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756" r:id="rId52"/>
  </p:sldMasterIdLst>
  <p:notesMasterIdLst>
    <p:notesMasterId r:id="rId64"/>
  </p:notesMasterIdLst>
  <p:handoutMasterIdLst>
    <p:handoutMasterId r:id="rId65"/>
  </p:handoutMasterIdLst>
  <p:sldIdLst>
    <p:sldId id="2146849081" r:id="rId53"/>
    <p:sldId id="2146849122" r:id="rId54"/>
    <p:sldId id="2146849121" r:id="rId55"/>
    <p:sldId id="2146849123" r:id="rId56"/>
    <p:sldId id="2146849124" r:id="rId57"/>
    <p:sldId id="2146849125" r:id="rId58"/>
    <p:sldId id="2146849126" r:id="rId59"/>
    <p:sldId id="2146849127" r:id="rId60"/>
    <p:sldId id="2146849128" r:id="rId61"/>
    <p:sldId id="2146849129" r:id="rId62"/>
    <p:sldId id="2146849131" r:id="rId63"/>
  </p:sldIdLst>
  <p:sldSz cx="12188825" cy="6858000"/>
  <p:notesSz cx="6858000" cy="9144000"/>
  <p:defaultTextStyle>
    <a:defPPr>
      <a:defRPr lang="da-DK"/>
    </a:defPPr>
    <a:lvl1pPr marL="0" algn="l" defTabSz="967527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1pPr>
    <a:lvl2pPr marL="483763" algn="l" defTabSz="967527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2pPr>
    <a:lvl3pPr marL="967527" algn="l" defTabSz="967527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3pPr>
    <a:lvl4pPr marL="1451290" algn="l" defTabSz="967527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4pPr>
    <a:lvl5pPr marL="1935053" algn="l" defTabSz="967527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5pPr>
    <a:lvl6pPr marL="2418817" algn="l" defTabSz="967527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6pPr>
    <a:lvl7pPr marL="2902580" algn="l" defTabSz="967527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7pPr>
    <a:lvl8pPr marL="3386343" algn="l" defTabSz="967527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8pPr>
    <a:lvl9pPr marL="3870107" algn="l" defTabSz="967527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8" name="Author" initials="A" lastIdx="0" clrIdx="17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5B"/>
    <a:srgbClr val="F7F7F7"/>
    <a:srgbClr val="F2F2F2"/>
    <a:srgbClr val="980C13"/>
    <a:srgbClr val="C00000"/>
    <a:srgbClr val="D7F1E2"/>
    <a:srgbClr val="94D8B1"/>
    <a:srgbClr val="FFFFAF"/>
    <a:srgbClr val="FFF2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706" y="85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customXml" Target="../customXml/item39.xml"/><Relationship Id="rId21" Type="http://schemas.openxmlformats.org/officeDocument/2006/relationships/customXml" Target="../customXml/item21.xml"/><Relationship Id="rId34" Type="http://schemas.openxmlformats.org/officeDocument/2006/relationships/customXml" Target="../customXml/item34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50" Type="http://schemas.openxmlformats.org/officeDocument/2006/relationships/customXml" Target="../customXml/item50.xml"/><Relationship Id="rId55" Type="http://schemas.openxmlformats.org/officeDocument/2006/relationships/slide" Target="slides/slide3.xml"/><Relationship Id="rId63" Type="http://schemas.openxmlformats.org/officeDocument/2006/relationships/slide" Target="slides/slide11.xml"/><Relationship Id="rId68" Type="http://schemas.openxmlformats.org/officeDocument/2006/relationships/viewProps" Target="viewProps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53" Type="http://schemas.openxmlformats.org/officeDocument/2006/relationships/slide" Target="slides/slide1.xml"/><Relationship Id="rId58" Type="http://schemas.openxmlformats.org/officeDocument/2006/relationships/slide" Target="slides/slide6.xml"/><Relationship Id="rId66" Type="http://schemas.openxmlformats.org/officeDocument/2006/relationships/commentAuthors" Target="commentAuthor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slide" Target="slides/slide5.xml"/><Relationship Id="rId61" Type="http://schemas.openxmlformats.org/officeDocument/2006/relationships/slide" Target="slides/slide9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slideMaster" Target="slideMasters/slideMaster1.xml"/><Relationship Id="rId60" Type="http://schemas.openxmlformats.org/officeDocument/2006/relationships/slide" Target="slides/slide8.xml"/><Relationship Id="rId65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56" Type="http://schemas.openxmlformats.org/officeDocument/2006/relationships/slide" Target="slides/slide4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slide" Target="slides/slide7.xml"/><Relationship Id="rId67" Type="http://schemas.openxmlformats.org/officeDocument/2006/relationships/presProps" Target="presProps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slide" Target="slides/slide2.xml"/><Relationship Id="rId62" Type="http://schemas.openxmlformats.org/officeDocument/2006/relationships/slide" Target="slides/slide10.xml"/><Relationship Id="rId7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8182F0D-E3A8-A8CD-238C-50F016CF4B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DE826C-95ED-E725-25BA-34C25522A8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578E0-315B-4878-9C03-39EFFF443586}" type="datetimeFigureOut">
              <a:rPr lang="da-DK" smtClean="0"/>
              <a:t>25-02-2026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8377E9-2CB5-D79F-7DBB-9DC45C519F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B8D94A-3C70-B0E2-388F-2B28B20A658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4815AF-0E4F-4AB8-BDBD-106C32675DF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8295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en Sans" panose="020B0606030504020204" pitchFamily="34" charset="0"/>
              </a:defRPr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en Sans" panose="020B0606030504020204" pitchFamily="34" charset="0"/>
              </a:defRPr>
            </a:lvl1pPr>
          </a:lstStyle>
          <a:p>
            <a:fld id="{DCCB8CF4-8B7D-0347-B5F5-5630D5C5F925}" type="datetimeFigureOut">
              <a:rPr lang="da-DK" smtClean="0"/>
              <a:pPr/>
              <a:t>25-02-2026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en Sans" panose="020B0606030504020204" pitchFamily="34" charset="0"/>
              </a:defRPr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en Sans" panose="020B0606030504020204" pitchFamily="34" charset="0"/>
              </a:defRPr>
            </a:lvl1pPr>
          </a:lstStyle>
          <a:p>
            <a:fld id="{D2B0507B-53A2-554C-AE98-86FCF7152BA5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6820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67527" rtl="0" eaLnBrk="1" latinLnBrk="0" hangingPunct="1">
      <a:defRPr sz="127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1pPr>
    <a:lvl2pPr marL="483763" algn="l" defTabSz="967527" rtl="0" eaLnBrk="1" latinLnBrk="0" hangingPunct="1">
      <a:defRPr sz="127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2pPr>
    <a:lvl3pPr marL="967527" algn="l" defTabSz="967527" rtl="0" eaLnBrk="1" latinLnBrk="0" hangingPunct="1">
      <a:defRPr sz="127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3pPr>
    <a:lvl4pPr marL="1451290" algn="l" defTabSz="967527" rtl="0" eaLnBrk="1" latinLnBrk="0" hangingPunct="1">
      <a:defRPr sz="127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4pPr>
    <a:lvl5pPr marL="1935053" algn="l" defTabSz="967527" rtl="0" eaLnBrk="1" latinLnBrk="0" hangingPunct="1">
      <a:defRPr sz="127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5pPr>
    <a:lvl6pPr marL="2418817" algn="l" defTabSz="967527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6pPr>
    <a:lvl7pPr marL="2902580" algn="l" defTabSz="967527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7pPr>
    <a:lvl8pPr marL="3386343" algn="l" defTabSz="967527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8pPr>
    <a:lvl9pPr marL="3870107" algn="l" defTabSz="967527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0507B-53A2-554C-AE98-86FCF7152BA5}" type="slidenum">
              <a:rPr lang="da-DK" smtClean="0"/>
              <a:pPr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67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0507B-53A2-554C-AE98-86FCF7152BA5}" type="slidenum">
              <a:rPr lang="da-DK" smtClean="0"/>
              <a:pPr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54874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7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8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 delt layout TI rø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91C69E9D-2631-FFD8-425B-FF6CA22DCB4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7534275" cy="6858000"/>
          </a:xfrm>
        </p:spPr>
        <p:txBody>
          <a:bodyPr lIns="0" tIns="1440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da-DK"/>
              <a:t>Klik på rammen og indsæt</a:t>
            </a:r>
            <a:br>
              <a:rPr lang="da-DK"/>
            </a:br>
            <a:r>
              <a:rPr lang="da-DK"/>
              <a:t>billede via Templafy-menuen</a:t>
            </a:r>
            <a:br>
              <a:rPr lang="da-DK"/>
            </a:br>
            <a:r>
              <a:rPr lang="da-DK"/>
              <a:t>”Fotos og logos”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3475234-8671-85AB-F002-9E5BCEDE6874}"/>
              </a:ext>
            </a:extLst>
          </p:cNvPr>
          <p:cNvSpPr/>
          <p:nvPr userDrawn="1"/>
        </p:nvSpPr>
        <p:spPr>
          <a:xfrm>
            <a:off x="7534276" y="0"/>
            <a:ext cx="4654550" cy="6858000"/>
          </a:xfrm>
          <a:prstGeom prst="rect">
            <a:avLst/>
          </a:prstGeom>
          <a:solidFill>
            <a:srgbClr val="980C1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824158" y="1582738"/>
            <a:ext cx="3755067" cy="184626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000" baseline="0">
                <a:solidFill>
                  <a:schemeClr val="accent2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824158" y="4451230"/>
            <a:ext cx="3755067" cy="95730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400" b="1" i="0">
                <a:solidFill>
                  <a:schemeClr val="accent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064" indent="0" algn="ctr">
              <a:buNone/>
              <a:defRPr sz="2000"/>
            </a:lvl2pPr>
            <a:lvl3pPr marL="914130" indent="0" algn="ctr">
              <a:buNone/>
              <a:defRPr sz="1800"/>
            </a:lvl3pPr>
            <a:lvl4pPr marL="1371194" indent="0" algn="ctr">
              <a:buNone/>
              <a:defRPr sz="1600"/>
            </a:lvl4pPr>
            <a:lvl5pPr marL="1828259" indent="0" algn="ctr">
              <a:buNone/>
              <a:defRPr sz="1600"/>
            </a:lvl5pPr>
            <a:lvl6pPr marL="2285323" indent="0" algn="ctr">
              <a:buNone/>
              <a:defRPr sz="1600"/>
            </a:lvl6pPr>
            <a:lvl7pPr marL="2742389" indent="0" algn="ctr">
              <a:buNone/>
              <a:defRPr sz="1600"/>
            </a:lvl7pPr>
            <a:lvl8pPr marL="3199453" indent="0" algn="ctr">
              <a:buNone/>
              <a:defRPr sz="1600"/>
            </a:lvl8pPr>
            <a:lvl9pPr marL="3656518" indent="0" algn="ctr">
              <a:buNone/>
              <a:defRPr sz="1600"/>
            </a:lvl9pPr>
          </a:lstStyle>
          <a:p>
            <a:r>
              <a:rPr lang="da-DK"/>
              <a:t>Klik for at tilføje undertitel</a:t>
            </a:r>
          </a:p>
        </p:txBody>
      </p:sp>
      <p:sp>
        <p:nvSpPr>
          <p:cNvPr id="5" name="Text Placeholder Logo">
            <a:extLst>
              <a:ext uri="{FF2B5EF4-FFF2-40B4-BE49-F238E27FC236}">
                <a16:creationId xmlns:a16="http://schemas.microsoft.com/office/drawing/2014/main" id="{8E90BDCB-0FC4-DAF7-D78F-F05574978749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396000" y="392400"/>
            <a:ext cx="1711058" cy="79200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6"/>
            </a:lvl1pPr>
          </a:lstStyle>
          <a:p>
            <a:pPr lvl="0"/>
            <a:r>
              <a:rPr lang="da-DK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06949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t agenda lyserø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161FD14-5287-508A-6E00-A9CB8AF1FB44}"/>
              </a:ext>
            </a:extLst>
          </p:cNvPr>
          <p:cNvSpPr/>
          <p:nvPr userDrawn="1"/>
        </p:nvSpPr>
        <p:spPr>
          <a:xfrm>
            <a:off x="0" y="0"/>
            <a:ext cx="609441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2" y="1582738"/>
            <a:ext cx="5051423" cy="128964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aseline="0">
                <a:solidFill>
                  <a:schemeClr val="tx2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da-DK"/>
              <a:t>Indsæt 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4" y="3114136"/>
            <a:ext cx="5051422" cy="3231102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400" b="1" i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064" indent="0" algn="ctr">
              <a:buNone/>
              <a:defRPr sz="2000"/>
            </a:lvl2pPr>
            <a:lvl3pPr marL="914130" indent="0" algn="ctr">
              <a:buNone/>
              <a:defRPr sz="1800"/>
            </a:lvl3pPr>
            <a:lvl4pPr marL="1371194" indent="0" algn="ctr">
              <a:buNone/>
              <a:defRPr sz="1600"/>
            </a:lvl4pPr>
            <a:lvl5pPr marL="1828259" indent="0" algn="ctr">
              <a:buNone/>
              <a:defRPr sz="1600"/>
            </a:lvl5pPr>
            <a:lvl6pPr marL="2285323" indent="0" algn="ctr">
              <a:buNone/>
              <a:defRPr sz="1600"/>
            </a:lvl6pPr>
            <a:lvl7pPr marL="2742389" indent="0" algn="ctr">
              <a:buNone/>
              <a:defRPr sz="1600"/>
            </a:lvl7pPr>
            <a:lvl8pPr marL="3199453" indent="0" algn="ctr">
              <a:buNone/>
              <a:defRPr sz="1600"/>
            </a:lvl8pPr>
            <a:lvl9pPr marL="3656518" indent="0" algn="ctr">
              <a:buNone/>
              <a:defRPr sz="1600"/>
            </a:lvl9pPr>
          </a:lstStyle>
          <a:p>
            <a:r>
              <a:rPr lang="da-DK"/>
              <a:t>Indsæt agenda</a:t>
            </a:r>
          </a:p>
        </p:txBody>
      </p:sp>
      <p:sp>
        <p:nvSpPr>
          <p:cNvPr id="4" name="Pladsholder til billede 5">
            <a:extLst>
              <a:ext uri="{FF2B5EF4-FFF2-40B4-BE49-F238E27FC236}">
                <a16:creationId xmlns:a16="http://schemas.microsoft.com/office/drawing/2014/main" id="{9F2C2183-32E6-2893-EDBF-432B21A7107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4413" y="0"/>
            <a:ext cx="6094412" cy="6858000"/>
          </a:xfrm>
        </p:spPr>
        <p:txBody>
          <a:bodyPr lIns="0" tIns="1440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/>
            </a:lvl1pPr>
          </a:lstStyle>
          <a:p>
            <a:r>
              <a:rPr lang="da-DK"/>
              <a:t>Klik på rammen og indsæt</a:t>
            </a:r>
            <a:br>
              <a:rPr lang="da-DK"/>
            </a:br>
            <a:r>
              <a:rPr lang="da-DK"/>
              <a:t>billede via Templafy-menuen</a:t>
            </a:r>
            <a:br>
              <a:rPr lang="da-DK"/>
            </a:br>
            <a:r>
              <a:rPr lang="da-DK"/>
              <a:t>”Fotos og logos”</a:t>
            </a:r>
          </a:p>
        </p:txBody>
      </p:sp>
    </p:spTree>
    <p:extLst>
      <p:ext uri="{BB962C8B-B14F-4D97-AF65-F5344CB8AC3E}">
        <p14:creationId xmlns:p14="http://schemas.microsoft.com/office/powerpoint/2010/main" val="650769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t agenda rø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161FD14-5287-508A-6E00-A9CB8AF1FB44}"/>
              </a:ext>
            </a:extLst>
          </p:cNvPr>
          <p:cNvSpPr/>
          <p:nvPr userDrawn="1"/>
        </p:nvSpPr>
        <p:spPr>
          <a:xfrm>
            <a:off x="0" y="0"/>
            <a:ext cx="609441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3" y="1582738"/>
            <a:ext cx="5051422" cy="128964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aseline="0">
                <a:solidFill>
                  <a:schemeClr val="accent2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da-DK"/>
              <a:t>Indsæt 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4" y="3114136"/>
            <a:ext cx="5051421" cy="3231102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400" b="1" i="0">
                <a:solidFill>
                  <a:schemeClr val="accent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064" indent="0" algn="ctr">
              <a:buNone/>
              <a:defRPr sz="2000"/>
            </a:lvl2pPr>
            <a:lvl3pPr marL="914130" indent="0" algn="ctr">
              <a:buNone/>
              <a:defRPr sz="1800"/>
            </a:lvl3pPr>
            <a:lvl4pPr marL="1371194" indent="0" algn="ctr">
              <a:buNone/>
              <a:defRPr sz="1600"/>
            </a:lvl4pPr>
            <a:lvl5pPr marL="1828259" indent="0" algn="ctr">
              <a:buNone/>
              <a:defRPr sz="1600"/>
            </a:lvl5pPr>
            <a:lvl6pPr marL="2285323" indent="0" algn="ctr">
              <a:buNone/>
              <a:defRPr sz="1600"/>
            </a:lvl6pPr>
            <a:lvl7pPr marL="2742389" indent="0" algn="ctr">
              <a:buNone/>
              <a:defRPr sz="1600"/>
            </a:lvl7pPr>
            <a:lvl8pPr marL="3199453" indent="0" algn="ctr">
              <a:buNone/>
              <a:defRPr sz="1600"/>
            </a:lvl8pPr>
            <a:lvl9pPr marL="3656518" indent="0" algn="ctr">
              <a:buNone/>
              <a:defRPr sz="1600"/>
            </a:lvl9pPr>
          </a:lstStyle>
          <a:p>
            <a:r>
              <a:rPr lang="da-DK"/>
              <a:t>Indsæt agenda</a:t>
            </a:r>
          </a:p>
        </p:txBody>
      </p:sp>
      <p:sp>
        <p:nvSpPr>
          <p:cNvPr id="4" name="Pladsholder til billede 5">
            <a:extLst>
              <a:ext uri="{FF2B5EF4-FFF2-40B4-BE49-F238E27FC236}">
                <a16:creationId xmlns:a16="http://schemas.microsoft.com/office/drawing/2014/main" id="{9F2C2183-32E6-2893-EDBF-432B21A7107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4413" y="0"/>
            <a:ext cx="6094412" cy="6858000"/>
          </a:xfrm>
        </p:spPr>
        <p:txBody>
          <a:bodyPr lIns="0" tIns="1440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/>
            </a:lvl1pPr>
          </a:lstStyle>
          <a:p>
            <a:r>
              <a:rPr lang="da-DK"/>
              <a:t>Klik på rammen og indsæt</a:t>
            </a:r>
            <a:br>
              <a:rPr lang="da-DK"/>
            </a:br>
            <a:r>
              <a:rPr lang="da-DK"/>
              <a:t>billede via Templafy-menuen</a:t>
            </a:r>
            <a:br>
              <a:rPr lang="da-DK"/>
            </a:br>
            <a:r>
              <a:rPr lang="da-DK"/>
              <a:t>”Fotos og logos”</a:t>
            </a:r>
          </a:p>
        </p:txBody>
      </p:sp>
    </p:spTree>
    <p:extLst>
      <p:ext uri="{BB962C8B-B14F-4D97-AF65-F5344CB8AC3E}">
        <p14:creationId xmlns:p14="http://schemas.microsoft.com/office/powerpoint/2010/main" val="27585500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de Case eksempel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dsholder til tekst 34">
            <a:extLst>
              <a:ext uri="{FF2B5EF4-FFF2-40B4-BE49-F238E27FC236}">
                <a16:creationId xmlns:a16="http://schemas.microsoft.com/office/drawing/2014/main" id="{9A1D4817-F6D2-418F-8AB8-E8753081ABC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064838" y="2691442"/>
            <a:ext cx="2520000" cy="364455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/>
              <a:t>Klik for at indsætte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36" name="Pladsholder til tekst 34">
            <a:extLst>
              <a:ext uri="{FF2B5EF4-FFF2-40B4-BE49-F238E27FC236}">
                <a16:creationId xmlns:a16="http://schemas.microsoft.com/office/drawing/2014/main" id="{6D46F625-5C37-31C7-F8B5-52D688BFD45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54813" y="2691442"/>
            <a:ext cx="2520000" cy="364455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/>
              <a:t>Klik for at indsætte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35" name="Pladsholder til tekst 34">
            <a:extLst>
              <a:ext uri="{FF2B5EF4-FFF2-40B4-BE49-F238E27FC236}">
                <a16:creationId xmlns:a16="http://schemas.microsoft.com/office/drawing/2014/main" id="{DA39069F-A22A-D50E-8900-19245E09867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444786" y="2691442"/>
            <a:ext cx="2520000" cy="364455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/>
              <a:t>Klik for at indsætte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C3BF61D8-FF4B-AC86-522B-D4F3D7980385}"/>
              </a:ext>
            </a:extLst>
          </p:cNvPr>
          <p:cNvSpPr/>
          <p:nvPr userDrawn="1"/>
        </p:nvSpPr>
        <p:spPr>
          <a:xfrm>
            <a:off x="609600" y="0"/>
            <a:ext cx="2281238" cy="6335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/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69EDAFF1-7C84-7C0D-A845-6D258EAF42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30588" y="304800"/>
            <a:ext cx="8154250" cy="936625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DK" dirty="0">
                <a:solidFill>
                  <a:schemeClr val="accent4"/>
                </a:solidFill>
              </a:defRPr>
            </a:lvl1pPr>
          </a:lstStyle>
          <a:p>
            <a:pPr lvl="0"/>
            <a:r>
              <a:rPr lang="da-DK"/>
              <a:t>Indsæt kundecase</a:t>
            </a:r>
          </a:p>
        </p:txBody>
      </p:sp>
      <p:sp>
        <p:nvSpPr>
          <p:cNvPr id="2" name="Oval 12">
            <a:extLst>
              <a:ext uri="{FF2B5EF4-FFF2-40B4-BE49-F238E27FC236}">
                <a16:creationId xmlns:a16="http://schemas.microsoft.com/office/drawing/2014/main" id="{65D0193E-F4D5-906F-EB02-82EA394D09F9}"/>
              </a:ext>
            </a:extLst>
          </p:cNvPr>
          <p:cNvSpPr/>
          <p:nvPr userDrawn="1"/>
        </p:nvSpPr>
        <p:spPr>
          <a:xfrm>
            <a:off x="1267766" y="304800"/>
            <a:ext cx="936625" cy="9366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/>
          </a:p>
        </p:txBody>
      </p:sp>
      <p:pic>
        <p:nvPicPr>
          <p:cNvPr id="4" name="Picture 16">
            <a:extLst>
              <a:ext uri="{FF2B5EF4-FFF2-40B4-BE49-F238E27FC236}">
                <a16:creationId xmlns:a16="http://schemas.microsoft.com/office/drawing/2014/main" id="{2723CDF9-FD9E-091C-13EB-EA1B6739FD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95969" y="546288"/>
            <a:ext cx="547046" cy="453648"/>
          </a:xfrm>
          <a:prstGeom prst="rect">
            <a:avLst/>
          </a:prstGeom>
        </p:spPr>
      </p:pic>
      <p:sp>
        <p:nvSpPr>
          <p:cNvPr id="5" name="Text Placeholder 44">
            <a:extLst>
              <a:ext uri="{FF2B5EF4-FFF2-40B4-BE49-F238E27FC236}">
                <a16:creationId xmlns:a16="http://schemas.microsoft.com/office/drawing/2014/main" id="{E2821EE0-60FB-48C2-8E88-B45793BE035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600" y="2286437"/>
            <a:ext cx="2281237" cy="4058801"/>
          </a:xfrm>
          <a:prstGeom prst="rect">
            <a:avLst/>
          </a:prstGeom>
        </p:spPr>
        <p:txBody>
          <a:bodyPr wrap="square" lIns="180000" tIns="180000" rIns="180000" bIns="180000" anchor="t" anchorCtr="0"/>
          <a:lstStyle>
            <a:lvl1pPr marL="0" indent="0" algn="ctr">
              <a:lnSpc>
                <a:spcPts val="1840"/>
              </a:lnSpc>
              <a:buFontTx/>
              <a:buNone/>
              <a:defRPr sz="1200" i="1" baseline="0"/>
            </a:lvl1pPr>
          </a:lstStyle>
          <a:p>
            <a:pPr marL="0" marR="0" lvl="0" indent="0" algn="ctr" defTabSz="914130" rtl="0" eaLnBrk="1" fontAlgn="auto" latinLnBrk="0" hangingPunct="1">
              <a:lnSpc>
                <a:spcPts val="184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da-DK"/>
              <a:t>Indsæt kundecitat samt</a:t>
            </a:r>
            <a:br>
              <a:rPr lang="da-DK"/>
            </a:br>
            <a:r>
              <a:rPr lang="da-DK"/>
              <a:t>navn, stilling, virksomhed</a:t>
            </a:r>
          </a:p>
        </p:txBody>
      </p:sp>
      <p:sp>
        <p:nvSpPr>
          <p:cNvPr id="11" name="Text Placeholder 44">
            <a:extLst>
              <a:ext uri="{FF2B5EF4-FFF2-40B4-BE49-F238E27FC236}">
                <a16:creationId xmlns:a16="http://schemas.microsoft.com/office/drawing/2014/main" id="{C1F1D4BC-6E7D-68FE-825D-DEC9E82824D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600" y="1584133"/>
            <a:ext cx="2281237" cy="615604"/>
          </a:xfrm>
          <a:prstGeom prst="rect">
            <a:avLst/>
          </a:prstGeom>
        </p:spPr>
        <p:txBody>
          <a:bodyPr wrap="square" lIns="108000" tIns="0" rIns="108000" anchor="ctr" anchorCtr="0"/>
          <a:lstStyle>
            <a:lvl1pPr marL="0" indent="0" algn="ctr">
              <a:lnSpc>
                <a:spcPts val="1300"/>
              </a:lnSpc>
              <a:spcBef>
                <a:spcPts val="0"/>
              </a:spcBef>
              <a:buFontTx/>
              <a:buNone/>
              <a:defRPr sz="1200" b="1" baseline="0"/>
            </a:lvl1pPr>
          </a:lstStyle>
          <a:p>
            <a:pPr lvl="0"/>
            <a:r>
              <a:rPr lang="da-DK"/>
              <a:t>Indsæt virksomhed(er)</a:t>
            </a:r>
          </a:p>
        </p:txBody>
      </p:sp>
      <p:sp>
        <p:nvSpPr>
          <p:cNvPr id="3" name="Pladsholder til sidefod 4">
            <a:extLst>
              <a:ext uri="{FF2B5EF4-FFF2-40B4-BE49-F238E27FC236}">
                <a16:creationId xmlns:a16="http://schemas.microsoft.com/office/drawing/2014/main" id="{97AD7E7E-DEA5-EA8A-70CE-A9A9BF242A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3224" y="6480000"/>
            <a:ext cx="4114800" cy="216000"/>
          </a:xfrm>
          <a:prstGeom prst="rect">
            <a:avLst/>
          </a:prstGeom>
        </p:spPr>
        <p:txBody>
          <a:bodyPr lIns="0" bIns="0" anchor="b"/>
          <a:lstStyle>
            <a:lvl1pPr>
              <a:defRPr sz="1050"/>
            </a:lvl1pPr>
          </a:lstStyle>
          <a:p>
            <a:r>
              <a:rPr lang="da-DK"/>
              <a:t>Projekt / initialer / version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EA37DEE-791B-5A08-4935-D344E71C1A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10115" y="6480000"/>
            <a:ext cx="568595" cy="216000"/>
          </a:xfrm>
          <a:prstGeom prst="rect">
            <a:avLst/>
          </a:prstGeom>
        </p:spPr>
        <p:txBody>
          <a:bodyPr bIns="0" anchor="b"/>
          <a:lstStyle>
            <a:lvl1pPr algn="ctr">
              <a:defRPr sz="1050"/>
            </a:lvl1pPr>
          </a:lstStyle>
          <a:p>
            <a:fld id="{B3CB5866-C97E-431B-9347-802EE191A840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0087DB00-0D6E-D25B-05E6-414FCDC423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493401" y="1593809"/>
            <a:ext cx="546288" cy="513323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131E2704-ACD0-BF5F-3C9F-096DAA67EA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0000090" y="1696439"/>
            <a:ext cx="618513" cy="410693"/>
          </a:xfrm>
          <a:prstGeom prst="rect">
            <a:avLst/>
          </a:prstGeom>
        </p:spPr>
      </p:pic>
      <p:pic>
        <p:nvPicPr>
          <p:cNvPr id="10" name="Picture 22">
            <a:extLst>
              <a:ext uri="{FF2B5EF4-FFF2-40B4-BE49-F238E27FC236}">
                <a16:creationId xmlns:a16="http://schemas.microsoft.com/office/drawing/2014/main" id="{AC5DE97A-5EDA-F669-8D94-1724993A4E8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233501" y="1578316"/>
            <a:ext cx="518680" cy="528655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93379727-4712-7B96-CB3A-E867FC1F29A7}"/>
              </a:ext>
            </a:extLst>
          </p:cNvPr>
          <p:cNvSpPr txBox="1"/>
          <p:nvPr userDrawn="1"/>
        </p:nvSpPr>
        <p:spPr>
          <a:xfrm>
            <a:off x="3442996" y="2327479"/>
            <a:ext cx="2520000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sz="1800" b="1">
                <a:solidFill>
                  <a:schemeClr val="bg2"/>
                </a:solidFill>
              </a:rPr>
              <a:t>Udfordring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F5FF6609-630B-057E-FAF9-2DAD514FDA36}"/>
              </a:ext>
            </a:extLst>
          </p:cNvPr>
          <p:cNvSpPr txBox="1"/>
          <p:nvPr userDrawn="1"/>
        </p:nvSpPr>
        <p:spPr>
          <a:xfrm>
            <a:off x="6247713" y="2327479"/>
            <a:ext cx="2520000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sz="1800" b="1">
                <a:solidFill>
                  <a:schemeClr val="bg2"/>
                </a:solidFill>
              </a:rPr>
              <a:t>Løsning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E0B465A9-9DF7-BCC3-CCC3-55399F66E640}"/>
              </a:ext>
            </a:extLst>
          </p:cNvPr>
          <p:cNvSpPr txBox="1"/>
          <p:nvPr userDrawn="1"/>
        </p:nvSpPr>
        <p:spPr>
          <a:xfrm>
            <a:off x="9064838" y="2327479"/>
            <a:ext cx="2520000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sz="1800" b="1">
                <a:solidFill>
                  <a:schemeClr val="bg2"/>
                </a:solidFill>
              </a:rPr>
              <a:t>Effekt</a:t>
            </a:r>
          </a:p>
        </p:txBody>
      </p:sp>
    </p:spTree>
    <p:extLst>
      <p:ext uri="{BB962C8B-B14F-4D97-AF65-F5344CB8AC3E}">
        <p14:creationId xmlns:p14="http://schemas.microsoft.com/office/powerpoint/2010/main" val="228026982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161">
          <p15:clr>
            <a:srgbClr val="FBAE40"/>
          </p15:clr>
        </p15:guide>
        <p15:guide id="2" pos="182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de Case Citat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653874F6-4A64-A025-7082-1131A352FC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30588" y="1582738"/>
            <a:ext cx="1007379" cy="74572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8CD69C9-727D-7FB9-27FA-943C6BE1E3FD}"/>
              </a:ext>
            </a:extLst>
          </p:cNvPr>
          <p:cNvSpPr/>
          <p:nvPr userDrawn="1"/>
        </p:nvSpPr>
        <p:spPr>
          <a:xfrm>
            <a:off x="609600" y="0"/>
            <a:ext cx="2281238" cy="63117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/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69EDAFF1-7C84-7C0D-A845-6D258EAF42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0054" y="304800"/>
            <a:ext cx="8139171" cy="936625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DK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da-DK"/>
              <a:t>Indsæt kundecase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DE063C6-0CB3-5FAB-00B1-3861B19BCD38}"/>
              </a:ext>
            </a:extLst>
          </p:cNvPr>
          <p:cNvSpPr/>
          <p:nvPr userDrawn="1"/>
        </p:nvSpPr>
        <p:spPr>
          <a:xfrm>
            <a:off x="1267766" y="304800"/>
            <a:ext cx="936625" cy="9366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72A6627-71FB-C0C1-5492-F749131C32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95969" y="546288"/>
            <a:ext cx="547046" cy="453648"/>
          </a:xfrm>
          <a:prstGeom prst="rect">
            <a:avLst/>
          </a:prstGeom>
        </p:spPr>
      </p:pic>
      <p:sp>
        <p:nvSpPr>
          <p:cNvPr id="30" name="Text Placeholder 44">
            <a:extLst>
              <a:ext uri="{FF2B5EF4-FFF2-40B4-BE49-F238E27FC236}">
                <a16:creationId xmlns:a16="http://schemas.microsoft.com/office/drawing/2014/main" id="{82E38AC5-FB34-F8E8-E24D-32C86DED7C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600" y="2286437"/>
            <a:ext cx="2281237" cy="4058801"/>
          </a:xfrm>
        </p:spPr>
        <p:txBody>
          <a:bodyPr wrap="square" lIns="180000" tIns="180000" rIns="180000" bIns="180000" anchor="t" anchorCtr="0"/>
          <a:lstStyle>
            <a:lvl1pPr marL="0" indent="0" algn="ctr">
              <a:lnSpc>
                <a:spcPts val="1840"/>
              </a:lnSpc>
              <a:buFontTx/>
              <a:buNone/>
              <a:defRPr sz="1200" i="0" baseline="0"/>
            </a:lvl1pPr>
          </a:lstStyle>
          <a:p>
            <a:pPr lvl="0"/>
            <a:r>
              <a:rPr lang="da-DK"/>
              <a:t>Indsæt case/kontakt mv</a:t>
            </a:r>
          </a:p>
        </p:txBody>
      </p:sp>
      <p:sp>
        <p:nvSpPr>
          <p:cNvPr id="32" name="Text Placeholder 44">
            <a:extLst>
              <a:ext uri="{FF2B5EF4-FFF2-40B4-BE49-F238E27FC236}">
                <a16:creationId xmlns:a16="http://schemas.microsoft.com/office/drawing/2014/main" id="{76C242E9-C139-862A-E62F-8B4D979D729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600" y="1584133"/>
            <a:ext cx="2281237" cy="615604"/>
          </a:xfrm>
        </p:spPr>
        <p:txBody>
          <a:bodyPr wrap="square" lIns="108000" tIns="0" rIns="108000" anchor="ctr" anchorCtr="0"/>
          <a:lstStyle>
            <a:lvl1pPr marL="0" indent="0" algn="ctr">
              <a:lnSpc>
                <a:spcPts val="1300"/>
              </a:lnSpc>
              <a:spcBef>
                <a:spcPts val="0"/>
              </a:spcBef>
              <a:buFontTx/>
              <a:buNone/>
              <a:defRPr sz="1200" b="1" baseline="0"/>
            </a:lvl1pPr>
          </a:lstStyle>
          <a:p>
            <a:pPr lvl="0"/>
            <a:r>
              <a:rPr lang="da-DK"/>
              <a:t>Indsæt kunde</a:t>
            </a: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3E3A8BC5-FA57-B647-46F1-94799910278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18317" y="2268000"/>
            <a:ext cx="7360908" cy="4077238"/>
          </a:xfrm>
          <a:noFill/>
        </p:spPr>
        <p:txBody>
          <a:bodyPr lIns="0" tIns="0" rIns="0"/>
          <a:lstStyle>
            <a:lvl1pPr marL="0" indent="0">
              <a:lnSpc>
                <a:spcPts val="3240"/>
              </a:lnSpc>
              <a:spcBef>
                <a:spcPts val="0"/>
              </a:spcBef>
              <a:buFontTx/>
              <a:buNone/>
              <a:defRPr sz="2200" b="0" i="1" cap="none" baseline="0">
                <a:solidFill>
                  <a:schemeClr val="tx1"/>
                </a:solidFill>
              </a:defRPr>
            </a:lvl1pPr>
            <a:lvl2pPr marL="0" indent="-228532">
              <a:buFont typeface="Arial" panose="020B0604020202020204" pitchFamily="34" charset="0"/>
              <a:buChar char="•"/>
              <a:defRPr sz="1600" baseline="0"/>
            </a:lvl2pPr>
            <a:lvl3pPr marL="457052" indent="0">
              <a:buNone/>
              <a:defRPr/>
            </a:lvl3pPr>
          </a:lstStyle>
          <a:p>
            <a:pPr lvl="0"/>
            <a:r>
              <a:rPr lang="da-DK"/>
              <a:t>Indsæt kundecitat</a:t>
            </a:r>
          </a:p>
          <a:p>
            <a:pPr lvl="0"/>
            <a:endParaRPr lang="da-DK"/>
          </a:p>
        </p:txBody>
      </p:sp>
      <p:sp>
        <p:nvSpPr>
          <p:cNvPr id="2" name="Pladsholder til sidefod 4">
            <a:extLst>
              <a:ext uri="{FF2B5EF4-FFF2-40B4-BE49-F238E27FC236}">
                <a16:creationId xmlns:a16="http://schemas.microsoft.com/office/drawing/2014/main" id="{D862852F-CDFB-0F13-260B-CB4F143F1E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3224" y="6480000"/>
            <a:ext cx="4114800" cy="216000"/>
          </a:xfrm>
          <a:prstGeom prst="rect">
            <a:avLst/>
          </a:prstGeom>
        </p:spPr>
        <p:txBody>
          <a:bodyPr lIns="0" bIns="0" anchor="b"/>
          <a:lstStyle>
            <a:lvl1pPr>
              <a:defRPr sz="1050"/>
            </a:lvl1pPr>
          </a:lstStyle>
          <a:p>
            <a:r>
              <a:rPr lang="da-DK"/>
              <a:t>Projekt / initialer / version</a:t>
            </a:r>
          </a:p>
        </p:txBody>
      </p:sp>
      <p:sp>
        <p:nvSpPr>
          <p:cNvPr id="4" name="Pladsholder til slidenummer 5">
            <a:extLst>
              <a:ext uri="{FF2B5EF4-FFF2-40B4-BE49-F238E27FC236}">
                <a16:creationId xmlns:a16="http://schemas.microsoft.com/office/drawing/2014/main" id="{40496A47-7920-B9E6-55B7-5549B685D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10115" y="6480000"/>
            <a:ext cx="568595" cy="216000"/>
          </a:xfrm>
          <a:prstGeom prst="rect">
            <a:avLst/>
          </a:prstGeom>
        </p:spPr>
        <p:txBody>
          <a:bodyPr bIns="0" anchor="b"/>
          <a:lstStyle>
            <a:lvl1pPr algn="ctr">
              <a:defRPr sz="1050"/>
            </a:lvl1pPr>
          </a:lstStyle>
          <a:p>
            <a:fld id="{B3CB5866-C97E-431B-9347-802EE191A840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274260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161">
          <p15:clr>
            <a:srgbClr val="FBAE40"/>
          </p15:clr>
        </p15:guide>
        <p15:guide id="2" pos="182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de Case Billed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8CD69C9-727D-7FB9-27FA-943C6BE1E3FD}"/>
              </a:ext>
            </a:extLst>
          </p:cNvPr>
          <p:cNvSpPr/>
          <p:nvPr userDrawn="1"/>
        </p:nvSpPr>
        <p:spPr>
          <a:xfrm>
            <a:off x="609600" y="0"/>
            <a:ext cx="2281238" cy="63452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/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69EDAFF1-7C84-7C0D-A845-6D258EAF42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30587" y="304800"/>
            <a:ext cx="8148637" cy="936625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DK" dirty="0"/>
            </a:lvl1pPr>
          </a:lstStyle>
          <a:p>
            <a:pPr lvl="0"/>
            <a:r>
              <a:rPr lang="da-DK"/>
              <a:t>Indsæt kundecase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DE063C6-0CB3-5FAB-00B1-3861B19BCD38}"/>
              </a:ext>
            </a:extLst>
          </p:cNvPr>
          <p:cNvSpPr/>
          <p:nvPr userDrawn="1"/>
        </p:nvSpPr>
        <p:spPr>
          <a:xfrm>
            <a:off x="1267766" y="304800"/>
            <a:ext cx="936625" cy="9366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72A6627-71FB-C0C1-5492-F749131C32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95969" y="546288"/>
            <a:ext cx="547046" cy="453648"/>
          </a:xfrm>
          <a:prstGeom prst="rect">
            <a:avLst/>
          </a:prstGeom>
        </p:spPr>
      </p:pic>
      <p:sp>
        <p:nvSpPr>
          <p:cNvPr id="30" name="Text Placeholder 44">
            <a:extLst>
              <a:ext uri="{FF2B5EF4-FFF2-40B4-BE49-F238E27FC236}">
                <a16:creationId xmlns:a16="http://schemas.microsoft.com/office/drawing/2014/main" id="{82E38AC5-FB34-F8E8-E24D-32C86DED7C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600" y="2286437"/>
            <a:ext cx="2281237" cy="4058801"/>
          </a:xfrm>
        </p:spPr>
        <p:txBody>
          <a:bodyPr wrap="square" lIns="180000" tIns="180000" rIns="180000" bIns="180000" anchor="t" anchorCtr="0"/>
          <a:lstStyle>
            <a:lvl1pPr marL="0" indent="0" algn="ctr">
              <a:lnSpc>
                <a:spcPts val="1840"/>
              </a:lnSpc>
              <a:buFontTx/>
              <a:buNone/>
              <a:defRPr sz="1200" i="1" baseline="0"/>
            </a:lvl1pPr>
          </a:lstStyle>
          <a:p>
            <a:pPr lvl="0"/>
            <a:r>
              <a:rPr lang="da-DK"/>
              <a:t>Indsæt kundecitat</a:t>
            </a:r>
          </a:p>
        </p:txBody>
      </p:sp>
      <p:sp>
        <p:nvSpPr>
          <p:cNvPr id="32" name="Text Placeholder 44">
            <a:extLst>
              <a:ext uri="{FF2B5EF4-FFF2-40B4-BE49-F238E27FC236}">
                <a16:creationId xmlns:a16="http://schemas.microsoft.com/office/drawing/2014/main" id="{76C242E9-C139-862A-E62F-8B4D979D729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600" y="1584133"/>
            <a:ext cx="2281237" cy="615604"/>
          </a:xfrm>
        </p:spPr>
        <p:txBody>
          <a:bodyPr wrap="square" lIns="108000" tIns="0" rIns="108000" anchor="ctr" anchorCtr="0"/>
          <a:lstStyle>
            <a:lvl1pPr marL="0" indent="0" algn="ctr">
              <a:lnSpc>
                <a:spcPts val="1300"/>
              </a:lnSpc>
              <a:spcBef>
                <a:spcPts val="0"/>
              </a:spcBef>
              <a:buFontTx/>
              <a:buNone/>
              <a:defRPr sz="1200" b="1" baseline="0"/>
            </a:lvl1pPr>
          </a:lstStyle>
          <a:p>
            <a:pPr lvl="0"/>
            <a:r>
              <a:rPr lang="da-DK"/>
              <a:t>Indsæt kunde/case/navn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2959E07C-D2D5-74A9-2F2E-57059E434A7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440053" y="1582738"/>
            <a:ext cx="8129708" cy="4762500"/>
          </a:xfrm>
          <a:solidFill>
            <a:schemeClr val="bg1"/>
          </a:solidFill>
        </p:spPr>
        <p:txBody>
          <a:bodyPr lIns="720000" tIns="1440000" rIns="720000" bIns="0" anchor="ctr" anchorCtr="0"/>
          <a:lstStyle>
            <a:lvl1pPr marL="0" indent="0" algn="ctr">
              <a:buNone/>
              <a:defRPr sz="1400" b="0" i="0" cap="none" baseline="0">
                <a:solidFill>
                  <a:schemeClr val="tx1"/>
                </a:solidFill>
              </a:defRPr>
            </a:lvl1pPr>
          </a:lstStyle>
          <a:p>
            <a:r>
              <a:rPr lang="da-DK"/>
              <a:t>Klik på rammen og indsæt billede</a:t>
            </a:r>
            <a:br>
              <a:rPr lang="da-DK"/>
            </a:br>
            <a:r>
              <a:rPr lang="da-DK"/>
              <a:t>via Templafy-menuen ”Fotos og logos”</a:t>
            </a:r>
          </a:p>
        </p:txBody>
      </p:sp>
      <p:sp>
        <p:nvSpPr>
          <p:cNvPr id="2" name="Pladsholder til sidefod 4">
            <a:extLst>
              <a:ext uri="{FF2B5EF4-FFF2-40B4-BE49-F238E27FC236}">
                <a16:creationId xmlns:a16="http://schemas.microsoft.com/office/drawing/2014/main" id="{2B39F506-173A-0121-2E1B-3FC34773AC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3224" y="6480000"/>
            <a:ext cx="4114800" cy="216000"/>
          </a:xfrm>
          <a:prstGeom prst="rect">
            <a:avLst/>
          </a:prstGeom>
        </p:spPr>
        <p:txBody>
          <a:bodyPr lIns="0" bIns="0" anchor="b"/>
          <a:lstStyle>
            <a:lvl1pPr>
              <a:defRPr sz="1050"/>
            </a:lvl1pPr>
          </a:lstStyle>
          <a:p>
            <a:r>
              <a:rPr lang="da-DK"/>
              <a:t>Projekt / initialer / version</a:t>
            </a:r>
          </a:p>
        </p:txBody>
      </p:sp>
      <p:sp>
        <p:nvSpPr>
          <p:cNvPr id="4" name="Pladsholder til slidenummer 5">
            <a:extLst>
              <a:ext uri="{FF2B5EF4-FFF2-40B4-BE49-F238E27FC236}">
                <a16:creationId xmlns:a16="http://schemas.microsoft.com/office/drawing/2014/main" id="{24B718F4-E935-73D8-7DB0-D9666F2BA8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10115" y="6480000"/>
            <a:ext cx="568595" cy="216000"/>
          </a:xfrm>
          <a:prstGeom prst="rect">
            <a:avLst/>
          </a:prstGeom>
        </p:spPr>
        <p:txBody>
          <a:bodyPr bIns="0" anchor="b"/>
          <a:lstStyle>
            <a:lvl1pPr algn="ctr">
              <a:defRPr sz="1050"/>
            </a:lvl1pPr>
          </a:lstStyle>
          <a:p>
            <a:fld id="{B3CB5866-C97E-431B-9347-802EE191A840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7764513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161">
          <p15:clr>
            <a:srgbClr val="FBAE40"/>
          </p15:clr>
        </p15:guide>
        <p15:guide id="2" pos="182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olonner tal &amp; tekst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28DAD1-4A0B-4C9D-F6D0-8E57BC3E04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/>
              <a:t>Klik for at tilføje titel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9A66164-E612-5F1D-8BB7-0941446804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Projekt / initialer / version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0511B34-5DB6-E723-7C41-70B91D9D5D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CB5866-C97E-431B-9347-802EE191A840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F96091E-5511-8ABC-3077-1E73F1436EAD}"/>
              </a:ext>
            </a:extLst>
          </p:cNvPr>
          <p:cNvSpPr/>
          <p:nvPr userDrawn="1"/>
        </p:nvSpPr>
        <p:spPr>
          <a:xfrm>
            <a:off x="622816" y="1582738"/>
            <a:ext cx="3492000" cy="4762500"/>
          </a:xfrm>
          <a:prstGeom prst="rect">
            <a:avLst/>
          </a:prstGeom>
          <a:solidFill>
            <a:schemeClr val="accent2"/>
          </a:solidFill>
          <a:ln>
            <a:solidFill>
              <a:schemeClr val="accent6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81" tIns="35991" rIns="71981" bIns="35991" rtlCol="0" anchor="ctr"/>
          <a:lstStyle/>
          <a:p>
            <a:pPr algn="ctr"/>
            <a:endParaRPr lang="da-DK" sz="1904" noProof="0">
              <a:solidFill>
                <a:schemeClr val="accent2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AD9D2593-C21E-A69D-9F19-AB8E95C42A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6208" y="1599657"/>
            <a:ext cx="3492000" cy="634542"/>
          </a:xfrm>
        </p:spPr>
        <p:txBody>
          <a:bodyPr/>
          <a:lstStyle>
            <a:lvl1pPr marL="0" indent="0" algn="ctr" defTabSz="914126" rtl="0" eaLnBrk="1" latinLnBrk="0" hangingPunct="1">
              <a:lnSpc>
                <a:spcPts val="3999"/>
              </a:lnSpc>
              <a:buNone/>
              <a:defRPr lang="en-US" sz="1600" b="1" kern="120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da-DK"/>
              <a:t>Klik for at tilføje tekst</a:t>
            </a:r>
          </a:p>
        </p:txBody>
      </p:sp>
      <p:sp>
        <p:nvSpPr>
          <p:cNvPr id="7" name="Pladsholder til tekst 14">
            <a:extLst>
              <a:ext uri="{FF2B5EF4-FFF2-40B4-BE49-F238E27FC236}">
                <a16:creationId xmlns:a16="http://schemas.microsoft.com/office/drawing/2014/main" id="{1E98DB82-CBEE-FA37-EA47-346E45F539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6208" y="2800689"/>
            <a:ext cx="3492000" cy="628311"/>
          </a:xfr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accent3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/>
              <a:t>Indsæt tekst</a:t>
            </a:r>
          </a:p>
        </p:txBody>
      </p:sp>
      <p:sp>
        <p:nvSpPr>
          <p:cNvPr id="8" name="Pladsholder til tekst 14">
            <a:extLst>
              <a:ext uri="{FF2B5EF4-FFF2-40B4-BE49-F238E27FC236}">
                <a16:creationId xmlns:a16="http://schemas.microsoft.com/office/drawing/2014/main" id="{E0780009-0844-A29E-8467-FC2F87F44A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6208" y="3450914"/>
            <a:ext cx="3492000" cy="344062"/>
          </a:xfrm>
        </p:spPr>
        <p:txBody>
          <a:bodyPr anchor="t" anchorCtr="0"/>
          <a:lstStyle>
            <a:lvl1pPr marL="0" indent="0" algn="ctr">
              <a:buNone/>
              <a:defRPr sz="1600" b="1">
                <a:solidFill>
                  <a:schemeClr val="accent3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/>
              <a:t>Indsæt tekst</a:t>
            </a:r>
          </a:p>
        </p:txBody>
      </p:sp>
      <p:sp>
        <p:nvSpPr>
          <p:cNvPr id="9" name="Pladsholder til tekst 14">
            <a:extLst>
              <a:ext uri="{FF2B5EF4-FFF2-40B4-BE49-F238E27FC236}">
                <a16:creationId xmlns:a16="http://schemas.microsoft.com/office/drawing/2014/main" id="{4237D658-86D7-BD4B-6F24-A5A619B536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6208" y="4645746"/>
            <a:ext cx="3492000" cy="657774"/>
          </a:xfr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accent3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/>
              <a:t>Indsæt tekst</a:t>
            </a:r>
          </a:p>
        </p:txBody>
      </p:sp>
      <p:sp>
        <p:nvSpPr>
          <p:cNvPr id="10" name="Pladsholder til tekst 14">
            <a:extLst>
              <a:ext uri="{FF2B5EF4-FFF2-40B4-BE49-F238E27FC236}">
                <a16:creationId xmlns:a16="http://schemas.microsoft.com/office/drawing/2014/main" id="{D3496A66-7047-B8F8-D385-A0EA539B4C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6208" y="5322364"/>
            <a:ext cx="3492000" cy="344062"/>
          </a:xfrm>
        </p:spPr>
        <p:txBody>
          <a:bodyPr anchor="t" anchorCtr="0"/>
          <a:lstStyle>
            <a:lvl1pPr marL="0" indent="0" algn="ctr">
              <a:buNone/>
              <a:defRPr sz="1600" b="1">
                <a:solidFill>
                  <a:schemeClr val="accent3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/>
              <a:t>Indsæt tekst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1EDE915-F0DB-794D-8664-876D64EF9D2D}"/>
              </a:ext>
            </a:extLst>
          </p:cNvPr>
          <p:cNvSpPr/>
          <p:nvPr userDrawn="1"/>
        </p:nvSpPr>
        <p:spPr>
          <a:xfrm>
            <a:off x="8087225" y="1582738"/>
            <a:ext cx="3492000" cy="4762500"/>
          </a:xfrm>
          <a:prstGeom prst="rect">
            <a:avLst/>
          </a:prstGeom>
          <a:solidFill>
            <a:schemeClr val="accent2"/>
          </a:solidFill>
          <a:ln>
            <a:solidFill>
              <a:schemeClr val="accent6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81" tIns="35991" rIns="71981" bIns="35991" rtlCol="0" anchor="ctr"/>
          <a:lstStyle/>
          <a:p>
            <a:pPr algn="ctr"/>
            <a:endParaRPr lang="da-DK" sz="1904" noProof="0">
              <a:solidFill>
                <a:schemeClr val="accent2"/>
              </a:solidFill>
            </a:endParaRP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3F68BCE-326C-08FD-2819-D293813891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80617" y="1599657"/>
            <a:ext cx="3492000" cy="634542"/>
          </a:xfrm>
        </p:spPr>
        <p:txBody>
          <a:bodyPr/>
          <a:lstStyle>
            <a:lvl1pPr marL="0" indent="0" algn="ctr" defTabSz="914126" rtl="0" eaLnBrk="1" latinLnBrk="0" hangingPunct="1">
              <a:lnSpc>
                <a:spcPts val="3999"/>
              </a:lnSpc>
              <a:buNone/>
              <a:defRPr lang="en-US" sz="1600" b="1" kern="120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da-DK"/>
              <a:t>Klik for at tilføje tekst</a:t>
            </a:r>
          </a:p>
        </p:txBody>
      </p:sp>
      <p:sp>
        <p:nvSpPr>
          <p:cNvPr id="13" name="Pladsholder til tekst 14">
            <a:extLst>
              <a:ext uri="{FF2B5EF4-FFF2-40B4-BE49-F238E27FC236}">
                <a16:creationId xmlns:a16="http://schemas.microsoft.com/office/drawing/2014/main" id="{F60BB906-5EBB-F5BA-1034-CA27EB69E1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80617" y="2800689"/>
            <a:ext cx="3492000" cy="628311"/>
          </a:xfr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accent3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/>
              <a:t>Indsæt tekst</a:t>
            </a:r>
          </a:p>
        </p:txBody>
      </p:sp>
      <p:sp>
        <p:nvSpPr>
          <p:cNvPr id="14" name="Pladsholder til tekst 14">
            <a:extLst>
              <a:ext uri="{FF2B5EF4-FFF2-40B4-BE49-F238E27FC236}">
                <a16:creationId xmlns:a16="http://schemas.microsoft.com/office/drawing/2014/main" id="{6325145F-95C1-58AA-F9A3-06F5B467F3B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80617" y="3450914"/>
            <a:ext cx="3492000" cy="344062"/>
          </a:xfrm>
        </p:spPr>
        <p:txBody>
          <a:bodyPr anchor="t" anchorCtr="0"/>
          <a:lstStyle>
            <a:lvl1pPr marL="0" indent="0" algn="ctr">
              <a:buNone/>
              <a:defRPr sz="1600" b="1">
                <a:solidFill>
                  <a:schemeClr val="accent3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/>
              <a:t>Indsæt tekst</a:t>
            </a:r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623D5FE0-FEB3-1C4D-FE95-2B6CCE79B4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80617" y="4645746"/>
            <a:ext cx="3492000" cy="657774"/>
          </a:xfr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accent3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/>
              <a:t>Indsæt tekst</a:t>
            </a:r>
          </a:p>
        </p:txBody>
      </p:sp>
      <p:sp>
        <p:nvSpPr>
          <p:cNvPr id="16" name="Pladsholder til tekst 14">
            <a:extLst>
              <a:ext uri="{FF2B5EF4-FFF2-40B4-BE49-F238E27FC236}">
                <a16:creationId xmlns:a16="http://schemas.microsoft.com/office/drawing/2014/main" id="{6EC165D0-48A2-92D8-2AEF-58FCD1BB061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80617" y="5322364"/>
            <a:ext cx="3492000" cy="344062"/>
          </a:xfrm>
        </p:spPr>
        <p:txBody>
          <a:bodyPr anchor="t" anchorCtr="0"/>
          <a:lstStyle>
            <a:lvl1pPr marL="0" indent="0" algn="ctr">
              <a:buNone/>
              <a:defRPr sz="1600" b="1">
                <a:solidFill>
                  <a:schemeClr val="accent3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/>
              <a:t>Indsæt tekst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FA519E42-C16E-5CBF-EE73-92132B083137}"/>
              </a:ext>
            </a:extLst>
          </p:cNvPr>
          <p:cNvSpPr/>
          <p:nvPr userDrawn="1"/>
        </p:nvSpPr>
        <p:spPr>
          <a:xfrm>
            <a:off x="4355020" y="1582738"/>
            <a:ext cx="3492000" cy="4762500"/>
          </a:xfrm>
          <a:prstGeom prst="rect">
            <a:avLst/>
          </a:prstGeom>
          <a:solidFill>
            <a:schemeClr val="accent2"/>
          </a:solidFill>
          <a:ln>
            <a:solidFill>
              <a:schemeClr val="accent6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81" tIns="35991" rIns="71981" bIns="35991" rtlCol="0" anchor="ctr"/>
          <a:lstStyle/>
          <a:p>
            <a:pPr algn="ctr"/>
            <a:endParaRPr lang="da-DK" sz="1904" noProof="0">
              <a:solidFill>
                <a:schemeClr val="accent2"/>
              </a:solidFill>
            </a:endParaRP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496A2397-6B90-0546-6978-6DA4424D148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48412" y="1599657"/>
            <a:ext cx="3492000" cy="634542"/>
          </a:xfrm>
        </p:spPr>
        <p:txBody>
          <a:bodyPr/>
          <a:lstStyle>
            <a:lvl1pPr marL="0" indent="0" algn="ctr" defTabSz="914126" rtl="0" eaLnBrk="1" latinLnBrk="0" hangingPunct="1">
              <a:lnSpc>
                <a:spcPts val="3999"/>
              </a:lnSpc>
              <a:buNone/>
              <a:defRPr lang="en-US" sz="1600" b="1" kern="120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da-DK"/>
              <a:t>Klik for at tilføje tekst</a:t>
            </a:r>
          </a:p>
        </p:txBody>
      </p:sp>
      <p:sp>
        <p:nvSpPr>
          <p:cNvPr id="19" name="Pladsholder til tekst 14">
            <a:extLst>
              <a:ext uri="{FF2B5EF4-FFF2-40B4-BE49-F238E27FC236}">
                <a16:creationId xmlns:a16="http://schemas.microsoft.com/office/drawing/2014/main" id="{4934C753-51B3-35A9-F751-1F97C1904E5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348412" y="2800689"/>
            <a:ext cx="3492000" cy="628311"/>
          </a:xfr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accent3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/>
              <a:t>Indsæt tekst</a:t>
            </a:r>
          </a:p>
        </p:txBody>
      </p:sp>
      <p:sp>
        <p:nvSpPr>
          <p:cNvPr id="20" name="Pladsholder til tekst 14">
            <a:extLst>
              <a:ext uri="{FF2B5EF4-FFF2-40B4-BE49-F238E27FC236}">
                <a16:creationId xmlns:a16="http://schemas.microsoft.com/office/drawing/2014/main" id="{EB7FF48B-3DC2-9D3B-D572-482B8BFA82A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348412" y="3450914"/>
            <a:ext cx="3492000" cy="344062"/>
          </a:xfrm>
        </p:spPr>
        <p:txBody>
          <a:bodyPr anchor="t" anchorCtr="0"/>
          <a:lstStyle>
            <a:lvl1pPr marL="0" indent="0" algn="ctr">
              <a:buNone/>
              <a:defRPr sz="1600" b="1">
                <a:solidFill>
                  <a:schemeClr val="accent3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/>
              <a:t>Indsæt tekst</a:t>
            </a:r>
          </a:p>
        </p:txBody>
      </p:sp>
      <p:sp>
        <p:nvSpPr>
          <p:cNvPr id="21" name="Pladsholder til tekst 14">
            <a:extLst>
              <a:ext uri="{FF2B5EF4-FFF2-40B4-BE49-F238E27FC236}">
                <a16:creationId xmlns:a16="http://schemas.microsoft.com/office/drawing/2014/main" id="{1DFD58A1-17F9-1D9F-B509-8566EF8C194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48412" y="4645746"/>
            <a:ext cx="3492000" cy="657774"/>
          </a:xfr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accent3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/>
              <a:t>Indsæt tekst</a:t>
            </a:r>
          </a:p>
        </p:txBody>
      </p:sp>
      <p:sp>
        <p:nvSpPr>
          <p:cNvPr id="22" name="Pladsholder til tekst 14">
            <a:extLst>
              <a:ext uri="{FF2B5EF4-FFF2-40B4-BE49-F238E27FC236}">
                <a16:creationId xmlns:a16="http://schemas.microsoft.com/office/drawing/2014/main" id="{757E8DA9-087B-E5A3-2B00-67B86FB944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48412" y="5322364"/>
            <a:ext cx="3492000" cy="344062"/>
          </a:xfrm>
        </p:spPr>
        <p:txBody>
          <a:bodyPr anchor="t" anchorCtr="0"/>
          <a:lstStyle>
            <a:lvl1pPr marL="0" indent="0" algn="ctr">
              <a:buNone/>
              <a:defRPr sz="1600" b="1">
                <a:solidFill>
                  <a:schemeClr val="accent3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/>
              <a:t>Indsæt tekst</a:t>
            </a:r>
          </a:p>
        </p:txBody>
      </p:sp>
    </p:spTree>
    <p:extLst>
      <p:ext uri="{BB962C8B-B14F-4D97-AF65-F5344CB8AC3E}">
        <p14:creationId xmlns:p14="http://schemas.microsoft.com/office/powerpoint/2010/main" val="305895124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olonner tal &amp; tekst lyse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28DAD1-4A0B-4C9D-F6D0-8E57BC3E04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/>
              <a:t>Klik for at tilføje titel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9A66164-E612-5F1D-8BB7-0941446804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Projekt / initialer / version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0511B34-5DB6-E723-7C41-70B91D9D5D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CB5866-C97E-431B-9347-802EE191A840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F96091E-5511-8ABC-3077-1E73F1436EAD}"/>
              </a:ext>
            </a:extLst>
          </p:cNvPr>
          <p:cNvSpPr/>
          <p:nvPr userDrawn="1"/>
        </p:nvSpPr>
        <p:spPr>
          <a:xfrm>
            <a:off x="616208" y="1582738"/>
            <a:ext cx="3492000" cy="47625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81" tIns="35991" rIns="71981" bIns="35991" rtlCol="0" anchor="ctr"/>
          <a:lstStyle/>
          <a:p>
            <a:pPr algn="ctr"/>
            <a:endParaRPr lang="da-DK" sz="1904" noProof="0">
              <a:solidFill>
                <a:schemeClr val="accent2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AD9D2593-C21E-A69D-9F19-AB8E95C42A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6208" y="1599657"/>
            <a:ext cx="3492000" cy="634542"/>
          </a:xfrm>
        </p:spPr>
        <p:txBody>
          <a:bodyPr/>
          <a:lstStyle>
            <a:lvl1pPr marL="0" indent="0" algn="ctr" defTabSz="914126" rtl="0" eaLnBrk="1" latinLnBrk="0" hangingPunct="1">
              <a:lnSpc>
                <a:spcPts val="3999"/>
              </a:lnSpc>
              <a:buNone/>
              <a:defRPr lang="en-US" sz="1600" b="1" kern="120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da-DK"/>
              <a:t>Klik for at tilføje tekst</a:t>
            </a:r>
          </a:p>
        </p:txBody>
      </p:sp>
      <p:sp>
        <p:nvSpPr>
          <p:cNvPr id="7" name="Pladsholder til tekst 14">
            <a:extLst>
              <a:ext uri="{FF2B5EF4-FFF2-40B4-BE49-F238E27FC236}">
                <a16:creationId xmlns:a16="http://schemas.microsoft.com/office/drawing/2014/main" id="{1E98DB82-CBEE-FA37-EA47-346E45F539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6208" y="2800689"/>
            <a:ext cx="3492000" cy="628311"/>
          </a:xfr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accent3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/>
              <a:t>Indsæt tekst</a:t>
            </a:r>
          </a:p>
        </p:txBody>
      </p:sp>
      <p:sp>
        <p:nvSpPr>
          <p:cNvPr id="8" name="Pladsholder til tekst 14">
            <a:extLst>
              <a:ext uri="{FF2B5EF4-FFF2-40B4-BE49-F238E27FC236}">
                <a16:creationId xmlns:a16="http://schemas.microsoft.com/office/drawing/2014/main" id="{E0780009-0844-A29E-8467-FC2F87F44A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6208" y="3450914"/>
            <a:ext cx="3492000" cy="344062"/>
          </a:xfrm>
        </p:spPr>
        <p:txBody>
          <a:bodyPr anchor="t" anchorCtr="0"/>
          <a:lstStyle>
            <a:lvl1pPr marL="0" indent="0" algn="ctr">
              <a:buNone/>
              <a:defRPr sz="1600" b="1">
                <a:solidFill>
                  <a:schemeClr val="accent3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/>
              <a:t>Indsæt tekst</a:t>
            </a:r>
          </a:p>
        </p:txBody>
      </p:sp>
      <p:sp>
        <p:nvSpPr>
          <p:cNvPr id="9" name="Pladsholder til tekst 14">
            <a:extLst>
              <a:ext uri="{FF2B5EF4-FFF2-40B4-BE49-F238E27FC236}">
                <a16:creationId xmlns:a16="http://schemas.microsoft.com/office/drawing/2014/main" id="{4237D658-86D7-BD4B-6F24-A5A619B536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6208" y="4645746"/>
            <a:ext cx="3492000" cy="657774"/>
          </a:xfr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accent3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/>
              <a:t>Indsæt tekst</a:t>
            </a:r>
          </a:p>
        </p:txBody>
      </p:sp>
      <p:sp>
        <p:nvSpPr>
          <p:cNvPr id="10" name="Pladsholder til tekst 14">
            <a:extLst>
              <a:ext uri="{FF2B5EF4-FFF2-40B4-BE49-F238E27FC236}">
                <a16:creationId xmlns:a16="http://schemas.microsoft.com/office/drawing/2014/main" id="{D3496A66-7047-B8F8-D385-A0EA539B4C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6208" y="5322364"/>
            <a:ext cx="3492000" cy="344062"/>
          </a:xfrm>
        </p:spPr>
        <p:txBody>
          <a:bodyPr anchor="t" anchorCtr="0"/>
          <a:lstStyle>
            <a:lvl1pPr marL="0" indent="0" algn="ctr">
              <a:buNone/>
              <a:defRPr sz="1600" b="1">
                <a:solidFill>
                  <a:schemeClr val="accent3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/>
              <a:t>Indsæt tekst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1EDE915-F0DB-794D-8664-876D64EF9D2D}"/>
              </a:ext>
            </a:extLst>
          </p:cNvPr>
          <p:cNvSpPr/>
          <p:nvPr userDrawn="1"/>
        </p:nvSpPr>
        <p:spPr>
          <a:xfrm>
            <a:off x="8080617" y="1582738"/>
            <a:ext cx="3492000" cy="47625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81" tIns="35991" rIns="71981" bIns="35991" rtlCol="0" anchor="ctr"/>
          <a:lstStyle/>
          <a:p>
            <a:pPr algn="ctr"/>
            <a:endParaRPr lang="da-DK" sz="1904" noProof="0">
              <a:solidFill>
                <a:schemeClr val="accent2"/>
              </a:solidFill>
            </a:endParaRP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3F68BCE-326C-08FD-2819-D293813891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80617" y="1599657"/>
            <a:ext cx="3492000" cy="634542"/>
          </a:xfrm>
        </p:spPr>
        <p:txBody>
          <a:bodyPr/>
          <a:lstStyle>
            <a:lvl1pPr marL="0" indent="0" algn="ctr" defTabSz="914126" rtl="0" eaLnBrk="1" latinLnBrk="0" hangingPunct="1">
              <a:lnSpc>
                <a:spcPts val="3999"/>
              </a:lnSpc>
              <a:buNone/>
              <a:defRPr lang="en-US" sz="1600" b="1" kern="120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da-DK"/>
              <a:t>Klik for at tilføje tekst</a:t>
            </a:r>
          </a:p>
        </p:txBody>
      </p:sp>
      <p:sp>
        <p:nvSpPr>
          <p:cNvPr id="13" name="Pladsholder til tekst 14">
            <a:extLst>
              <a:ext uri="{FF2B5EF4-FFF2-40B4-BE49-F238E27FC236}">
                <a16:creationId xmlns:a16="http://schemas.microsoft.com/office/drawing/2014/main" id="{F60BB906-5EBB-F5BA-1034-CA27EB69E1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80617" y="2800689"/>
            <a:ext cx="3492000" cy="628311"/>
          </a:xfr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accent3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/>
              <a:t>Indsæt tekst</a:t>
            </a:r>
          </a:p>
        </p:txBody>
      </p:sp>
      <p:sp>
        <p:nvSpPr>
          <p:cNvPr id="14" name="Pladsholder til tekst 14">
            <a:extLst>
              <a:ext uri="{FF2B5EF4-FFF2-40B4-BE49-F238E27FC236}">
                <a16:creationId xmlns:a16="http://schemas.microsoft.com/office/drawing/2014/main" id="{6325145F-95C1-58AA-F9A3-06F5B467F3B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80617" y="3450914"/>
            <a:ext cx="3492000" cy="344062"/>
          </a:xfrm>
        </p:spPr>
        <p:txBody>
          <a:bodyPr anchor="t" anchorCtr="0"/>
          <a:lstStyle>
            <a:lvl1pPr marL="0" indent="0" algn="ctr">
              <a:buNone/>
              <a:defRPr sz="1600" b="1">
                <a:solidFill>
                  <a:schemeClr val="accent3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/>
              <a:t>Indsæt tekst</a:t>
            </a:r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623D5FE0-FEB3-1C4D-FE95-2B6CCE79B4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80617" y="4645746"/>
            <a:ext cx="3492000" cy="657774"/>
          </a:xfr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accent3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/>
              <a:t>Indsæt tekst</a:t>
            </a:r>
          </a:p>
        </p:txBody>
      </p:sp>
      <p:sp>
        <p:nvSpPr>
          <p:cNvPr id="16" name="Pladsholder til tekst 14">
            <a:extLst>
              <a:ext uri="{FF2B5EF4-FFF2-40B4-BE49-F238E27FC236}">
                <a16:creationId xmlns:a16="http://schemas.microsoft.com/office/drawing/2014/main" id="{6EC165D0-48A2-92D8-2AEF-58FCD1BB061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80617" y="5322364"/>
            <a:ext cx="3492000" cy="344062"/>
          </a:xfrm>
        </p:spPr>
        <p:txBody>
          <a:bodyPr anchor="t" anchorCtr="0"/>
          <a:lstStyle>
            <a:lvl1pPr marL="0" indent="0" algn="ctr">
              <a:buNone/>
              <a:defRPr sz="1600" b="1">
                <a:solidFill>
                  <a:schemeClr val="accent3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/>
              <a:t>Indsæt tekst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FA519E42-C16E-5CBF-EE73-92132B083137}"/>
              </a:ext>
            </a:extLst>
          </p:cNvPr>
          <p:cNvSpPr/>
          <p:nvPr userDrawn="1"/>
        </p:nvSpPr>
        <p:spPr>
          <a:xfrm>
            <a:off x="4348412" y="1582738"/>
            <a:ext cx="3492000" cy="47625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81" tIns="35991" rIns="71981" bIns="35991" rtlCol="0" anchor="ctr"/>
          <a:lstStyle/>
          <a:p>
            <a:pPr algn="ctr"/>
            <a:endParaRPr lang="da-DK" sz="1904" noProof="0">
              <a:solidFill>
                <a:schemeClr val="accent2"/>
              </a:solidFill>
            </a:endParaRP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496A2397-6B90-0546-6978-6DA4424D148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48412" y="1599657"/>
            <a:ext cx="3492000" cy="634542"/>
          </a:xfrm>
        </p:spPr>
        <p:txBody>
          <a:bodyPr/>
          <a:lstStyle>
            <a:lvl1pPr marL="0" indent="0" algn="ctr" defTabSz="914126" rtl="0" eaLnBrk="1" latinLnBrk="0" hangingPunct="1">
              <a:lnSpc>
                <a:spcPts val="3999"/>
              </a:lnSpc>
              <a:buNone/>
              <a:defRPr lang="en-US" sz="1600" b="1" kern="120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da-DK"/>
              <a:t>Klik for at tilføje tekst</a:t>
            </a:r>
          </a:p>
        </p:txBody>
      </p:sp>
      <p:sp>
        <p:nvSpPr>
          <p:cNvPr id="19" name="Pladsholder til tekst 14">
            <a:extLst>
              <a:ext uri="{FF2B5EF4-FFF2-40B4-BE49-F238E27FC236}">
                <a16:creationId xmlns:a16="http://schemas.microsoft.com/office/drawing/2014/main" id="{4934C753-51B3-35A9-F751-1F97C1904E5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348412" y="2800689"/>
            <a:ext cx="3492000" cy="628311"/>
          </a:xfr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accent3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/>
              <a:t>Indsæt tekst</a:t>
            </a:r>
          </a:p>
        </p:txBody>
      </p:sp>
      <p:sp>
        <p:nvSpPr>
          <p:cNvPr id="20" name="Pladsholder til tekst 14">
            <a:extLst>
              <a:ext uri="{FF2B5EF4-FFF2-40B4-BE49-F238E27FC236}">
                <a16:creationId xmlns:a16="http://schemas.microsoft.com/office/drawing/2014/main" id="{EB7FF48B-3DC2-9D3B-D572-482B8BFA82A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348412" y="3450914"/>
            <a:ext cx="3492000" cy="344062"/>
          </a:xfrm>
        </p:spPr>
        <p:txBody>
          <a:bodyPr anchor="t" anchorCtr="0"/>
          <a:lstStyle>
            <a:lvl1pPr marL="0" indent="0" algn="ctr">
              <a:buNone/>
              <a:defRPr sz="1600" b="1">
                <a:solidFill>
                  <a:schemeClr val="accent3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/>
              <a:t>Indsæt tekst</a:t>
            </a:r>
          </a:p>
        </p:txBody>
      </p:sp>
      <p:sp>
        <p:nvSpPr>
          <p:cNvPr id="21" name="Pladsholder til tekst 14">
            <a:extLst>
              <a:ext uri="{FF2B5EF4-FFF2-40B4-BE49-F238E27FC236}">
                <a16:creationId xmlns:a16="http://schemas.microsoft.com/office/drawing/2014/main" id="{1DFD58A1-17F9-1D9F-B509-8566EF8C194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48412" y="4645746"/>
            <a:ext cx="3492000" cy="657774"/>
          </a:xfr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accent3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/>
              <a:t>Indsæt tekst</a:t>
            </a:r>
          </a:p>
        </p:txBody>
      </p:sp>
      <p:sp>
        <p:nvSpPr>
          <p:cNvPr id="22" name="Pladsholder til tekst 14">
            <a:extLst>
              <a:ext uri="{FF2B5EF4-FFF2-40B4-BE49-F238E27FC236}">
                <a16:creationId xmlns:a16="http://schemas.microsoft.com/office/drawing/2014/main" id="{757E8DA9-087B-E5A3-2B00-67B86FB944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48412" y="5322364"/>
            <a:ext cx="3492000" cy="344062"/>
          </a:xfrm>
        </p:spPr>
        <p:txBody>
          <a:bodyPr anchor="t" anchorCtr="0"/>
          <a:lstStyle>
            <a:lvl1pPr marL="0" indent="0" algn="ctr">
              <a:buNone/>
              <a:defRPr sz="1600" b="1">
                <a:solidFill>
                  <a:schemeClr val="accent3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/>
              <a:t>Indsæt tekst</a:t>
            </a:r>
          </a:p>
        </p:txBody>
      </p:sp>
    </p:spTree>
    <p:extLst>
      <p:ext uri="{BB962C8B-B14F-4D97-AF65-F5344CB8AC3E}">
        <p14:creationId xmlns:p14="http://schemas.microsoft.com/office/powerpoint/2010/main" val="3893978982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olonner tal &amp; tekst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28DAD1-4A0B-4C9D-F6D0-8E57BC3E04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/>
              <a:t>Klik for at tilføje titel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9A66164-E612-5F1D-8BB7-0941446804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Projekt / initialer / version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0511B34-5DB6-E723-7C41-70B91D9D5D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CB5866-C97E-431B-9347-802EE191A840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F96091E-5511-8ABC-3077-1E73F1436EAD}"/>
              </a:ext>
            </a:extLst>
          </p:cNvPr>
          <p:cNvSpPr/>
          <p:nvPr userDrawn="1"/>
        </p:nvSpPr>
        <p:spPr>
          <a:xfrm>
            <a:off x="622816" y="1582738"/>
            <a:ext cx="3492000" cy="47625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81" tIns="35991" rIns="71981" bIns="35991" rtlCol="0" anchor="ctr"/>
          <a:lstStyle/>
          <a:p>
            <a:pPr algn="ctr"/>
            <a:endParaRPr lang="da-DK" sz="1904" noProof="0">
              <a:solidFill>
                <a:schemeClr val="accent2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AD9D2593-C21E-A69D-9F19-AB8E95C42A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6208" y="1599657"/>
            <a:ext cx="3492000" cy="634542"/>
          </a:xfrm>
        </p:spPr>
        <p:txBody>
          <a:bodyPr/>
          <a:lstStyle>
            <a:lvl1pPr marL="0" indent="0" algn="ctr" defTabSz="914126" rtl="0" eaLnBrk="1" latinLnBrk="0" hangingPunct="1">
              <a:lnSpc>
                <a:spcPts val="3999"/>
              </a:lnSpc>
              <a:buNone/>
              <a:defRPr lang="en-US" sz="1600" b="1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da-DK"/>
              <a:t>Klik for at tilføje tekst</a:t>
            </a:r>
          </a:p>
        </p:txBody>
      </p:sp>
      <p:sp>
        <p:nvSpPr>
          <p:cNvPr id="7" name="Pladsholder til tekst 14">
            <a:extLst>
              <a:ext uri="{FF2B5EF4-FFF2-40B4-BE49-F238E27FC236}">
                <a16:creationId xmlns:a16="http://schemas.microsoft.com/office/drawing/2014/main" id="{1E98DB82-CBEE-FA37-EA47-346E45F539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6208" y="2800689"/>
            <a:ext cx="3492000" cy="628311"/>
          </a:xfr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accent2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/>
              <a:t>Indsæt tekst</a:t>
            </a:r>
          </a:p>
        </p:txBody>
      </p:sp>
      <p:sp>
        <p:nvSpPr>
          <p:cNvPr id="8" name="Pladsholder til tekst 14">
            <a:extLst>
              <a:ext uri="{FF2B5EF4-FFF2-40B4-BE49-F238E27FC236}">
                <a16:creationId xmlns:a16="http://schemas.microsoft.com/office/drawing/2014/main" id="{E0780009-0844-A29E-8467-FC2F87F44A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6208" y="3450914"/>
            <a:ext cx="3492000" cy="344062"/>
          </a:xfrm>
        </p:spPr>
        <p:txBody>
          <a:bodyPr anchor="t" anchorCtr="0"/>
          <a:lstStyle>
            <a:lvl1pPr marL="0" indent="0" algn="ctr">
              <a:buNone/>
              <a:defRPr sz="1600" b="1">
                <a:solidFill>
                  <a:schemeClr val="accent2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/>
              <a:t>Indsæt tekst</a:t>
            </a:r>
          </a:p>
        </p:txBody>
      </p:sp>
      <p:sp>
        <p:nvSpPr>
          <p:cNvPr id="9" name="Pladsholder til tekst 14">
            <a:extLst>
              <a:ext uri="{FF2B5EF4-FFF2-40B4-BE49-F238E27FC236}">
                <a16:creationId xmlns:a16="http://schemas.microsoft.com/office/drawing/2014/main" id="{4237D658-86D7-BD4B-6F24-A5A619B536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6208" y="4645746"/>
            <a:ext cx="3492000" cy="657774"/>
          </a:xfr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accent2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/>
              <a:t>Indsæt tekst</a:t>
            </a:r>
          </a:p>
        </p:txBody>
      </p:sp>
      <p:sp>
        <p:nvSpPr>
          <p:cNvPr id="10" name="Pladsholder til tekst 14">
            <a:extLst>
              <a:ext uri="{FF2B5EF4-FFF2-40B4-BE49-F238E27FC236}">
                <a16:creationId xmlns:a16="http://schemas.microsoft.com/office/drawing/2014/main" id="{D3496A66-7047-B8F8-D385-A0EA539B4C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6208" y="5322364"/>
            <a:ext cx="3492000" cy="344062"/>
          </a:xfrm>
        </p:spPr>
        <p:txBody>
          <a:bodyPr anchor="t" anchorCtr="0"/>
          <a:lstStyle>
            <a:lvl1pPr marL="0" indent="0" algn="ctr">
              <a:buNone/>
              <a:defRPr sz="1600" b="1">
                <a:solidFill>
                  <a:schemeClr val="accent2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/>
              <a:t>Indsæt tekst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1EDE915-F0DB-794D-8664-876D64EF9D2D}"/>
              </a:ext>
            </a:extLst>
          </p:cNvPr>
          <p:cNvSpPr/>
          <p:nvPr userDrawn="1"/>
        </p:nvSpPr>
        <p:spPr>
          <a:xfrm>
            <a:off x="8087225" y="1582738"/>
            <a:ext cx="3492000" cy="47625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81" tIns="35991" rIns="71981" bIns="35991" rtlCol="0" anchor="ctr"/>
          <a:lstStyle/>
          <a:p>
            <a:pPr algn="ctr"/>
            <a:endParaRPr lang="da-DK" sz="1904" noProof="0">
              <a:solidFill>
                <a:schemeClr val="accent2"/>
              </a:solidFill>
            </a:endParaRP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3F68BCE-326C-08FD-2819-D293813891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80617" y="1599657"/>
            <a:ext cx="3492000" cy="634542"/>
          </a:xfrm>
        </p:spPr>
        <p:txBody>
          <a:bodyPr/>
          <a:lstStyle>
            <a:lvl1pPr marL="0" indent="0" algn="ctr" defTabSz="914126" rtl="0" eaLnBrk="1" latinLnBrk="0" hangingPunct="1">
              <a:lnSpc>
                <a:spcPts val="3999"/>
              </a:lnSpc>
              <a:buNone/>
              <a:defRPr lang="en-US" sz="1600" b="1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da-DK"/>
              <a:t>Klik for at tilføje tekst</a:t>
            </a:r>
          </a:p>
        </p:txBody>
      </p:sp>
      <p:sp>
        <p:nvSpPr>
          <p:cNvPr id="13" name="Pladsholder til tekst 14">
            <a:extLst>
              <a:ext uri="{FF2B5EF4-FFF2-40B4-BE49-F238E27FC236}">
                <a16:creationId xmlns:a16="http://schemas.microsoft.com/office/drawing/2014/main" id="{F60BB906-5EBB-F5BA-1034-CA27EB69E1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80617" y="2800689"/>
            <a:ext cx="3492000" cy="628311"/>
          </a:xfr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accent2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/>
              <a:t>Indsæt tekst</a:t>
            </a:r>
          </a:p>
        </p:txBody>
      </p:sp>
      <p:sp>
        <p:nvSpPr>
          <p:cNvPr id="14" name="Pladsholder til tekst 14">
            <a:extLst>
              <a:ext uri="{FF2B5EF4-FFF2-40B4-BE49-F238E27FC236}">
                <a16:creationId xmlns:a16="http://schemas.microsoft.com/office/drawing/2014/main" id="{6325145F-95C1-58AA-F9A3-06F5B467F3B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80617" y="3450914"/>
            <a:ext cx="3492000" cy="344062"/>
          </a:xfrm>
        </p:spPr>
        <p:txBody>
          <a:bodyPr anchor="t" anchorCtr="0"/>
          <a:lstStyle>
            <a:lvl1pPr marL="0" indent="0" algn="ctr">
              <a:buNone/>
              <a:defRPr sz="1600" b="1">
                <a:solidFill>
                  <a:schemeClr val="accent2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/>
              <a:t>Indsæt tekst</a:t>
            </a:r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623D5FE0-FEB3-1C4D-FE95-2B6CCE79B4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80617" y="4645746"/>
            <a:ext cx="3492000" cy="657774"/>
          </a:xfr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accent2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/>
              <a:t>Indsæt tekst</a:t>
            </a:r>
          </a:p>
        </p:txBody>
      </p:sp>
      <p:sp>
        <p:nvSpPr>
          <p:cNvPr id="16" name="Pladsholder til tekst 14">
            <a:extLst>
              <a:ext uri="{FF2B5EF4-FFF2-40B4-BE49-F238E27FC236}">
                <a16:creationId xmlns:a16="http://schemas.microsoft.com/office/drawing/2014/main" id="{6EC165D0-48A2-92D8-2AEF-58FCD1BB061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80617" y="5322364"/>
            <a:ext cx="3492000" cy="344062"/>
          </a:xfrm>
        </p:spPr>
        <p:txBody>
          <a:bodyPr anchor="t" anchorCtr="0"/>
          <a:lstStyle>
            <a:lvl1pPr marL="0" indent="0" algn="ctr">
              <a:buNone/>
              <a:defRPr sz="1600" b="1">
                <a:solidFill>
                  <a:schemeClr val="accent2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/>
              <a:t>Indsæt tekst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FA519E42-C16E-5CBF-EE73-92132B083137}"/>
              </a:ext>
            </a:extLst>
          </p:cNvPr>
          <p:cNvSpPr/>
          <p:nvPr userDrawn="1"/>
        </p:nvSpPr>
        <p:spPr>
          <a:xfrm>
            <a:off x="4355020" y="1582738"/>
            <a:ext cx="3492000" cy="47625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81" tIns="35991" rIns="71981" bIns="35991" rtlCol="0" anchor="ctr"/>
          <a:lstStyle/>
          <a:p>
            <a:pPr algn="ctr"/>
            <a:endParaRPr lang="da-DK" sz="1904" noProof="0">
              <a:solidFill>
                <a:schemeClr val="accent2"/>
              </a:solidFill>
            </a:endParaRP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496A2397-6B90-0546-6978-6DA4424D148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48412" y="1599657"/>
            <a:ext cx="3492000" cy="634542"/>
          </a:xfrm>
        </p:spPr>
        <p:txBody>
          <a:bodyPr/>
          <a:lstStyle>
            <a:lvl1pPr marL="0" indent="0" algn="ctr" defTabSz="914126" rtl="0" eaLnBrk="1" latinLnBrk="0" hangingPunct="1">
              <a:lnSpc>
                <a:spcPts val="3999"/>
              </a:lnSpc>
              <a:buNone/>
              <a:defRPr lang="en-US" sz="1600" b="1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da-DK"/>
              <a:t>Klik for at tilføje tekst</a:t>
            </a:r>
          </a:p>
        </p:txBody>
      </p:sp>
      <p:sp>
        <p:nvSpPr>
          <p:cNvPr id="19" name="Pladsholder til tekst 14">
            <a:extLst>
              <a:ext uri="{FF2B5EF4-FFF2-40B4-BE49-F238E27FC236}">
                <a16:creationId xmlns:a16="http://schemas.microsoft.com/office/drawing/2014/main" id="{4934C753-51B3-35A9-F751-1F97C1904E5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348412" y="2800689"/>
            <a:ext cx="3492000" cy="628311"/>
          </a:xfr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accent2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/>
              <a:t>Indsæt tekst</a:t>
            </a:r>
          </a:p>
        </p:txBody>
      </p:sp>
      <p:sp>
        <p:nvSpPr>
          <p:cNvPr id="20" name="Pladsholder til tekst 14">
            <a:extLst>
              <a:ext uri="{FF2B5EF4-FFF2-40B4-BE49-F238E27FC236}">
                <a16:creationId xmlns:a16="http://schemas.microsoft.com/office/drawing/2014/main" id="{EB7FF48B-3DC2-9D3B-D572-482B8BFA82A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348412" y="3450914"/>
            <a:ext cx="3492000" cy="344062"/>
          </a:xfrm>
        </p:spPr>
        <p:txBody>
          <a:bodyPr anchor="t" anchorCtr="0"/>
          <a:lstStyle>
            <a:lvl1pPr marL="0" indent="0" algn="ctr">
              <a:buNone/>
              <a:defRPr sz="1600" b="1">
                <a:solidFill>
                  <a:schemeClr val="accent2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/>
              <a:t>Indsæt tekst</a:t>
            </a:r>
          </a:p>
        </p:txBody>
      </p:sp>
      <p:sp>
        <p:nvSpPr>
          <p:cNvPr id="21" name="Pladsholder til tekst 14">
            <a:extLst>
              <a:ext uri="{FF2B5EF4-FFF2-40B4-BE49-F238E27FC236}">
                <a16:creationId xmlns:a16="http://schemas.microsoft.com/office/drawing/2014/main" id="{1DFD58A1-17F9-1D9F-B509-8566EF8C194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48412" y="4645746"/>
            <a:ext cx="3492000" cy="657774"/>
          </a:xfr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accent2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/>
              <a:t>Indsæt tekst</a:t>
            </a:r>
          </a:p>
        </p:txBody>
      </p:sp>
      <p:sp>
        <p:nvSpPr>
          <p:cNvPr id="22" name="Pladsholder til tekst 14">
            <a:extLst>
              <a:ext uri="{FF2B5EF4-FFF2-40B4-BE49-F238E27FC236}">
                <a16:creationId xmlns:a16="http://schemas.microsoft.com/office/drawing/2014/main" id="{757E8DA9-087B-E5A3-2B00-67B86FB944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48412" y="5322364"/>
            <a:ext cx="3492000" cy="344062"/>
          </a:xfrm>
        </p:spPr>
        <p:txBody>
          <a:bodyPr anchor="t" anchorCtr="0"/>
          <a:lstStyle>
            <a:lvl1pPr marL="0" indent="0" algn="ctr">
              <a:buNone/>
              <a:defRPr sz="1600" b="1">
                <a:solidFill>
                  <a:schemeClr val="accent2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/>
              <a:t>Indsæt tekst</a:t>
            </a:r>
          </a:p>
        </p:txBody>
      </p:sp>
    </p:spTree>
    <p:extLst>
      <p:ext uri="{BB962C8B-B14F-4D97-AF65-F5344CB8AC3E}">
        <p14:creationId xmlns:p14="http://schemas.microsoft.com/office/powerpoint/2010/main" val="43326468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/billede og tekst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5C5DC-9F61-4E32-B0BC-ED6D481CEE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4" name="Pladsholder til sidefod 4">
            <a:extLst>
              <a:ext uri="{FF2B5EF4-FFF2-40B4-BE49-F238E27FC236}">
                <a16:creationId xmlns:a16="http://schemas.microsoft.com/office/drawing/2014/main" id="{29C8414E-E79E-E479-BC7F-4DE63EAB6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3224" y="6480000"/>
            <a:ext cx="4114800" cy="216000"/>
          </a:xfrm>
          <a:prstGeom prst="rect">
            <a:avLst/>
          </a:prstGeom>
        </p:spPr>
        <p:txBody>
          <a:bodyPr lIns="0" bIns="0" anchor="b"/>
          <a:lstStyle>
            <a:lvl1pPr>
              <a:defRPr sz="1050"/>
            </a:lvl1pPr>
          </a:lstStyle>
          <a:p>
            <a:r>
              <a:rPr lang="da-DK"/>
              <a:t>Projekt / initialer / version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B9E976F-8FD6-E83D-EB94-D8DB3B80C6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10115" y="6480000"/>
            <a:ext cx="568595" cy="216000"/>
          </a:xfrm>
          <a:prstGeom prst="rect">
            <a:avLst/>
          </a:prstGeom>
        </p:spPr>
        <p:txBody>
          <a:bodyPr bIns="0" anchor="b"/>
          <a:lstStyle>
            <a:lvl1pPr algn="ctr">
              <a:defRPr sz="1050"/>
            </a:lvl1pPr>
          </a:lstStyle>
          <a:p>
            <a:fld id="{B3CB5866-C97E-431B-9347-802EE191A840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8" name="Farvet figur">
            <a:extLst>
              <a:ext uri="{FF2B5EF4-FFF2-40B4-BE49-F238E27FC236}">
                <a16:creationId xmlns:a16="http://schemas.microsoft.com/office/drawing/2014/main" id="{D494D95A-3F4C-DADD-EB11-BB36EDCDF24B}"/>
              </a:ext>
            </a:extLst>
          </p:cNvPr>
          <p:cNvSpPr>
            <a:spLocks/>
          </p:cNvSpPr>
          <p:nvPr userDrawn="1"/>
        </p:nvSpPr>
        <p:spPr>
          <a:xfrm>
            <a:off x="6094412" y="1582738"/>
            <a:ext cx="5484813" cy="4762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err="1"/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C00CB121-29B9-3891-BBBA-F7D36F176D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00800" y="2153707"/>
            <a:ext cx="4909478" cy="922816"/>
          </a:xfrm>
        </p:spPr>
        <p:txBody>
          <a:bodyPr anchor="ctr"/>
          <a:lstStyle>
            <a:lvl1pPr marL="0" indent="0" algn="ctr">
              <a:buNone/>
              <a:defRPr sz="6000" b="1">
                <a:solidFill>
                  <a:schemeClr val="accent4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/>
              <a:t>Indsæt tekst</a:t>
            </a:r>
          </a:p>
        </p:txBody>
      </p:sp>
      <p:sp>
        <p:nvSpPr>
          <p:cNvPr id="18" name="Pladsholder til tekst 14">
            <a:extLst>
              <a:ext uri="{FF2B5EF4-FFF2-40B4-BE49-F238E27FC236}">
                <a16:creationId xmlns:a16="http://schemas.microsoft.com/office/drawing/2014/main" id="{FE1BF63A-874A-9BFB-2376-8FD5465510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04588" y="3085149"/>
            <a:ext cx="4909478" cy="344062"/>
          </a:xfrm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/>
              <a:t>Indsæt tekst</a:t>
            </a:r>
          </a:p>
        </p:txBody>
      </p:sp>
      <p:sp>
        <p:nvSpPr>
          <p:cNvPr id="19" name="Pladsholder til tekst 14">
            <a:extLst>
              <a:ext uri="{FF2B5EF4-FFF2-40B4-BE49-F238E27FC236}">
                <a16:creationId xmlns:a16="http://schemas.microsoft.com/office/drawing/2014/main" id="{67F72A56-5C72-5289-6659-F0EA849B89F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00800" y="3998764"/>
            <a:ext cx="4909478" cy="922816"/>
          </a:xfrm>
        </p:spPr>
        <p:txBody>
          <a:bodyPr anchor="ctr"/>
          <a:lstStyle>
            <a:lvl1pPr marL="0" indent="0" algn="ctr">
              <a:buNone/>
              <a:defRPr sz="6000" b="1">
                <a:solidFill>
                  <a:schemeClr val="accent4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/>
              <a:t>Indsæt tekst</a:t>
            </a:r>
          </a:p>
        </p:txBody>
      </p:sp>
      <p:sp>
        <p:nvSpPr>
          <p:cNvPr id="20" name="Pladsholder til tekst 14">
            <a:extLst>
              <a:ext uri="{FF2B5EF4-FFF2-40B4-BE49-F238E27FC236}">
                <a16:creationId xmlns:a16="http://schemas.microsoft.com/office/drawing/2014/main" id="{4E00A641-CD4F-1C92-C56A-277BA3BC750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04588" y="4930206"/>
            <a:ext cx="4909478" cy="344062"/>
          </a:xfrm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/>
              <a:t>Indsæt tekst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A6A8A9F1-08DC-68D4-4FD3-8C05E177E140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12775" y="1582738"/>
            <a:ext cx="5175250" cy="4762500"/>
          </a:xfrm>
        </p:spPr>
        <p:txBody>
          <a:bodyPr tIns="2160000" anchor="ctr" anchorCtr="0"/>
          <a:lstStyle>
            <a:lvl1pPr marL="0" indent="0" algn="ctr"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da-DK"/>
              <a:t>Klik på rammen og indsæt</a:t>
            </a:r>
            <a:br>
              <a:rPr lang="da-DK"/>
            </a:br>
            <a:r>
              <a:rPr lang="da-DK"/>
              <a:t>billede via Templafy-menuen</a:t>
            </a:r>
            <a:br>
              <a:rPr lang="da-DK"/>
            </a:br>
            <a:r>
              <a:rPr lang="da-DK"/>
              <a:t>”Fotos og logos”</a:t>
            </a:r>
          </a:p>
        </p:txBody>
      </p:sp>
    </p:spTree>
    <p:extLst>
      <p:ext uri="{BB962C8B-B14F-4D97-AF65-F5344CB8AC3E}">
        <p14:creationId xmlns:p14="http://schemas.microsoft.com/office/powerpoint/2010/main" val="55146631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646">
          <p15:clr>
            <a:srgbClr val="F26B43"/>
          </p15:clr>
        </p15:guide>
        <p15:guide id="2" pos="4032">
          <p15:clr>
            <a:srgbClr val="F26B43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/billede og tekst lyse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5C5DC-9F61-4E32-B0BC-ED6D481CEE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4" name="Pladsholder til sidefod 4">
            <a:extLst>
              <a:ext uri="{FF2B5EF4-FFF2-40B4-BE49-F238E27FC236}">
                <a16:creationId xmlns:a16="http://schemas.microsoft.com/office/drawing/2014/main" id="{29C8414E-E79E-E479-BC7F-4DE63EAB6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3224" y="6480000"/>
            <a:ext cx="4114800" cy="216000"/>
          </a:xfrm>
          <a:prstGeom prst="rect">
            <a:avLst/>
          </a:prstGeom>
        </p:spPr>
        <p:txBody>
          <a:bodyPr lIns="0" bIns="0" anchor="b"/>
          <a:lstStyle>
            <a:lvl1pPr>
              <a:defRPr sz="1050"/>
            </a:lvl1pPr>
          </a:lstStyle>
          <a:p>
            <a:r>
              <a:rPr lang="da-DK"/>
              <a:t>Projekt / initialer / version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B9E976F-8FD6-E83D-EB94-D8DB3B80C6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10115" y="6480000"/>
            <a:ext cx="568595" cy="216000"/>
          </a:xfrm>
          <a:prstGeom prst="rect">
            <a:avLst/>
          </a:prstGeom>
        </p:spPr>
        <p:txBody>
          <a:bodyPr bIns="0" anchor="b"/>
          <a:lstStyle>
            <a:lvl1pPr algn="ctr">
              <a:defRPr sz="1050"/>
            </a:lvl1pPr>
          </a:lstStyle>
          <a:p>
            <a:fld id="{B3CB5866-C97E-431B-9347-802EE191A840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8" name="Farvet figur">
            <a:extLst>
              <a:ext uri="{FF2B5EF4-FFF2-40B4-BE49-F238E27FC236}">
                <a16:creationId xmlns:a16="http://schemas.microsoft.com/office/drawing/2014/main" id="{D494D95A-3F4C-DADD-EB11-BB36EDCDF24B}"/>
              </a:ext>
            </a:extLst>
          </p:cNvPr>
          <p:cNvSpPr>
            <a:spLocks/>
          </p:cNvSpPr>
          <p:nvPr userDrawn="1"/>
        </p:nvSpPr>
        <p:spPr>
          <a:xfrm>
            <a:off x="6094412" y="1582738"/>
            <a:ext cx="5484813" cy="4762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err="1">
              <a:solidFill>
                <a:schemeClr val="tx1"/>
              </a:solidFill>
            </a:endParaRPr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C00CB121-29B9-3891-BBBA-F7D36F176D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04588" y="2153707"/>
            <a:ext cx="4909478" cy="922816"/>
          </a:xfrm>
        </p:spPr>
        <p:txBody>
          <a:bodyPr anchor="ctr"/>
          <a:lstStyle>
            <a:lvl1pPr marL="0" indent="0" algn="ctr">
              <a:buNone/>
              <a:defRPr sz="6000" b="1">
                <a:solidFill>
                  <a:schemeClr val="tx1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/>
              <a:t>Indsæt tekst</a:t>
            </a:r>
          </a:p>
        </p:txBody>
      </p:sp>
      <p:sp>
        <p:nvSpPr>
          <p:cNvPr id="18" name="Pladsholder til tekst 14">
            <a:extLst>
              <a:ext uri="{FF2B5EF4-FFF2-40B4-BE49-F238E27FC236}">
                <a16:creationId xmlns:a16="http://schemas.microsoft.com/office/drawing/2014/main" id="{FE1BF63A-874A-9BFB-2376-8FD5465510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04588" y="3085149"/>
            <a:ext cx="4909478" cy="344062"/>
          </a:xfrm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/>
              <a:t>Indsæt tekst</a:t>
            </a:r>
          </a:p>
        </p:txBody>
      </p:sp>
      <p:sp>
        <p:nvSpPr>
          <p:cNvPr id="19" name="Pladsholder til tekst 14">
            <a:extLst>
              <a:ext uri="{FF2B5EF4-FFF2-40B4-BE49-F238E27FC236}">
                <a16:creationId xmlns:a16="http://schemas.microsoft.com/office/drawing/2014/main" id="{67F72A56-5C72-5289-6659-F0EA849B89F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04588" y="3998764"/>
            <a:ext cx="4909478" cy="922816"/>
          </a:xfrm>
        </p:spPr>
        <p:txBody>
          <a:bodyPr anchor="ctr"/>
          <a:lstStyle>
            <a:lvl1pPr marL="0" indent="0" algn="ctr">
              <a:buNone/>
              <a:defRPr sz="6000" b="1">
                <a:solidFill>
                  <a:schemeClr val="tx1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/>
              <a:t>Indsæt tekst</a:t>
            </a:r>
          </a:p>
        </p:txBody>
      </p:sp>
      <p:sp>
        <p:nvSpPr>
          <p:cNvPr id="20" name="Pladsholder til tekst 14">
            <a:extLst>
              <a:ext uri="{FF2B5EF4-FFF2-40B4-BE49-F238E27FC236}">
                <a16:creationId xmlns:a16="http://schemas.microsoft.com/office/drawing/2014/main" id="{4E00A641-CD4F-1C92-C56A-277BA3BC750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04588" y="4930206"/>
            <a:ext cx="4909478" cy="344062"/>
          </a:xfrm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/>
              <a:t>Indsæt tekst</a:t>
            </a:r>
          </a:p>
        </p:txBody>
      </p:sp>
      <p:sp>
        <p:nvSpPr>
          <p:cNvPr id="3" name="Pladsholder til indhold 4">
            <a:extLst>
              <a:ext uri="{FF2B5EF4-FFF2-40B4-BE49-F238E27FC236}">
                <a16:creationId xmlns:a16="http://schemas.microsoft.com/office/drawing/2014/main" id="{1C109D2D-F217-DA5E-C739-6EC66C41E074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12775" y="1582738"/>
            <a:ext cx="5175250" cy="4762500"/>
          </a:xfrm>
        </p:spPr>
        <p:txBody>
          <a:bodyPr tIns="2160000" anchor="ctr" anchorCtr="0"/>
          <a:lstStyle>
            <a:lvl1pPr marL="0" indent="0" algn="ctr"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da-DK"/>
              <a:t>Klik på rammen og indsæt</a:t>
            </a:r>
            <a:br>
              <a:rPr lang="da-DK"/>
            </a:br>
            <a:r>
              <a:rPr lang="da-DK"/>
              <a:t>billede via Templafy-menuen</a:t>
            </a:r>
            <a:br>
              <a:rPr lang="da-DK"/>
            </a:br>
            <a:r>
              <a:rPr lang="da-DK"/>
              <a:t>”Fotos og logos”</a:t>
            </a:r>
          </a:p>
        </p:txBody>
      </p:sp>
    </p:spTree>
    <p:extLst>
      <p:ext uri="{BB962C8B-B14F-4D97-AF65-F5344CB8AC3E}">
        <p14:creationId xmlns:p14="http://schemas.microsoft.com/office/powerpoint/2010/main" val="78747253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646">
          <p15:clr>
            <a:srgbClr val="F26B43"/>
          </p15:clr>
        </p15:guide>
        <p15:guide id="2" pos="4032">
          <p15:clr>
            <a:srgbClr val="F26B43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slide delt grå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161FD14-5287-508A-6E00-A9CB8AF1FB44}"/>
              </a:ext>
            </a:extLst>
          </p:cNvPr>
          <p:cNvSpPr/>
          <p:nvPr userDrawn="1"/>
        </p:nvSpPr>
        <p:spPr>
          <a:xfrm>
            <a:off x="0" y="0"/>
            <a:ext cx="609441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2" y="2139350"/>
            <a:ext cx="5051423" cy="128964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aseline="0">
                <a:solidFill>
                  <a:schemeClr val="bg2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4" y="3668386"/>
            <a:ext cx="5051422" cy="543464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400" b="1" i="0">
                <a:solidFill>
                  <a:schemeClr val="bg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064" indent="0" algn="ctr">
              <a:buNone/>
              <a:defRPr sz="2000"/>
            </a:lvl2pPr>
            <a:lvl3pPr marL="914130" indent="0" algn="ctr">
              <a:buNone/>
              <a:defRPr sz="1800"/>
            </a:lvl3pPr>
            <a:lvl4pPr marL="1371194" indent="0" algn="ctr">
              <a:buNone/>
              <a:defRPr sz="1600"/>
            </a:lvl4pPr>
            <a:lvl5pPr marL="1828259" indent="0" algn="ctr">
              <a:buNone/>
              <a:defRPr sz="1600"/>
            </a:lvl5pPr>
            <a:lvl6pPr marL="2285323" indent="0" algn="ctr">
              <a:buNone/>
              <a:defRPr sz="1600"/>
            </a:lvl6pPr>
            <a:lvl7pPr marL="2742389" indent="0" algn="ctr">
              <a:buNone/>
              <a:defRPr sz="1600"/>
            </a:lvl7pPr>
            <a:lvl8pPr marL="3199453" indent="0" algn="ctr">
              <a:buNone/>
              <a:defRPr sz="1600"/>
            </a:lvl8pPr>
            <a:lvl9pPr marL="3656518" indent="0" algn="ctr">
              <a:buNone/>
              <a:defRPr sz="1600"/>
            </a:lvl9pPr>
          </a:lstStyle>
          <a:p>
            <a:r>
              <a:rPr lang="da-DK"/>
              <a:t>Klik for at tilføje undertitel</a:t>
            </a:r>
          </a:p>
        </p:txBody>
      </p:sp>
      <p:sp>
        <p:nvSpPr>
          <p:cNvPr id="4" name="Pladsholder til billede 5">
            <a:extLst>
              <a:ext uri="{FF2B5EF4-FFF2-40B4-BE49-F238E27FC236}">
                <a16:creationId xmlns:a16="http://schemas.microsoft.com/office/drawing/2014/main" id="{8F13F9A4-10B7-91BD-1141-1152E7EDD72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4413" y="0"/>
            <a:ext cx="6094412" cy="6858000"/>
          </a:xfrm>
        </p:spPr>
        <p:txBody>
          <a:bodyPr lIns="0" tIns="1440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/>
            </a:lvl1pPr>
          </a:lstStyle>
          <a:p>
            <a:r>
              <a:rPr lang="da-DK"/>
              <a:t>Klik på rammen og indsæt</a:t>
            </a:r>
            <a:br>
              <a:rPr lang="da-DK"/>
            </a:br>
            <a:r>
              <a:rPr lang="da-DK"/>
              <a:t>billede via Templafy-menuen</a:t>
            </a:r>
            <a:br>
              <a:rPr lang="da-DK"/>
            </a:br>
            <a:r>
              <a:rPr lang="da-DK"/>
              <a:t>”Fotos og logos”</a:t>
            </a:r>
          </a:p>
        </p:txBody>
      </p:sp>
    </p:spTree>
    <p:extLst>
      <p:ext uri="{BB962C8B-B14F-4D97-AF65-F5344CB8AC3E}">
        <p14:creationId xmlns:p14="http://schemas.microsoft.com/office/powerpoint/2010/main" val="160552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/billede og tekst rø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5C5DC-9F61-4E32-B0BC-ED6D481CEE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4" name="Pladsholder til sidefod 4">
            <a:extLst>
              <a:ext uri="{FF2B5EF4-FFF2-40B4-BE49-F238E27FC236}">
                <a16:creationId xmlns:a16="http://schemas.microsoft.com/office/drawing/2014/main" id="{29C8414E-E79E-E479-BC7F-4DE63EAB6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3224" y="6480000"/>
            <a:ext cx="4114800" cy="216000"/>
          </a:xfrm>
          <a:prstGeom prst="rect">
            <a:avLst/>
          </a:prstGeom>
        </p:spPr>
        <p:txBody>
          <a:bodyPr lIns="0" bIns="0" anchor="b"/>
          <a:lstStyle>
            <a:lvl1pPr>
              <a:defRPr sz="1050"/>
            </a:lvl1pPr>
          </a:lstStyle>
          <a:p>
            <a:r>
              <a:rPr lang="da-DK"/>
              <a:t>Projekt / initialer / version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B9E976F-8FD6-E83D-EB94-D8DB3B80C6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10115" y="6480000"/>
            <a:ext cx="568595" cy="216000"/>
          </a:xfrm>
          <a:prstGeom prst="rect">
            <a:avLst/>
          </a:prstGeom>
        </p:spPr>
        <p:txBody>
          <a:bodyPr bIns="0" anchor="b"/>
          <a:lstStyle>
            <a:lvl1pPr algn="ctr">
              <a:defRPr sz="1050"/>
            </a:lvl1pPr>
          </a:lstStyle>
          <a:p>
            <a:fld id="{B3CB5866-C97E-431B-9347-802EE191A840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8" name="Farvet figur">
            <a:extLst>
              <a:ext uri="{FF2B5EF4-FFF2-40B4-BE49-F238E27FC236}">
                <a16:creationId xmlns:a16="http://schemas.microsoft.com/office/drawing/2014/main" id="{D494D95A-3F4C-DADD-EB11-BB36EDCDF24B}"/>
              </a:ext>
            </a:extLst>
          </p:cNvPr>
          <p:cNvSpPr>
            <a:spLocks/>
          </p:cNvSpPr>
          <p:nvPr userDrawn="1"/>
        </p:nvSpPr>
        <p:spPr>
          <a:xfrm>
            <a:off x="6094412" y="1582738"/>
            <a:ext cx="5484813" cy="4762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err="1"/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C00CB121-29B9-3891-BBBA-F7D36F176D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78710" y="2153707"/>
            <a:ext cx="4909478" cy="922816"/>
          </a:xfrm>
        </p:spPr>
        <p:txBody>
          <a:bodyPr anchor="ctr"/>
          <a:lstStyle>
            <a:lvl1pPr marL="0" indent="0" algn="ctr">
              <a:buNone/>
              <a:defRPr sz="6000" b="1">
                <a:solidFill>
                  <a:schemeClr val="accent2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/>
              <a:t>Indsæt tekst</a:t>
            </a:r>
          </a:p>
        </p:txBody>
      </p:sp>
      <p:sp>
        <p:nvSpPr>
          <p:cNvPr id="18" name="Pladsholder til tekst 14">
            <a:extLst>
              <a:ext uri="{FF2B5EF4-FFF2-40B4-BE49-F238E27FC236}">
                <a16:creationId xmlns:a16="http://schemas.microsoft.com/office/drawing/2014/main" id="{FE1BF63A-874A-9BFB-2376-8FD5465510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78710" y="3085149"/>
            <a:ext cx="4909478" cy="344062"/>
          </a:xfrm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accent2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/>
              <a:t>Indsæt tekst</a:t>
            </a:r>
          </a:p>
        </p:txBody>
      </p:sp>
      <p:sp>
        <p:nvSpPr>
          <p:cNvPr id="19" name="Pladsholder til tekst 14">
            <a:extLst>
              <a:ext uri="{FF2B5EF4-FFF2-40B4-BE49-F238E27FC236}">
                <a16:creationId xmlns:a16="http://schemas.microsoft.com/office/drawing/2014/main" id="{67F72A56-5C72-5289-6659-F0EA849B89F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78710" y="3998764"/>
            <a:ext cx="4909478" cy="922816"/>
          </a:xfrm>
        </p:spPr>
        <p:txBody>
          <a:bodyPr anchor="ctr"/>
          <a:lstStyle>
            <a:lvl1pPr marL="0" indent="0" algn="ctr">
              <a:buNone/>
              <a:defRPr sz="6000" b="1">
                <a:solidFill>
                  <a:schemeClr val="accent2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/>
              <a:t>Indsæt tekst</a:t>
            </a:r>
          </a:p>
        </p:txBody>
      </p:sp>
      <p:sp>
        <p:nvSpPr>
          <p:cNvPr id="20" name="Pladsholder til tekst 14">
            <a:extLst>
              <a:ext uri="{FF2B5EF4-FFF2-40B4-BE49-F238E27FC236}">
                <a16:creationId xmlns:a16="http://schemas.microsoft.com/office/drawing/2014/main" id="{4E00A641-CD4F-1C92-C56A-277BA3BC750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78710" y="4930206"/>
            <a:ext cx="4909478" cy="344062"/>
          </a:xfrm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accent2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/>
              <a:t>Indsæt tekst</a:t>
            </a:r>
          </a:p>
        </p:txBody>
      </p:sp>
      <p:sp>
        <p:nvSpPr>
          <p:cNvPr id="3" name="Pladsholder til indhold 4">
            <a:extLst>
              <a:ext uri="{FF2B5EF4-FFF2-40B4-BE49-F238E27FC236}">
                <a16:creationId xmlns:a16="http://schemas.microsoft.com/office/drawing/2014/main" id="{2BAEF42A-F874-F2DD-60AF-80F93A5683E8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12775" y="1582738"/>
            <a:ext cx="5175250" cy="4762500"/>
          </a:xfrm>
        </p:spPr>
        <p:txBody>
          <a:bodyPr tIns="2160000" anchor="ctr" anchorCtr="0"/>
          <a:lstStyle>
            <a:lvl1pPr marL="0" indent="0" algn="ctr"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da-DK"/>
              <a:t>Klik på rammen og indsæt</a:t>
            </a:r>
            <a:br>
              <a:rPr lang="da-DK"/>
            </a:br>
            <a:r>
              <a:rPr lang="da-DK"/>
              <a:t>billede via Templafy-menuen</a:t>
            </a:r>
            <a:br>
              <a:rPr lang="da-DK"/>
            </a:br>
            <a:r>
              <a:rPr lang="da-DK"/>
              <a:t>”Fotos og logos”</a:t>
            </a:r>
          </a:p>
        </p:txBody>
      </p:sp>
    </p:spTree>
    <p:extLst>
      <p:ext uri="{BB962C8B-B14F-4D97-AF65-F5344CB8AC3E}">
        <p14:creationId xmlns:p14="http://schemas.microsoft.com/office/powerpoint/2010/main" val="912607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pos="3646">
          <p15:clr>
            <a:srgbClr val="F26B43"/>
          </p15:clr>
        </p15:guide>
        <p15:guide id="2" pos="4032">
          <p15:clr>
            <a:srgbClr val="F26B43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d farve og stor tekst gr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5C5DC-9F61-4E32-B0BC-ED6D481CEE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C00CB121-29B9-3891-BBBA-F7D36F176D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1852941"/>
            <a:ext cx="10966001" cy="922816"/>
          </a:xfrm>
        </p:spPr>
        <p:txBody>
          <a:bodyPr anchor="ctr"/>
          <a:lstStyle>
            <a:lvl1pPr marL="0" indent="0" algn="ctr">
              <a:buNone/>
              <a:defRPr sz="6000" b="1">
                <a:solidFill>
                  <a:schemeClr val="accent4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/>
              <a:t>Indsæt tekst</a:t>
            </a:r>
          </a:p>
        </p:txBody>
      </p:sp>
      <p:sp>
        <p:nvSpPr>
          <p:cNvPr id="18" name="Pladsholder til tekst 14">
            <a:extLst>
              <a:ext uri="{FF2B5EF4-FFF2-40B4-BE49-F238E27FC236}">
                <a16:creationId xmlns:a16="http://schemas.microsoft.com/office/drawing/2014/main" id="{FE1BF63A-874A-9BFB-2376-8FD5465510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2784383"/>
            <a:ext cx="10966001" cy="344062"/>
          </a:xfrm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accent4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/>
              <a:t>Indsæt tekst</a:t>
            </a:r>
          </a:p>
        </p:txBody>
      </p:sp>
      <p:sp>
        <p:nvSpPr>
          <p:cNvPr id="3" name="Pladsholder til tekst 14">
            <a:extLst>
              <a:ext uri="{FF2B5EF4-FFF2-40B4-BE49-F238E27FC236}">
                <a16:creationId xmlns:a16="http://schemas.microsoft.com/office/drawing/2014/main" id="{359B9E91-C3CD-8F4C-66E6-BEB4D03148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" y="3727607"/>
            <a:ext cx="10966001" cy="922816"/>
          </a:xfrm>
        </p:spPr>
        <p:txBody>
          <a:bodyPr anchor="ctr"/>
          <a:lstStyle>
            <a:lvl1pPr marL="0" indent="0" algn="ctr">
              <a:buNone/>
              <a:defRPr sz="6000" b="1">
                <a:solidFill>
                  <a:schemeClr val="accent4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/>
              <a:t>Indsæt tekst</a:t>
            </a:r>
          </a:p>
        </p:txBody>
      </p:sp>
      <p:sp>
        <p:nvSpPr>
          <p:cNvPr id="5" name="Pladsholder til tekst 14">
            <a:extLst>
              <a:ext uri="{FF2B5EF4-FFF2-40B4-BE49-F238E27FC236}">
                <a16:creationId xmlns:a16="http://schemas.microsoft.com/office/drawing/2014/main" id="{A7FD5980-4907-E345-D617-59797D40358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600" y="4659049"/>
            <a:ext cx="10966001" cy="344062"/>
          </a:xfrm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accent4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/>
              <a:t>Indsæt tekst</a:t>
            </a:r>
          </a:p>
        </p:txBody>
      </p:sp>
      <p:sp>
        <p:nvSpPr>
          <p:cNvPr id="7" name="Pladsholder til tekst 14">
            <a:extLst>
              <a:ext uri="{FF2B5EF4-FFF2-40B4-BE49-F238E27FC236}">
                <a16:creationId xmlns:a16="http://schemas.microsoft.com/office/drawing/2014/main" id="{480A94AB-677A-A186-FD06-0291ACFAB26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3224" y="6185081"/>
            <a:ext cx="10966001" cy="186653"/>
          </a:xfrm>
        </p:spPr>
        <p:txBody>
          <a:bodyPr anchor="b"/>
          <a:lstStyle>
            <a:lvl1pPr marL="0" indent="0" algn="l">
              <a:buNone/>
              <a:defRPr sz="1200" b="0">
                <a:solidFill>
                  <a:schemeClr val="accent1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/>
              <a:t>Indsæt evt. fodnoter</a:t>
            </a:r>
          </a:p>
        </p:txBody>
      </p:sp>
    </p:spTree>
    <p:extLst>
      <p:ext uri="{BB962C8B-B14F-4D97-AF65-F5344CB8AC3E}">
        <p14:creationId xmlns:p14="http://schemas.microsoft.com/office/powerpoint/2010/main" val="428397566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646">
          <p15:clr>
            <a:srgbClr val="F26B43"/>
          </p15:clr>
        </p15:guide>
        <p15:guide id="2" pos="4032">
          <p15:clr>
            <a:srgbClr val="F26B43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d farve og stor tekst mørkerø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5C5DC-9F61-4E32-B0BC-ED6D481CEE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C00CB121-29B9-3891-BBBA-F7D36F176D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1852941"/>
            <a:ext cx="10966001" cy="922816"/>
          </a:xfrm>
        </p:spPr>
        <p:txBody>
          <a:bodyPr anchor="ctr"/>
          <a:lstStyle>
            <a:lvl1pPr marL="0" indent="0" algn="ctr">
              <a:buNone/>
              <a:defRPr sz="6000" b="1">
                <a:solidFill>
                  <a:schemeClr val="accent2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/>
              <a:t>Indsæt tekst</a:t>
            </a:r>
          </a:p>
        </p:txBody>
      </p:sp>
      <p:sp>
        <p:nvSpPr>
          <p:cNvPr id="18" name="Pladsholder til tekst 14">
            <a:extLst>
              <a:ext uri="{FF2B5EF4-FFF2-40B4-BE49-F238E27FC236}">
                <a16:creationId xmlns:a16="http://schemas.microsoft.com/office/drawing/2014/main" id="{FE1BF63A-874A-9BFB-2376-8FD5465510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2784383"/>
            <a:ext cx="10966001" cy="344062"/>
          </a:xfrm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accent2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/>
              <a:t>Indsæt tekst</a:t>
            </a:r>
          </a:p>
        </p:txBody>
      </p:sp>
      <p:sp>
        <p:nvSpPr>
          <p:cNvPr id="3" name="Pladsholder til tekst 14">
            <a:extLst>
              <a:ext uri="{FF2B5EF4-FFF2-40B4-BE49-F238E27FC236}">
                <a16:creationId xmlns:a16="http://schemas.microsoft.com/office/drawing/2014/main" id="{359B9E91-C3CD-8F4C-66E6-BEB4D03148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" y="3727607"/>
            <a:ext cx="10966001" cy="922816"/>
          </a:xfrm>
        </p:spPr>
        <p:txBody>
          <a:bodyPr anchor="ctr"/>
          <a:lstStyle>
            <a:lvl1pPr marL="0" indent="0" algn="ctr">
              <a:buNone/>
              <a:defRPr sz="6000" b="1">
                <a:solidFill>
                  <a:schemeClr val="accent2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/>
              <a:t>Indsæt tekst</a:t>
            </a:r>
          </a:p>
        </p:txBody>
      </p:sp>
      <p:sp>
        <p:nvSpPr>
          <p:cNvPr id="5" name="Pladsholder til tekst 14">
            <a:extLst>
              <a:ext uri="{FF2B5EF4-FFF2-40B4-BE49-F238E27FC236}">
                <a16:creationId xmlns:a16="http://schemas.microsoft.com/office/drawing/2014/main" id="{A7FD5980-4907-E345-D617-59797D40358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600" y="4659049"/>
            <a:ext cx="10966001" cy="344062"/>
          </a:xfrm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accent2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/>
              <a:t>Indsæt tekst</a:t>
            </a:r>
          </a:p>
        </p:txBody>
      </p:sp>
      <p:sp>
        <p:nvSpPr>
          <p:cNvPr id="7" name="Pladsholder til tekst 14">
            <a:extLst>
              <a:ext uri="{FF2B5EF4-FFF2-40B4-BE49-F238E27FC236}">
                <a16:creationId xmlns:a16="http://schemas.microsoft.com/office/drawing/2014/main" id="{480A94AB-677A-A186-FD06-0291ACFAB26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3224" y="6185081"/>
            <a:ext cx="10966001" cy="186653"/>
          </a:xfrm>
        </p:spPr>
        <p:txBody>
          <a:bodyPr anchor="b"/>
          <a:lstStyle>
            <a:lvl1pPr marL="0" indent="0" algn="l">
              <a:buNone/>
              <a:defRPr sz="1200" b="0">
                <a:solidFill>
                  <a:schemeClr val="accent2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/>
              <a:t>Indsæt evt. fodnoter</a:t>
            </a:r>
          </a:p>
        </p:txBody>
      </p:sp>
    </p:spTree>
    <p:extLst>
      <p:ext uri="{BB962C8B-B14F-4D97-AF65-F5344CB8AC3E}">
        <p14:creationId xmlns:p14="http://schemas.microsoft.com/office/powerpoint/2010/main" val="121768774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646">
          <p15:clr>
            <a:srgbClr val="F26B43"/>
          </p15:clr>
        </p15:guide>
        <p15:guide id="2" pos="4032">
          <p15:clr>
            <a:srgbClr val="F26B43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gaveløs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dsholder til tekst 8">
            <a:extLst>
              <a:ext uri="{FF2B5EF4-FFF2-40B4-BE49-F238E27FC236}">
                <a16:creationId xmlns:a16="http://schemas.microsoft.com/office/drawing/2014/main" id="{9A582B04-0937-5D43-A324-5278CE50253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76757" y="1945973"/>
            <a:ext cx="3002468" cy="1119794"/>
          </a:xfrm>
          <a:solidFill>
            <a:schemeClr val="accent2"/>
          </a:solidFill>
        </p:spPr>
        <p:txBody>
          <a:bodyPr lIns="72000" tIns="72000" rIns="72000" bIns="72000" anchor="ctr" anchorCtr="0">
            <a:normAutofit/>
          </a:bodyPr>
          <a:lstStyle>
            <a:lvl1pPr marL="0" indent="0">
              <a:buNone/>
              <a:defRPr sz="14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000"/>
            </a:lvl3pPr>
            <a:lvl4pPr>
              <a:spcBef>
                <a:spcPts val="600"/>
              </a:spcBef>
              <a:defRPr sz="1000"/>
            </a:lvl4pPr>
            <a:lvl5pPr>
              <a:spcBef>
                <a:spcPts val="600"/>
              </a:spcBef>
              <a:defRPr sz="1000"/>
            </a:lvl5pPr>
          </a:lstStyle>
          <a:p>
            <a:pPr lvl="0"/>
            <a:r>
              <a:rPr lang="da-DK"/>
              <a:t>Klik for at indsætte tekst</a:t>
            </a:r>
          </a:p>
        </p:txBody>
      </p:sp>
      <p:sp>
        <p:nvSpPr>
          <p:cNvPr id="10" name="Pladsholder til tekst 8">
            <a:extLst>
              <a:ext uri="{FF2B5EF4-FFF2-40B4-BE49-F238E27FC236}">
                <a16:creationId xmlns:a16="http://schemas.microsoft.com/office/drawing/2014/main" id="{E75961AD-6112-E36A-6DE3-9A4CCD7377C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342194" y="1945956"/>
            <a:ext cx="3002468" cy="1118325"/>
          </a:xfrm>
          <a:solidFill>
            <a:schemeClr val="accent2"/>
          </a:solidFill>
        </p:spPr>
        <p:txBody>
          <a:bodyPr lIns="72000" tIns="72000" rIns="72000" bIns="72000" anchor="ctr" anchorCtr="0">
            <a:normAutofit/>
          </a:bodyPr>
          <a:lstStyle>
            <a:lvl1pPr marL="0" indent="0">
              <a:buNone/>
              <a:defRPr sz="14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000"/>
            </a:lvl3pPr>
            <a:lvl4pPr>
              <a:spcBef>
                <a:spcPts val="600"/>
              </a:spcBef>
              <a:defRPr sz="1000"/>
            </a:lvl4pPr>
            <a:lvl5pPr>
              <a:spcBef>
                <a:spcPts val="600"/>
              </a:spcBef>
              <a:defRPr sz="1000"/>
            </a:lvl5pPr>
          </a:lstStyle>
          <a:p>
            <a:pPr lvl="0"/>
            <a:r>
              <a:rPr lang="da-DK"/>
              <a:t>Klik for at indsætte tekst</a:t>
            </a:r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158D1B87-7081-FFEA-0822-0EB42162EF4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118942" y="1945958"/>
            <a:ext cx="3002468" cy="1119802"/>
          </a:xfrm>
          <a:solidFill>
            <a:schemeClr val="accent2"/>
          </a:solidFill>
        </p:spPr>
        <p:txBody>
          <a:bodyPr lIns="72000" tIns="72000" rIns="72000" bIns="72000" anchor="ctr" anchorCtr="0">
            <a:normAutofit/>
          </a:bodyPr>
          <a:lstStyle>
            <a:lvl1pPr marL="0" indent="0">
              <a:buNone/>
              <a:defRPr sz="14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000"/>
            </a:lvl3pPr>
            <a:lvl4pPr>
              <a:spcBef>
                <a:spcPts val="600"/>
              </a:spcBef>
              <a:defRPr sz="1000"/>
            </a:lvl4pPr>
            <a:lvl5pPr>
              <a:spcBef>
                <a:spcPts val="600"/>
              </a:spcBef>
              <a:defRPr sz="1000"/>
            </a:lvl5pPr>
          </a:lstStyle>
          <a:p>
            <a:pPr lvl="0"/>
            <a:r>
              <a:rPr lang="da-DK"/>
              <a:t>Klik for at indsætte tekst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07284305-9789-3EC7-9F76-5E687DF645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Projekt / initialer / version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0C7550A-B05D-7188-5EB1-B654E091AE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CB5866-C97E-431B-9347-802EE191A840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7" name="Pladsholder til tekst 8">
            <a:extLst>
              <a:ext uri="{FF2B5EF4-FFF2-40B4-BE49-F238E27FC236}">
                <a16:creationId xmlns:a16="http://schemas.microsoft.com/office/drawing/2014/main" id="{409B0585-E9A9-7C5C-329A-247A272A63C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572703" y="3294385"/>
            <a:ext cx="3002468" cy="1539953"/>
          </a:xfrm>
        </p:spPr>
        <p:txBody>
          <a:bodyPr lIns="72000" tIns="72000" rIns="72000" bIns="72000" anchor="ctr" anchorCtr="0">
            <a:normAutofit/>
          </a:bodyPr>
          <a:lstStyle>
            <a:lvl1pPr marL="0" indent="0">
              <a:buNone/>
              <a:defRPr sz="14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000"/>
            </a:lvl3pPr>
            <a:lvl4pPr>
              <a:spcBef>
                <a:spcPts val="600"/>
              </a:spcBef>
              <a:defRPr sz="1000"/>
            </a:lvl4pPr>
            <a:lvl5pPr marL="720000" indent="0">
              <a:spcBef>
                <a:spcPts val="600"/>
              </a:spcBef>
              <a:buNone/>
              <a:defRPr sz="1000"/>
            </a:lvl5pPr>
          </a:lstStyle>
          <a:p>
            <a:pPr lvl="0"/>
            <a:r>
              <a:rPr lang="da-DK"/>
              <a:t>Klik for at indsætte tekst</a:t>
            </a:r>
          </a:p>
        </p:txBody>
      </p:sp>
      <p:sp>
        <p:nvSpPr>
          <p:cNvPr id="8" name="Pladsholder til tekst 8">
            <a:extLst>
              <a:ext uri="{FF2B5EF4-FFF2-40B4-BE49-F238E27FC236}">
                <a16:creationId xmlns:a16="http://schemas.microsoft.com/office/drawing/2014/main" id="{A97506E4-088E-CECF-3130-2E85DADA5C9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338140" y="3294264"/>
            <a:ext cx="3002468" cy="1537932"/>
          </a:xfrm>
        </p:spPr>
        <p:txBody>
          <a:bodyPr lIns="72000" tIns="72000" rIns="72000" bIns="72000" anchor="ctr" anchorCtr="0">
            <a:normAutofit/>
          </a:bodyPr>
          <a:lstStyle>
            <a:lvl1pPr marL="0" indent="0">
              <a:buNone/>
              <a:defRPr sz="14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000"/>
            </a:lvl3pPr>
            <a:lvl4pPr>
              <a:spcBef>
                <a:spcPts val="600"/>
              </a:spcBef>
              <a:defRPr sz="1000"/>
            </a:lvl4pPr>
            <a:lvl5pPr marL="720000" indent="0">
              <a:spcBef>
                <a:spcPts val="600"/>
              </a:spcBef>
              <a:buNone/>
              <a:defRPr sz="1000"/>
            </a:lvl5pPr>
          </a:lstStyle>
          <a:p>
            <a:pPr lvl="0"/>
            <a:r>
              <a:rPr lang="da-DK"/>
              <a:t>Klik for at indsætte tekst</a:t>
            </a:r>
          </a:p>
        </p:txBody>
      </p:sp>
      <p:sp>
        <p:nvSpPr>
          <p:cNvPr id="11" name="Pladsholder til tekst 8">
            <a:extLst>
              <a:ext uri="{FF2B5EF4-FFF2-40B4-BE49-F238E27FC236}">
                <a16:creationId xmlns:a16="http://schemas.microsoft.com/office/drawing/2014/main" id="{238F8AFF-1BF3-421F-2A47-29EE3883129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114888" y="3294370"/>
            <a:ext cx="3002468" cy="1539964"/>
          </a:xfrm>
        </p:spPr>
        <p:txBody>
          <a:bodyPr lIns="72000" tIns="72000" rIns="72000" bIns="72000" anchor="ctr" anchorCtr="0">
            <a:normAutofit/>
          </a:bodyPr>
          <a:lstStyle>
            <a:lvl1pPr marL="0" indent="0">
              <a:buNone/>
              <a:defRPr sz="14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000"/>
            </a:lvl3pPr>
            <a:lvl4pPr>
              <a:spcBef>
                <a:spcPts val="600"/>
              </a:spcBef>
              <a:defRPr sz="1000"/>
            </a:lvl4pPr>
            <a:lvl5pPr marL="720000" indent="0">
              <a:spcBef>
                <a:spcPts val="600"/>
              </a:spcBef>
              <a:buNone/>
              <a:defRPr sz="1000"/>
            </a:lvl5pPr>
          </a:lstStyle>
          <a:p>
            <a:pPr lvl="0"/>
            <a:r>
              <a:rPr lang="da-DK"/>
              <a:t>Klik for at indsætte tekst</a:t>
            </a:r>
          </a:p>
        </p:txBody>
      </p:sp>
      <p:sp>
        <p:nvSpPr>
          <p:cNvPr id="22" name="Pladsholder til tekst 8">
            <a:extLst>
              <a:ext uri="{FF2B5EF4-FFF2-40B4-BE49-F238E27FC236}">
                <a16:creationId xmlns:a16="http://schemas.microsoft.com/office/drawing/2014/main" id="{3847D259-158D-2F2D-1F8A-F91B97EA87F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576757" y="5062957"/>
            <a:ext cx="3002468" cy="960780"/>
          </a:xfrm>
          <a:solidFill>
            <a:schemeClr val="accent6"/>
          </a:solidFill>
        </p:spPr>
        <p:txBody>
          <a:bodyPr lIns="72000" tIns="72000" rIns="72000" bIns="72000" anchor="ctr" anchorCtr="0">
            <a:normAutofit/>
          </a:bodyPr>
          <a:lstStyle>
            <a:lvl1pPr marL="0" indent="0">
              <a:buNone/>
              <a:defRPr sz="14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000"/>
            </a:lvl3pPr>
            <a:lvl4pPr>
              <a:spcBef>
                <a:spcPts val="600"/>
              </a:spcBef>
              <a:defRPr sz="1000"/>
            </a:lvl4pPr>
            <a:lvl5pPr marL="720000" indent="0">
              <a:spcBef>
                <a:spcPts val="600"/>
              </a:spcBef>
              <a:buNone/>
              <a:defRPr sz="1000"/>
            </a:lvl5pPr>
          </a:lstStyle>
          <a:p>
            <a:pPr lvl="0"/>
            <a:r>
              <a:rPr lang="da-DK"/>
              <a:t>Klik for at indsætte tekst</a:t>
            </a:r>
          </a:p>
        </p:txBody>
      </p:sp>
      <p:sp>
        <p:nvSpPr>
          <p:cNvPr id="23" name="Pladsholder til tekst 8">
            <a:extLst>
              <a:ext uri="{FF2B5EF4-FFF2-40B4-BE49-F238E27FC236}">
                <a16:creationId xmlns:a16="http://schemas.microsoft.com/office/drawing/2014/main" id="{ECCFE565-DA8E-81D3-971F-ED96571474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342194" y="5062180"/>
            <a:ext cx="3002468" cy="959519"/>
          </a:xfrm>
          <a:solidFill>
            <a:schemeClr val="accent6"/>
          </a:solidFill>
        </p:spPr>
        <p:txBody>
          <a:bodyPr lIns="72000" tIns="72000" rIns="72000" bIns="72000" anchor="ctr" anchorCtr="0">
            <a:normAutofit/>
          </a:bodyPr>
          <a:lstStyle>
            <a:lvl1pPr marL="0" indent="0">
              <a:buNone/>
              <a:defRPr sz="14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000"/>
            </a:lvl3pPr>
            <a:lvl4pPr>
              <a:spcBef>
                <a:spcPts val="600"/>
              </a:spcBef>
              <a:defRPr sz="1000"/>
            </a:lvl4pPr>
            <a:lvl5pPr marL="720000" indent="0">
              <a:spcBef>
                <a:spcPts val="600"/>
              </a:spcBef>
              <a:buNone/>
              <a:defRPr sz="1000"/>
            </a:lvl5pPr>
          </a:lstStyle>
          <a:p>
            <a:pPr lvl="0"/>
            <a:r>
              <a:rPr lang="da-DK"/>
              <a:t>Klik for at indsætte tekst</a:t>
            </a:r>
          </a:p>
        </p:txBody>
      </p:sp>
      <p:sp>
        <p:nvSpPr>
          <p:cNvPr id="24" name="Pladsholder til tekst 8">
            <a:extLst>
              <a:ext uri="{FF2B5EF4-FFF2-40B4-BE49-F238E27FC236}">
                <a16:creationId xmlns:a16="http://schemas.microsoft.com/office/drawing/2014/main" id="{9768BE3E-AC4C-E97D-5DEE-11DF4FE560D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118942" y="5062945"/>
            <a:ext cx="3002468" cy="960787"/>
          </a:xfrm>
          <a:solidFill>
            <a:schemeClr val="accent6"/>
          </a:solidFill>
        </p:spPr>
        <p:txBody>
          <a:bodyPr lIns="72000" tIns="72000" rIns="72000" bIns="72000" anchor="ctr" anchorCtr="0">
            <a:normAutofit/>
          </a:bodyPr>
          <a:lstStyle>
            <a:lvl1pPr marL="0" indent="0">
              <a:buNone/>
              <a:defRPr sz="14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000"/>
            </a:lvl3pPr>
            <a:lvl4pPr>
              <a:spcBef>
                <a:spcPts val="600"/>
              </a:spcBef>
              <a:defRPr sz="1000"/>
            </a:lvl4pPr>
            <a:lvl5pPr marL="720000" indent="0">
              <a:spcBef>
                <a:spcPts val="600"/>
              </a:spcBef>
              <a:buNone/>
              <a:defRPr sz="1000"/>
            </a:lvl5pPr>
          </a:lstStyle>
          <a:p>
            <a:pPr lvl="0"/>
            <a:r>
              <a:rPr lang="da-DK"/>
              <a:t>Klik for at indsætte tekst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3321CA1F-D67E-AE94-4A5C-50936ABEF52A}"/>
              </a:ext>
            </a:extLst>
          </p:cNvPr>
          <p:cNvSpPr txBox="1"/>
          <p:nvPr userDrawn="1"/>
        </p:nvSpPr>
        <p:spPr>
          <a:xfrm>
            <a:off x="5342194" y="1582738"/>
            <a:ext cx="3002468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1800" b="1">
                <a:solidFill>
                  <a:schemeClr val="bg2"/>
                </a:solidFill>
              </a:rPr>
              <a:t>Fase 2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C8640B7F-9314-6842-0880-6A4DB2FA1C3F}"/>
              </a:ext>
            </a:extLst>
          </p:cNvPr>
          <p:cNvSpPr txBox="1"/>
          <p:nvPr userDrawn="1"/>
        </p:nvSpPr>
        <p:spPr>
          <a:xfrm>
            <a:off x="8565446" y="1582738"/>
            <a:ext cx="3002468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1800" b="1">
                <a:solidFill>
                  <a:schemeClr val="bg2"/>
                </a:solidFill>
              </a:rPr>
              <a:t>Fase 3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F361AC82-48B6-1A2B-1B07-899A0927DFF0}"/>
              </a:ext>
            </a:extLst>
          </p:cNvPr>
          <p:cNvSpPr txBox="1"/>
          <p:nvPr userDrawn="1"/>
        </p:nvSpPr>
        <p:spPr>
          <a:xfrm>
            <a:off x="617708" y="2366618"/>
            <a:ext cx="150123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1800" b="1">
                <a:solidFill>
                  <a:schemeClr val="bg2"/>
                </a:solidFill>
              </a:rPr>
              <a:t>Fase og tid</a:t>
            </a: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B8DF7364-2CCC-656F-CDB0-ED9394FE4CF2}"/>
              </a:ext>
            </a:extLst>
          </p:cNvPr>
          <p:cNvSpPr txBox="1"/>
          <p:nvPr userDrawn="1"/>
        </p:nvSpPr>
        <p:spPr>
          <a:xfrm>
            <a:off x="617708" y="3910476"/>
            <a:ext cx="150123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1800" b="1">
                <a:solidFill>
                  <a:schemeClr val="bg2"/>
                </a:solidFill>
              </a:rPr>
              <a:t>Indhold</a:t>
            </a: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813633B9-7404-D8A7-A226-9426A27A10A0}"/>
              </a:ext>
            </a:extLst>
          </p:cNvPr>
          <p:cNvSpPr txBox="1"/>
          <p:nvPr userDrawn="1"/>
        </p:nvSpPr>
        <p:spPr>
          <a:xfrm>
            <a:off x="617708" y="5418495"/>
            <a:ext cx="150123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1800" b="1">
                <a:solidFill>
                  <a:schemeClr val="bg2"/>
                </a:solidFill>
              </a:rPr>
              <a:t>Output</a:t>
            </a:r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8029C836-014A-7831-F042-EF260F4909A6}"/>
              </a:ext>
            </a:extLst>
          </p:cNvPr>
          <p:cNvSpPr txBox="1"/>
          <p:nvPr userDrawn="1"/>
        </p:nvSpPr>
        <p:spPr>
          <a:xfrm>
            <a:off x="2114888" y="1582738"/>
            <a:ext cx="3002468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1800" b="1">
                <a:solidFill>
                  <a:schemeClr val="bg2"/>
                </a:solidFill>
              </a:rPr>
              <a:t>Fase 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C1249-60BE-F80D-6678-2F13A3DE64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3223" y="306000"/>
            <a:ext cx="10966001" cy="93737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a-DK"/>
              <a:t>Klik for at tilføje titel</a:t>
            </a:r>
          </a:p>
        </p:txBody>
      </p:sp>
    </p:spTree>
    <p:extLst>
      <p:ext uri="{BB962C8B-B14F-4D97-AF65-F5344CB8AC3E}">
        <p14:creationId xmlns:p14="http://schemas.microsoft.com/office/powerpoint/2010/main" val="1710989732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t team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AE777D1-3D9E-57C8-8537-FBDC1F7600FF}"/>
              </a:ext>
            </a:extLst>
          </p:cNvPr>
          <p:cNvSpPr/>
          <p:nvPr userDrawn="1"/>
        </p:nvSpPr>
        <p:spPr>
          <a:xfrm>
            <a:off x="0" y="0"/>
            <a:ext cx="246318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a-DK" sz="2000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EE3CB65F-28CF-9B9C-2B0E-A93EE00BDA40}"/>
              </a:ext>
            </a:extLst>
          </p:cNvPr>
          <p:cNvSpPr/>
          <p:nvPr userDrawn="1"/>
        </p:nvSpPr>
        <p:spPr>
          <a:xfrm>
            <a:off x="560045" y="1063918"/>
            <a:ext cx="1351997" cy="13874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/>
          </a:p>
        </p:txBody>
      </p:sp>
      <p:pic>
        <p:nvPicPr>
          <p:cNvPr id="105" name="Picture 104">
            <a:extLst>
              <a:ext uri="{FF2B5EF4-FFF2-40B4-BE49-F238E27FC236}">
                <a16:creationId xmlns:a16="http://schemas.microsoft.com/office/drawing/2014/main" id="{921F3CB2-446E-5340-7C3D-EE8E9E1630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3612" y="1391400"/>
            <a:ext cx="672927" cy="67292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D65A445-0613-18B4-8688-955FDB609271}"/>
              </a:ext>
            </a:extLst>
          </p:cNvPr>
          <p:cNvSpPr txBox="1"/>
          <p:nvPr userDrawn="1"/>
        </p:nvSpPr>
        <p:spPr>
          <a:xfrm>
            <a:off x="560045" y="5008936"/>
            <a:ext cx="1351997" cy="9489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67527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da-DK" sz="1500" b="1" i="0" cap="none" baseline="0">
                <a:solidFill>
                  <a:schemeClr val="bg2"/>
                </a:solidFill>
                <a:latin typeface="+mj-lt"/>
              </a:rPr>
              <a:t>Adgang til</a:t>
            </a:r>
          </a:p>
          <a:p>
            <a:pPr algn="ctr">
              <a:lnSpc>
                <a:spcPts val="4000"/>
              </a:lnSpc>
            </a:pPr>
            <a:r>
              <a:rPr lang="da-DK" sz="3500" b="1" i="0" cap="none" baseline="0">
                <a:solidFill>
                  <a:schemeClr val="bg2"/>
                </a:solidFill>
                <a:latin typeface="+mj-lt"/>
              </a:rPr>
              <a:t>1000+</a:t>
            </a:r>
          </a:p>
          <a:p>
            <a:pPr algn="ctr">
              <a:lnSpc>
                <a:spcPts val="1600"/>
              </a:lnSpc>
            </a:pPr>
            <a:r>
              <a:rPr lang="da-DK" sz="1500" b="1" i="0" cap="none" baseline="0">
                <a:solidFill>
                  <a:schemeClr val="bg2"/>
                </a:solidFill>
                <a:latin typeface="+mj-lt"/>
              </a:rPr>
              <a:t>specialister</a:t>
            </a:r>
          </a:p>
        </p:txBody>
      </p:sp>
      <p:cxnSp>
        <p:nvCxnSpPr>
          <p:cNvPr id="4" name="Lige forbindelse 3">
            <a:extLst>
              <a:ext uri="{FF2B5EF4-FFF2-40B4-BE49-F238E27FC236}">
                <a16:creationId xmlns:a16="http://schemas.microsoft.com/office/drawing/2014/main" id="{545ECDD4-43A4-CDBA-735D-0961D5C90FB0}"/>
              </a:ext>
            </a:extLst>
          </p:cNvPr>
          <p:cNvCxnSpPr>
            <a:cxnSpLocks/>
          </p:cNvCxnSpPr>
          <p:nvPr userDrawn="1"/>
        </p:nvCxnSpPr>
        <p:spPr>
          <a:xfrm flipH="1">
            <a:off x="-720000" y="818147"/>
            <a:ext cx="575621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6694A575-E7CE-EDCD-AE87-15C71F7352C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51759" y="1241425"/>
            <a:ext cx="2164481" cy="208546"/>
          </a:xfrm>
        </p:spPr>
        <p:txBody>
          <a:bodyPr/>
          <a:lstStyle>
            <a:lvl1pPr marL="0" indent="0">
              <a:buNone/>
              <a:defRPr lang="da-DK" sz="1200" b="1" i="0" baseline="0" dirty="0">
                <a:solidFill>
                  <a:schemeClr val="tx2"/>
                </a:solidFill>
              </a:defRPr>
            </a:lvl1pPr>
          </a:lstStyle>
          <a:p>
            <a:pPr marL="180000" lvl="0" indent="-180000">
              <a:lnSpc>
                <a:spcPct val="100000"/>
              </a:lnSpc>
              <a:spcBef>
                <a:spcPts val="0"/>
              </a:spcBef>
              <a:buClr>
                <a:srgbClr val="870D20"/>
              </a:buClr>
            </a:pPr>
            <a:r>
              <a:rPr lang="da-DK"/>
              <a:t>Indsæt navn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ED4F00F5-966B-43EC-B803-0212007169B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6276" y="3183126"/>
            <a:ext cx="1607335" cy="208546"/>
          </a:xfrm>
        </p:spPr>
        <p:txBody>
          <a:bodyPr/>
          <a:lstStyle>
            <a:lvl1pPr marL="0" indent="0">
              <a:buNone/>
              <a:defRPr lang="da-DK" sz="1200" b="1" i="0" baseline="0" dirty="0">
                <a:solidFill>
                  <a:schemeClr val="tx2"/>
                </a:solidFill>
              </a:defRPr>
            </a:lvl1pPr>
          </a:lstStyle>
          <a:p>
            <a:pPr marL="180000" lvl="0" indent="-180000">
              <a:lnSpc>
                <a:spcPct val="100000"/>
              </a:lnSpc>
              <a:spcBef>
                <a:spcPts val="0"/>
              </a:spcBef>
              <a:buClr>
                <a:srgbClr val="870D20"/>
              </a:buClr>
            </a:pPr>
            <a:r>
              <a:rPr lang="da-DK"/>
              <a:t>Indsæt navn</a:t>
            </a:r>
          </a:p>
        </p:txBody>
      </p:sp>
      <p:sp>
        <p:nvSpPr>
          <p:cNvPr id="38" name="Text Placeholder 15">
            <a:extLst>
              <a:ext uri="{FF2B5EF4-FFF2-40B4-BE49-F238E27FC236}">
                <a16:creationId xmlns:a16="http://schemas.microsoft.com/office/drawing/2014/main" id="{9D52E4AF-D9F7-179F-95E2-8DDBD136CF6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16276" y="4680446"/>
            <a:ext cx="1607335" cy="208546"/>
          </a:xfrm>
        </p:spPr>
        <p:txBody>
          <a:bodyPr/>
          <a:lstStyle>
            <a:lvl1pPr marL="0" indent="0">
              <a:buNone/>
              <a:defRPr lang="da-DK" sz="1200" b="1" i="0" baseline="0" dirty="0">
                <a:solidFill>
                  <a:schemeClr val="tx2"/>
                </a:solidFill>
              </a:defRPr>
            </a:lvl1pPr>
          </a:lstStyle>
          <a:p>
            <a:pPr marL="180000" lvl="0" indent="-180000">
              <a:lnSpc>
                <a:spcPct val="100000"/>
              </a:lnSpc>
              <a:spcBef>
                <a:spcPts val="0"/>
              </a:spcBef>
              <a:buClr>
                <a:srgbClr val="870D20"/>
              </a:buClr>
            </a:pPr>
            <a:r>
              <a:rPr lang="da-DK"/>
              <a:t>Indsæt navn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F40BB16D-0C32-46F4-9782-B317D2CAB66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051759" y="1500164"/>
            <a:ext cx="2164482" cy="57087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tx1"/>
                </a:solidFill>
              </a:defRPr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da-DK"/>
              <a:t>Indsæt titel og kontaktdetaljer</a:t>
            </a:r>
          </a:p>
        </p:txBody>
      </p:sp>
      <p:sp>
        <p:nvSpPr>
          <p:cNvPr id="56" name="Text Placeholder 50">
            <a:extLst>
              <a:ext uri="{FF2B5EF4-FFF2-40B4-BE49-F238E27FC236}">
                <a16:creationId xmlns:a16="http://schemas.microsoft.com/office/drawing/2014/main" id="{69D07E50-0950-BC91-42F9-7BAA9BB18F3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316276" y="3452983"/>
            <a:ext cx="1607335" cy="57087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tx1"/>
                </a:solidFill>
              </a:defRPr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da-DK"/>
              <a:t>Indsæt titel og kompetenceområde</a:t>
            </a:r>
          </a:p>
        </p:txBody>
      </p:sp>
      <p:sp>
        <p:nvSpPr>
          <p:cNvPr id="59" name="Text Placeholder 50">
            <a:extLst>
              <a:ext uri="{FF2B5EF4-FFF2-40B4-BE49-F238E27FC236}">
                <a16:creationId xmlns:a16="http://schemas.microsoft.com/office/drawing/2014/main" id="{494A7487-94BE-C7EB-ABE4-D6FBB9183DD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16276" y="4917031"/>
            <a:ext cx="1607335" cy="57087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tx1"/>
                </a:solidFill>
              </a:defRPr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da-DK"/>
              <a:t>Indsæt titel og kompetenceområde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C9AFE3E6-C816-421D-3760-9F11D7C3A9F2}"/>
              </a:ext>
            </a:extLst>
          </p:cNvPr>
          <p:cNvSpPr txBox="1"/>
          <p:nvPr userDrawn="1"/>
        </p:nvSpPr>
        <p:spPr>
          <a:xfrm>
            <a:off x="3196194" y="654785"/>
            <a:ext cx="3226692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1800" b="1">
                <a:solidFill>
                  <a:schemeClr val="bg2"/>
                </a:solidFill>
              </a:rPr>
              <a:t>Projektleder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0F7FA996-B4D3-A5A9-89E1-D56663ED55DD}"/>
              </a:ext>
            </a:extLst>
          </p:cNvPr>
          <p:cNvSpPr txBox="1"/>
          <p:nvPr userDrawn="1"/>
        </p:nvSpPr>
        <p:spPr>
          <a:xfrm>
            <a:off x="712307" y="654785"/>
            <a:ext cx="1099240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1800" b="1">
                <a:solidFill>
                  <a:schemeClr val="bg2"/>
                </a:solidFill>
              </a:rPr>
              <a:t>Dit team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F8E835D5-8AF2-6B9B-59FA-FA1490C1CCC2}"/>
              </a:ext>
            </a:extLst>
          </p:cNvPr>
          <p:cNvSpPr txBox="1"/>
          <p:nvPr userDrawn="1"/>
        </p:nvSpPr>
        <p:spPr>
          <a:xfrm>
            <a:off x="3196194" y="2640889"/>
            <a:ext cx="3226692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1800" b="1">
                <a:solidFill>
                  <a:schemeClr val="bg2"/>
                </a:solidFill>
              </a:rPr>
              <a:t>Specialister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F7D4B217-DD13-1BAC-5498-5F9F1E408AC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316276" y="1241425"/>
            <a:ext cx="2164481" cy="208546"/>
          </a:xfrm>
        </p:spPr>
        <p:txBody>
          <a:bodyPr/>
          <a:lstStyle>
            <a:lvl1pPr marL="0" indent="0">
              <a:buNone/>
              <a:defRPr lang="da-DK" sz="1200" b="1" i="0" baseline="0" dirty="0">
                <a:solidFill>
                  <a:schemeClr val="tx2"/>
                </a:solidFill>
              </a:defRPr>
            </a:lvl1pPr>
          </a:lstStyle>
          <a:p>
            <a:pPr marL="180000" lvl="0" indent="-180000">
              <a:lnSpc>
                <a:spcPct val="100000"/>
              </a:lnSpc>
              <a:spcBef>
                <a:spcPts val="0"/>
              </a:spcBef>
              <a:buClr>
                <a:srgbClr val="870D20"/>
              </a:buClr>
            </a:pPr>
            <a:r>
              <a:rPr lang="da-DK"/>
              <a:t>Indsæt navn</a:t>
            </a:r>
          </a:p>
        </p:txBody>
      </p:sp>
      <p:sp>
        <p:nvSpPr>
          <p:cNvPr id="10" name="Text Placeholder 50">
            <a:extLst>
              <a:ext uri="{FF2B5EF4-FFF2-40B4-BE49-F238E27FC236}">
                <a16:creationId xmlns:a16="http://schemas.microsoft.com/office/drawing/2014/main" id="{633AA405-CC91-3C22-FDD6-0369C1CA62C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316276" y="1500164"/>
            <a:ext cx="2164482" cy="57087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tx1"/>
                </a:solidFill>
              </a:defRPr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da-DK"/>
              <a:t>Indsæt titel og kontaktdetaljer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0F1ABD7D-790D-2D62-2525-19B711AD1823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101873" y="3183126"/>
            <a:ext cx="1607335" cy="208546"/>
          </a:xfrm>
        </p:spPr>
        <p:txBody>
          <a:bodyPr/>
          <a:lstStyle>
            <a:lvl1pPr marL="0" indent="0">
              <a:buNone/>
              <a:defRPr lang="da-DK" sz="1200" b="1" i="0" baseline="0" dirty="0">
                <a:solidFill>
                  <a:schemeClr val="tx2"/>
                </a:solidFill>
              </a:defRPr>
            </a:lvl1pPr>
          </a:lstStyle>
          <a:p>
            <a:pPr marL="180000" lvl="0" indent="-180000">
              <a:lnSpc>
                <a:spcPct val="100000"/>
              </a:lnSpc>
              <a:spcBef>
                <a:spcPts val="0"/>
              </a:spcBef>
              <a:buClr>
                <a:srgbClr val="870D20"/>
              </a:buClr>
            </a:pPr>
            <a:r>
              <a:rPr lang="da-DK"/>
              <a:t>Indsæt navn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D4C7376-F4FD-CE25-11DD-2A6762A1649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101873" y="4680446"/>
            <a:ext cx="1607335" cy="208546"/>
          </a:xfrm>
        </p:spPr>
        <p:txBody>
          <a:bodyPr/>
          <a:lstStyle>
            <a:lvl1pPr marL="0" indent="0">
              <a:buNone/>
              <a:defRPr lang="da-DK" sz="1200" b="1" i="0" baseline="0" dirty="0">
                <a:solidFill>
                  <a:schemeClr val="tx2"/>
                </a:solidFill>
              </a:defRPr>
            </a:lvl1pPr>
          </a:lstStyle>
          <a:p>
            <a:pPr marL="180000" lvl="0" indent="-180000">
              <a:lnSpc>
                <a:spcPct val="100000"/>
              </a:lnSpc>
              <a:spcBef>
                <a:spcPts val="0"/>
              </a:spcBef>
              <a:buClr>
                <a:srgbClr val="870D20"/>
              </a:buClr>
            </a:pPr>
            <a:r>
              <a:rPr lang="da-DK"/>
              <a:t>Indsæt navn</a:t>
            </a:r>
          </a:p>
        </p:txBody>
      </p:sp>
      <p:sp>
        <p:nvSpPr>
          <p:cNvPr id="17" name="Text Placeholder 50">
            <a:extLst>
              <a:ext uri="{FF2B5EF4-FFF2-40B4-BE49-F238E27FC236}">
                <a16:creationId xmlns:a16="http://schemas.microsoft.com/office/drawing/2014/main" id="{6D3FC8ED-99B1-F3AD-F2F4-CD57B9AD49C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101873" y="3452983"/>
            <a:ext cx="1607335" cy="57087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tx1"/>
                </a:solidFill>
              </a:defRPr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da-DK"/>
              <a:t>Indsæt titel og kompetenceområde</a:t>
            </a:r>
          </a:p>
        </p:txBody>
      </p:sp>
      <p:sp>
        <p:nvSpPr>
          <p:cNvPr id="18" name="Text Placeholder 50">
            <a:extLst>
              <a:ext uri="{FF2B5EF4-FFF2-40B4-BE49-F238E27FC236}">
                <a16:creationId xmlns:a16="http://schemas.microsoft.com/office/drawing/2014/main" id="{BF7D6758-E535-2B06-EF30-EAFB1865A660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101873" y="4917031"/>
            <a:ext cx="1607335" cy="57087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tx1"/>
                </a:solidFill>
              </a:defRPr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da-DK"/>
              <a:t>Indsæt titel og kompetenceområde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C5227BD8-E99C-BFBB-4D5C-3E79DA631B36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87470" y="3183126"/>
            <a:ext cx="1607335" cy="208546"/>
          </a:xfrm>
        </p:spPr>
        <p:txBody>
          <a:bodyPr/>
          <a:lstStyle>
            <a:lvl1pPr marL="0" indent="0">
              <a:buNone/>
              <a:defRPr lang="da-DK" sz="1200" b="1" i="0" baseline="0" dirty="0">
                <a:solidFill>
                  <a:schemeClr val="tx2"/>
                </a:solidFill>
              </a:defRPr>
            </a:lvl1pPr>
          </a:lstStyle>
          <a:p>
            <a:pPr marL="180000" lvl="0" indent="-180000">
              <a:lnSpc>
                <a:spcPct val="100000"/>
              </a:lnSpc>
              <a:spcBef>
                <a:spcPts val="0"/>
              </a:spcBef>
              <a:buClr>
                <a:srgbClr val="870D20"/>
              </a:buClr>
            </a:pPr>
            <a:r>
              <a:rPr lang="da-DK"/>
              <a:t>Indsæt navn</a:t>
            </a:r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8A102FA3-67BE-EA51-5FB3-4764470DEBC8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9887470" y="4680446"/>
            <a:ext cx="1607335" cy="208546"/>
          </a:xfrm>
        </p:spPr>
        <p:txBody>
          <a:bodyPr/>
          <a:lstStyle>
            <a:lvl1pPr marL="0" indent="0">
              <a:buNone/>
              <a:defRPr lang="da-DK" sz="1200" b="1" i="0" baseline="0" dirty="0">
                <a:solidFill>
                  <a:schemeClr val="tx2"/>
                </a:solidFill>
              </a:defRPr>
            </a:lvl1pPr>
          </a:lstStyle>
          <a:p>
            <a:pPr marL="180000" lvl="0" indent="-180000">
              <a:lnSpc>
                <a:spcPct val="100000"/>
              </a:lnSpc>
              <a:spcBef>
                <a:spcPts val="0"/>
              </a:spcBef>
              <a:buClr>
                <a:srgbClr val="870D20"/>
              </a:buClr>
            </a:pPr>
            <a:r>
              <a:rPr lang="da-DK"/>
              <a:t>Indsæt navn</a:t>
            </a:r>
          </a:p>
        </p:txBody>
      </p:sp>
      <p:sp>
        <p:nvSpPr>
          <p:cNvPr id="23" name="Text Placeholder 50">
            <a:extLst>
              <a:ext uri="{FF2B5EF4-FFF2-40B4-BE49-F238E27FC236}">
                <a16:creationId xmlns:a16="http://schemas.microsoft.com/office/drawing/2014/main" id="{292BF9A8-8070-6D79-BE32-286490BE0AD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887470" y="3452983"/>
            <a:ext cx="1607335" cy="57087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tx1"/>
                </a:solidFill>
              </a:defRPr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da-DK"/>
              <a:t>Indsæt titel og kompetenceområde</a:t>
            </a:r>
          </a:p>
        </p:txBody>
      </p:sp>
      <p:sp>
        <p:nvSpPr>
          <p:cNvPr id="25" name="Text Placeholder 50">
            <a:extLst>
              <a:ext uri="{FF2B5EF4-FFF2-40B4-BE49-F238E27FC236}">
                <a16:creationId xmlns:a16="http://schemas.microsoft.com/office/drawing/2014/main" id="{D6048F89-6CAA-D233-8231-4A32DAF67E00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9887470" y="4917031"/>
            <a:ext cx="1607335" cy="57087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tx1"/>
                </a:solidFill>
              </a:defRPr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da-DK"/>
              <a:t>Indsæt titel og kompetenceområde</a:t>
            </a:r>
          </a:p>
        </p:txBody>
      </p:sp>
      <p:sp>
        <p:nvSpPr>
          <p:cNvPr id="41" name="Pladsholder til tekst 40">
            <a:extLst>
              <a:ext uri="{FF2B5EF4-FFF2-40B4-BE49-F238E27FC236}">
                <a16:creationId xmlns:a16="http://schemas.microsoft.com/office/drawing/2014/main" id="{E6779840-2969-F76B-4163-75CCADE9CE3D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931025" y="598488"/>
            <a:ext cx="2641600" cy="376237"/>
          </a:xfrm>
        </p:spPr>
        <p:txBody>
          <a:bodyPr anchor="ctr" anchorCtr="0"/>
          <a:lstStyle>
            <a:lvl1pPr marL="0" indent="0">
              <a:buNone/>
              <a:defRPr lang="da-DK" sz="1800" b="1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a-DK"/>
              <a:t>Forretningsudvikler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D432C037-9405-24CB-E68C-A92B2C04BE77}"/>
              </a:ext>
            </a:extLst>
          </p:cNvPr>
          <p:cNvSpPr txBox="1"/>
          <p:nvPr userDrawn="1"/>
        </p:nvSpPr>
        <p:spPr>
          <a:xfrm>
            <a:off x="-998" y="6990134"/>
            <a:ext cx="12189823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da-DK" sz="1600"/>
              <a:t>Billeder </a:t>
            </a:r>
            <a:r>
              <a:rPr lang="da-DK" sz="1600" err="1"/>
              <a:t>finds</a:t>
            </a:r>
            <a:r>
              <a:rPr lang="da-DK" sz="1600"/>
              <a:t> i mappen TI Folders\Group\ Generelt\Medarbejderfoto\Billeder til </a:t>
            </a:r>
            <a:r>
              <a:rPr lang="da-DK" sz="1600" err="1"/>
              <a:t>medarbejdersogning</a:t>
            </a:r>
            <a:r>
              <a:rPr lang="da-DK" sz="1600"/>
              <a:t>\</a:t>
            </a:r>
            <a:r>
              <a:rPr lang="da-DK" sz="1600" err="1"/>
              <a:t>FinalScale</a:t>
            </a:r>
            <a:endParaRPr lang="da-DK" sz="1600"/>
          </a:p>
        </p:txBody>
      </p:sp>
      <p:sp>
        <p:nvSpPr>
          <p:cNvPr id="24" name="Picture Placeholder 16">
            <a:extLst>
              <a:ext uri="{FF2B5EF4-FFF2-40B4-BE49-F238E27FC236}">
                <a16:creationId xmlns:a16="http://schemas.microsoft.com/office/drawing/2014/main" id="{718F0155-CF52-D390-8669-CD1ADA7F1005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3196194" y="993095"/>
            <a:ext cx="1040443" cy="1317784"/>
          </a:xfrm>
          <a:solidFill>
            <a:srgbClr val="FFFFFF">
              <a:alpha val="89804"/>
            </a:srgbClr>
          </a:solidFill>
        </p:spPr>
        <p:txBody>
          <a:bodyPr lIns="36000" tIns="108000" rIns="36000" bIns="0"/>
          <a:lstStyle>
            <a:lvl1pPr marL="0" indent="0" algn="ctr">
              <a:spcBef>
                <a:spcPts val="0"/>
              </a:spcBef>
              <a:buNone/>
              <a:defRPr sz="1100" b="0" i="1" cap="none" baseline="0">
                <a:solidFill>
                  <a:schemeClr val="tx1"/>
                </a:solidFill>
              </a:defRPr>
            </a:lvl1pPr>
          </a:lstStyle>
          <a:p>
            <a:r>
              <a:rPr lang="da-DK"/>
              <a:t>Klik på rammen og indsæt billeder via link nederst på denne slide</a:t>
            </a:r>
          </a:p>
        </p:txBody>
      </p:sp>
      <p:sp>
        <p:nvSpPr>
          <p:cNvPr id="27" name="Picture Placeholder 16">
            <a:extLst>
              <a:ext uri="{FF2B5EF4-FFF2-40B4-BE49-F238E27FC236}">
                <a16:creationId xmlns:a16="http://schemas.microsoft.com/office/drawing/2014/main" id="{2B3338C4-9737-CB7F-4419-9FAA22C68ED8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6886363" y="993095"/>
            <a:ext cx="1040443" cy="1317784"/>
          </a:xfrm>
          <a:solidFill>
            <a:srgbClr val="FFFFFF">
              <a:alpha val="89804"/>
            </a:srgbClr>
          </a:solidFill>
        </p:spPr>
        <p:txBody>
          <a:bodyPr lIns="36000" tIns="108000" rIns="36000" bIns="0"/>
          <a:lstStyle>
            <a:lvl1pPr marL="0" indent="0" algn="ctr">
              <a:spcBef>
                <a:spcPts val="0"/>
              </a:spcBef>
              <a:buNone/>
              <a:defRPr sz="1100" b="0" i="1" cap="none" baseline="0">
                <a:solidFill>
                  <a:schemeClr val="tx1"/>
                </a:solidFill>
              </a:defRPr>
            </a:lvl1pPr>
          </a:lstStyle>
          <a:p>
            <a:r>
              <a:rPr lang="da-DK"/>
              <a:t>Klik på rammen og indsæt billeder via link nederst på denne slide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8458A12F-0F94-A8EC-D2EB-66D038752F52}"/>
              </a:ext>
            </a:extLst>
          </p:cNvPr>
          <p:cNvSpPr>
            <a:spLocks noGrp="1"/>
          </p:cNvSpPr>
          <p:nvPr>
            <p:ph type="pic" sz="quarter" idx="67" hasCustomPrompt="1"/>
          </p:nvPr>
        </p:nvSpPr>
        <p:spPr>
          <a:xfrm>
            <a:off x="3196194" y="2977335"/>
            <a:ext cx="1040443" cy="1317784"/>
          </a:xfrm>
          <a:solidFill>
            <a:srgbClr val="FFFFFF">
              <a:alpha val="89804"/>
            </a:srgbClr>
          </a:solidFill>
        </p:spPr>
        <p:txBody>
          <a:bodyPr lIns="36000" tIns="108000" rIns="36000" bIns="0"/>
          <a:lstStyle>
            <a:lvl1pPr marL="0" indent="0" algn="ctr">
              <a:spcBef>
                <a:spcPts val="0"/>
              </a:spcBef>
              <a:buNone/>
              <a:defRPr sz="1100" b="0" i="1" cap="none" baseline="0">
                <a:solidFill>
                  <a:schemeClr val="tx1"/>
                </a:solidFill>
              </a:defRPr>
            </a:lvl1pPr>
          </a:lstStyle>
          <a:p>
            <a:r>
              <a:rPr lang="da-DK"/>
              <a:t>Klik på rammen og indsæt billeder via link nederst på denne slide</a:t>
            </a:r>
          </a:p>
        </p:txBody>
      </p:sp>
      <p:sp>
        <p:nvSpPr>
          <p:cNvPr id="30" name="Picture Placeholder 16">
            <a:extLst>
              <a:ext uri="{FF2B5EF4-FFF2-40B4-BE49-F238E27FC236}">
                <a16:creationId xmlns:a16="http://schemas.microsoft.com/office/drawing/2014/main" id="{F8E13D13-A21D-267C-B5AF-3C01693F368E}"/>
              </a:ext>
            </a:extLst>
          </p:cNvPr>
          <p:cNvSpPr>
            <a:spLocks noGrp="1"/>
          </p:cNvSpPr>
          <p:nvPr>
            <p:ph type="pic" sz="quarter" idx="68" hasCustomPrompt="1"/>
          </p:nvPr>
        </p:nvSpPr>
        <p:spPr>
          <a:xfrm>
            <a:off x="3196194" y="4490013"/>
            <a:ext cx="1040443" cy="1317784"/>
          </a:xfrm>
          <a:solidFill>
            <a:srgbClr val="FFFFFF">
              <a:alpha val="89804"/>
            </a:srgbClr>
          </a:solidFill>
        </p:spPr>
        <p:txBody>
          <a:bodyPr lIns="36000" tIns="108000" rIns="36000" bIns="0"/>
          <a:lstStyle>
            <a:lvl1pPr marL="0" indent="0" algn="ctr">
              <a:spcBef>
                <a:spcPts val="0"/>
              </a:spcBef>
              <a:buNone/>
              <a:defRPr sz="1100" b="0" i="1" cap="none" baseline="0">
                <a:solidFill>
                  <a:schemeClr val="tx1"/>
                </a:solidFill>
              </a:defRPr>
            </a:lvl1pPr>
          </a:lstStyle>
          <a:p>
            <a:r>
              <a:rPr lang="da-DK"/>
              <a:t>Klik på rammen og indsæt billeder via link nederst på denne slide</a:t>
            </a:r>
          </a:p>
        </p:txBody>
      </p:sp>
      <p:sp>
        <p:nvSpPr>
          <p:cNvPr id="32" name="Picture Placeholder 16">
            <a:extLst>
              <a:ext uri="{FF2B5EF4-FFF2-40B4-BE49-F238E27FC236}">
                <a16:creationId xmlns:a16="http://schemas.microsoft.com/office/drawing/2014/main" id="{DBBEED5B-02CB-B9D1-9997-6FE72B4FCBFE}"/>
              </a:ext>
            </a:extLst>
          </p:cNvPr>
          <p:cNvSpPr>
            <a:spLocks noGrp="1"/>
          </p:cNvSpPr>
          <p:nvPr>
            <p:ph type="pic" sz="quarter" idx="69" hasCustomPrompt="1"/>
          </p:nvPr>
        </p:nvSpPr>
        <p:spPr>
          <a:xfrm>
            <a:off x="5997632" y="2977335"/>
            <a:ext cx="1040443" cy="1317784"/>
          </a:xfrm>
          <a:solidFill>
            <a:srgbClr val="FFFFFF">
              <a:alpha val="89804"/>
            </a:srgbClr>
          </a:solidFill>
        </p:spPr>
        <p:txBody>
          <a:bodyPr lIns="36000" tIns="108000" rIns="36000" bIns="0"/>
          <a:lstStyle>
            <a:lvl1pPr marL="0" indent="0" algn="ctr">
              <a:spcBef>
                <a:spcPts val="0"/>
              </a:spcBef>
              <a:buNone/>
              <a:defRPr sz="1100" b="0" i="1" cap="none" baseline="0">
                <a:solidFill>
                  <a:schemeClr val="tx1"/>
                </a:solidFill>
              </a:defRPr>
            </a:lvl1pPr>
          </a:lstStyle>
          <a:p>
            <a:r>
              <a:rPr lang="da-DK"/>
              <a:t>Klik på rammen og indsæt billeder via link nederst på denne slide</a:t>
            </a:r>
          </a:p>
        </p:txBody>
      </p:sp>
      <p:sp>
        <p:nvSpPr>
          <p:cNvPr id="33" name="Picture Placeholder 16">
            <a:extLst>
              <a:ext uri="{FF2B5EF4-FFF2-40B4-BE49-F238E27FC236}">
                <a16:creationId xmlns:a16="http://schemas.microsoft.com/office/drawing/2014/main" id="{C288B729-0955-8215-7EE8-693ECF3517C1}"/>
              </a:ext>
            </a:extLst>
          </p:cNvPr>
          <p:cNvSpPr>
            <a:spLocks noGrp="1"/>
          </p:cNvSpPr>
          <p:nvPr>
            <p:ph type="pic" sz="quarter" idx="70" hasCustomPrompt="1"/>
          </p:nvPr>
        </p:nvSpPr>
        <p:spPr>
          <a:xfrm>
            <a:off x="5997632" y="4490013"/>
            <a:ext cx="1040443" cy="1317784"/>
          </a:xfrm>
          <a:solidFill>
            <a:srgbClr val="FFFFFF">
              <a:alpha val="89804"/>
            </a:srgbClr>
          </a:solidFill>
        </p:spPr>
        <p:txBody>
          <a:bodyPr lIns="36000" tIns="108000" rIns="36000" bIns="0"/>
          <a:lstStyle>
            <a:lvl1pPr marL="0" indent="0" algn="ctr">
              <a:spcBef>
                <a:spcPts val="0"/>
              </a:spcBef>
              <a:buNone/>
              <a:defRPr sz="1100" b="0" i="1" cap="none" baseline="0">
                <a:solidFill>
                  <a:schemeClr val="tx1"/>
                </a:solidFill>
              </a:defRPr>
            </a:lvl1pPr>
          </a:lstStyle>
          <a:p>
            <a:r>
              <a:rPr lang="da-DK"/>
              <a:t>Klik på rammen og indsæt billeder via link nederst på denne slide</a:t>
            </a:r>
          </a:p>
        </p:txBody>
      </p:sp>
      <p:sp>
        <p:nvSpPr>
          <p:cNvPr id="35" name="Picture Placeholder 16">
            <a:extLst>
              <a:ext uri="{FF2B5EF4-FFF2-40B4-BE49-F238E27FC236}">
                <a16:creationId xmlns:a16="http://schemas.microsoft.com/office/drawing/2014/main" id="{C66BE579-D499-AEBF-6F45-86A5404A05F9}"/>
              </a:ext>
            </a:extLst>
          </p:cNvPr>
          <p:cNvSpPr>
            <a:spLocks noGrp="1"/>
          </p:cNvSpPr>
          <p:nvPr>
            <p:ph type="pic" sz="quarter" idx="71" hasCustomPrompt="1"/>
          </p:nvPr>
        </p:nvSpPr>
        <p:spPr>
          <a:xfrm>
            <a:off x="8804905" y="2977335"/>
            <a:ext cx="1040443" cy="1317784"/>
          </a:xfrm>
          <a:solidFill>
            <a:srgbClr val="FFFFFF">
              <a:alpha val="89804"/>
            </a:srgbClr>
          </a:solidFill>
        </p:spPr>
        <p:txBody>
          <a:bodyPr lIns="36000" tIns="108000" rIns="36000" bIns="0"/>
          <a:lstStyle>
            <a:lvl1pPr marL="0" indent="0" algn="ctr">
              <a:spcBef>
                <a:spcPts val="0"/>
              </a:spcBef>
              <a:buNone/>
              <a:defRPr sz="1100" b="0" i="1" cap="none" baseline="0">
                <a:solidFill>
                  <a:schemeClr val="tx1"/>
                </a:solidFill>
              </a:defRPr>
            </a:lvl1pPr>
          </a:lstStyle>
          <a:p>
            <a:r>
              <a:rPr lang="da-DK"/>
              <a:t>Klik på rammen og indsæt billeder via link nederst på denne slide</a:t>
            </a:r>
          </a:p>
        </p:txBody>
      </p:sp>
      <p:sp>
        <p:nvSpPr>
          <p:cNvPr id="36" name="Picture Placeholder 16">
            <a:extLst>
              <a:ext uri="{FF2B5EF4-FFF2-40B4-BE49-F238E27FC236}">
                <a16:creationId xmlns:a16="http://schemas.microsoft.com/office/drawing/2014/main" id="{F4AA6933-7ED5-77F9-A134-DAFDAEE1D5DC}"/>
              </a:ext>
            </a:extLst>
          </p:cNvPr>
          <p:cNvSpPr>
            <a:spLocks noGrp="1"/>
          </p:cNvSpPr>
          <p:nvPr>
            <p:ph type="pic" sz="quarter" idx="72" hasCustomPrompt="1"/>
          </p:nvPr>
        </p:nvSpPr>
        <p:spPr>
          <a:xfrm>
            <a:off x="8804905" y="4490013"/>
            <a:ext cx="1040443" cy="1317784"/>
          </a:xfrm>
          <a:solidFill>
            <a:srgbClr val="FFFFFF">
              <a:alpha val="89804"/>
            </a:srgbClr>
          </a:solidFill>
        </p:spPr>
        <p:txBody>
          <a:bodyPr lIns="36000" tIns="108000" rIns="36000" bIns="0"/>
          <a:lstStyle>
            <a:lvl1pPr marL="0" indent="0" algn="ctr">
              <a:spcBef>
                <a:spcPts val="0"/>
              </a:spcBef>
              <a:buNone/>
              <a:defRPr sz="1100" b="0" i="1" cap="none" baseline="0">
                <a:solidFill>
                  <a:schemeClr val="tx1"/>
                </a:solidFill>
              </a:defRPr>
            </a:lvl1pPr>
          </a:lstStyle>
          <a:p>
            <a:r>
              <a:rPr lang="da-DK"/>
              <a:t>Klik på rammen og indsæt billeder via link nederst på denne slide</a:t>
            </a:r>
          </a:p>
        </p:txBody>
      </p:sp>
    </p:spTree>
    <p:extLst>
      <p:ext uri="{BB962C8B-B14F-4D97-AF65-F5344CB8AC3E}">
        <p14:creationId xmlns:p14="http://schemas.microsoft.com/office/powerpoint/2010/main" val="9044026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hel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413DB-02D0-4EE1-8E0A-2A22007AA0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Pladsholder til sidefod 4">
            <a:extLst>
              <a:ext uri="{FF2B5EF4-FFF2-40B4-BE49-F238E27FC236}">
                <a16:creationId xmlns:a16="http://schemas.microsoft.com/office/drawing/2014/main" id="{9C27C859-3BBA-D4A0-3684-2FE37935C4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3224" y="6480000"/>
            <a:ext cx="4114800" cy="216000"/>
          </a:xfrm>
          <a:prstGeom prst="rect">
            <a:avLst/>
          </a:prstGeom>
        </p:spPr>
        <p:txBody>
          <a:bodyPr lIns="0" bIns="0" anchor="b"/>
          <a:lstStyle>
            <a:lvl1pPr>
              <a:defRPr sz="1050"/>
            </a:lvl1pPr>
          </a:lstStyle>
          <a:p>
            <a:r>
              <a:rPr lang="da-DK"/>
              <a:t>Projekt / initialer / version</a:t>
            </a:r>
          </a:p>
        </p:txBody>
      </p:sp>
      <p:sp>
        <p:nvSpPr>
          <p:cNvPr id="8" name="Pladsholder til slidenummer 5">
            <a:extLst>
              <a:ext uri="{FF2B5EF4-FFF2-40B4-BE49-F238E27FC236}">
                <a16:creationId xmlns:a16="http://schemas.microsoft.com/office/drawing/2014/main" id="{4DDC4001-D225-1792-7338-D9F50671A5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10115" y="6480000"/>
            <a:ext cx="568595" cy="216000"/>
          </a:xfrm>
          <a:prstGeom prst="rect">
            <a:avLst/>
          </a:prstGeom>
        </p:spPr>
        <p:txBody>
          <a:bodyPr bIns="0" anchor="b"/>
          <a:lstStyle>
            <a:lvl1pPr algn="ctr">
              <a:defRPr sz="1050"/>
            </a:lvl1pPr>
          </a:lstStyle>
          <a:p>
            <a:fld id="{B3CB5866-C97E-431B-9347-802EE191A840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31638BD4-D7C4-9522-CA72-30ED3E9F686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2775" y="1582737"/>
            <a:ext cx="10966450" cy="47625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indsætte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4" name="Billede 3" descr="Et billede, der indeholder Font/skrifttype, Grafik, typografi, design&#10;&#10;AI-genereret indhold kan være ukorrekt.">
            <a:extLst>
              <a:ext uri="{FF2B5EF4-FFF2-40B4-BE49-F238E27FC236}">
                <a16:creationId xmlns:a16="http://schemas.microsoft.com/office/drawing/2014/main" id="{C2D73A7A-E3CA-344D-5382-3BF0AB6051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52432" y="6523728"/>
            <a:ext cx="734504" cy="15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900310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2 koll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5C5DC-9F61-4E32-B0BC-ED6D481CEE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CD19E-FC03-48E4-9927-51BF6EA2B54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2000" y="1582738"/>
            <a:ext cx="5176025" cy="47625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a-DK"/>
              <a:t>Klik for at indsætte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D4765C-044E-4BC0-AA33-BCAAC967279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400802" y="1582738"/>
            <a:ext cx="5176024" cy="47625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a-DK"/>
              <a:t>Klik for at indsætte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sidefod 4">
            <a:extLst>
              <a:ext uri="{FF2B5EF4-FFF2-40B4-BE49-F238E27FC236}">
                <a16:creationId xmlns:a16="http://schemas.microsoft.com/office/drawing/2014/main" id="{29C8414E-E79E-E479-BC7F-4DE63EAB6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3224" y="6480000"/>
            <a:ext cx="4114800" cy="216000"/>
          </a:xfrm>
          <a:prstGeom prst="rect">
            <a:avLst/>
          </a:prstGeom>
        </p:spPr>
        <p:txBody>
          <a:bodyPr lIns="0" bIns="0" anchor="b"/>
          <a:lstStyle>
            <a:lvl1pPr>
              <a:defRPr sz="1050"/>
            </a:lvl1pPr>
          </a:lstStyle>
          <a:p>
            <a:r>
              <a:rPr lang="da-DK" dirty="0"/>
              <a:t>Projekt / initialer / version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B9E976F-8FD6-E83D-EB94-D8DB3B80C6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10115" y="6480000"/>
            <a:ext cx="568595" cy="216000"/>
          </a:xfrm>
          <a:prstGeom prst="rect">
            <a:avLst/>
          </a:prstGeom>
        </p:spPr>
        <p:txBody>
          <a:bodyPr bIns="0" anchor="b"/>
          <a:lstStyle>
            <a:lvl1pPr algn="ctr">
              <a:defRPr sz="1050"/>
            </a:lvl1pPr>
          </a:lstStyle>
          <a:p>
            <a:fld id="{B3CB5866-C97E-431B-9347-802EE191A840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9" name="Billede 8" descr="Et billede, der indeholder Font/skrifttype, Grafik, typografi, design&#10;&#10;AI-genereret indhold kan være ukorrekt.">
            <a:extLst>
              <a:ext uri="{FF2B5EF4-FFF2-40B4-BE49-F238E27FC236}">
                <a16:creationId xmlns:a16="http://schemas.microsoft.com/office/drawing/2014/main" id="{CE626C02-97C1-3C96-E6D4-B8E1F2DE29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52432" y="6523728"/>
            <a:ext cx="734504" cy="15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7055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646">
          <p15:clr>
            <a:srgbClr val="F26B43"/>
          </p15:clr>
        </p15:guide>
        <p15:guide id="2" pos="4032">
          <p15:clr>
            <a:srgbClr val="F26B43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og tek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D1EA7259-FF70-14AF-7CCB-BCECE1C4012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799225" y="1582737"/>
            <a:ext cx="3780000" cy="4762501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a-DK"/>
              <a:t>Klik for at indsætte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1AAB0C-192B-37B0-50C8-74058CC415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3223" y="306000"/>
            <a:ext cx="10966001" cy="93737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Pladsholder til sidefod 4">
            <a:extLst>
              <a:ext uri="{FF2B5EF4-FFF2-40B4-BE49-F238E27FC236}">
                <a16:creationId xmlns:a16="http://schemas.microsoft.com/office/drawing/2014/main" id="{F00F41E2-65EC-CD70-52FC-5AB3D1667D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3224" y="6480000"/>
            <a:ext cx="4114800" cy="216000"/>
          </a:xfrm>
          <a:prstGeom prst="rect">
            <a:avLst/>
          </a:prstGeom>
        </p:spPr>
        <p:txBody>
          <a:bodyPr lIns="0" bIns="0" anchor="b"/>
          <a:lstStyle>
            <a:lvl1pPr>
              <a:defRPr sz="1050"/>
            </a:lvl1pPr>
          </a:lstStyle>
          <a:p>
            <a:r>
              <a:rPr lang="da-DK"/>
              <a:t>Projekt / initialer / version</a:t>
            </a:r>
          </a:p>
        </p:txBody>
      </p:sp>
      <p:sp>
        <p:nvSpPr>
          <p:cNvPr id="8" name="Pladsholder til slidenummer 5">
            <a:extLst>
              <a:ext uri="{FF2B5EF4-FFF2-40B4-BE49-F238E27FC236}">
                <a16:creationId xmlns:a16="http://schemas.microsoft.com/office/drawing/2014/main" id="{8907DE68-4971-C0D5-C998-DA62EDE73F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10115" y="6480000"/>
            <a:ext cx="568595" cy="216000"/>
          </a:xfrm>
          <a:prstGeom prst="rect">
            <a:avLst/>
          </a:prstGeom>
        </p:spPr>
        <p:txBody>
          <a:bodyPr bIns="0" anchor="b"/>
          <a:lstStyle>
            <a:lvl1pPr algn="ctr">
              <a:defRPr sz="1050"/>
            </a:lvl1pPr>
          </a:lstStyle>
          <a:p>
            <a:fld id="{B3CB5866-C97E-431B-9347-802EE191A840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3" name="Pladsholder til indhold 4">
            <a:extLst>
              <a:ext uri="{FF2B5EF4-FFF2-40B4-BE49-F238E27FC236}">
                <a16:creationId xmlns:a16="http://schemas.microsoft.com/office/drawing/2014/main" id="{DE4C4A1E-3008-7DD9-E5C7-9D98299BFB20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12774" y="1582738"/>
            <a:ext cx="6937375" cy="4762500"/>
          </a:xfrm>
        </p:spPr>
        <p:txBody>
          <a:bodyPr tIns="2160000" anchor="ctr" anchorCtr="0"/>
          <a:lstStyle>
            <a:lvl1pPr marL="0" indent="0" algn="ctr"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da-DK"/>
              <a:t>Klik på rammen og indsæt</a:t>
            </a:r>
            <a:br>
              <a:rPr lang="da-DK"/>
            </a:br>
            <a:r>
              <a:rPr lang="da-DK"/>
              <a:t>billede via Templafy-menuen</a:t>
            </a:r>
            <a:br>
              <a:rPr lang="da-DK"/>
            </a:br>
            <a:r>
              <a:rPr lang="da-DK"/>
              <a:t>”Fotos og logos”</a:t>
            </a:r>
          </a:p>
        </p:txBody>
      </p:sp>
    </p:spTree>
    <p:extLst>
      <p:ext uri="{BB962C8B-B14F-4D97-AF65-F5344CB8AC3E}">
        <p14:creationId xmlns:p14="http://schemas.microsoft.com/office/powerpoint/2010/main" val="22650411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AAB0C-192B-37B0-50C8-74058CC415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Pladsholder til sidefod 4">
            <a:extLst>
              <a:ext uri="{FF2B5EF4-FFF2-40B4-BE49-F238E27FC236}">
                <a16:creationId xmlns:a16="http://schemas.microsoft.com/office/drawing/2014/main" id="{F00F41E2-65EC-CD70-52FC-5AB3D1667D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3224" y="6480000"/>
            <a:ext cx="4114800" cy="216000"/>
          </a:xfrm>
          <a:prstGeom prst="rect">
            <a:avLst/>
          </a:prstGeom>
        </p:spPr>
        <p:txBody>
          <a:bodyPr lIns="0" bIns="0" anchor="b"/>
          <a:lstStyle>
            <a:lvl1pPr>
              <a:defRPr sz="1050"/>
            </a:lvl1pPr>
          </a:lstStyle>
          <a:p>
            <a:r>
              <a:rPr lang="da-DK"/>
              <a:t>Projekt / initialer / version</a:t>
            </a:r>
          </a:p>
        </p:txBody>
      </p:sp>
      <p:sp>
        <p:nvSpPr>
          <p:cNvPr id="8" name="Pladsholder til slidenummer 5">
            <a:extLst>
              <a:ext uri="{FF2B5EF4-FFF2-40B4-BE49-F238E27FC236}">
                <a16:creationId xmlns:a16="http://schemas.microsoft.com/office/drawing/2014/main" id="{8907DE68-4971-C0D5-C998-DA62EDE73F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10115" y="6480000"/>
            <a:ext cx="568595" cy="216000"/>
          </a:xfrm>
          <a:prstGeom prst="rect">
            <a:avLst/>
          </a:prstGeom>
        </p:spPr>
        <p:txBody>
          <a:bodyPr bIns="0" anchor="b"/>
          <a:lstStyle>
            <a:lvl1pPr algn="ctr">
              <a:defRPr sz="1050"/>
            </a:lvl1pPr>
          </a:lstStyle>
          <a:p>
            <a:fld id="{B3CB5866-C97E-431B-9347-802EE191A840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4" name="Pladsholder til indhold 4">
            <a:extLst>
              <a:ext uri="{FF2B5EF4-FFF2-40B4-BE49-F238E27FC236}">
                <a16:creationId xmlns:a16="http://schemas.microsoft.com/office/drawing/2014/main" id="{5DA21AF1-6738-26A9-6B4D-9C0748AA747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13224" y="1593387"/>
            <a:ext cx="3780000" cy="4762501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a-DK"/>
              <a:t>Klik for at indsætte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3" name="Pladsholder til indhold 4">
            <a:extLst>
              <a:ext uri="{FF2B5EF4-FFF2-40B4-BE49-F238E27FC236}">
                <a16:creationId xmlns:a16="http://schemas.microsoft.com/office/drawing/2014/main" id="{43D780C1-A701-2E52-77BB-A4B891E2DDDD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641850" y="1582738"/>
            <a:ext cx="6937375" cy="4762500"/>
          </a:xfrm>
        </p:spPr>
        <p:txBody>
          <a:bodyPr tIns="2160000" anchor="ctr" anchorCtr="0"/>
          <a:lstStyle>
            <a:lvl1pPr marL="0" indent="0" algn="ctr"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da-DK"/>
              <a:t>Klik på rammen og indsæt</a:t>
            </a:r>
            <a:br>
              <a:rPr lang="da-DK"/>
            </a:br>
            <a:r>
              <a:rPr lang="da-DK"/>
              <a:t>billede via Templafy-menuen</a:t>
            </a:r>
            <a:br>
              <a:rPr lang="da-DK"/>
            </a:br>
            <a:r>
              <a:rPr lang="da-DK"/>
              <a:t>”Fotos og logos”</a:t>
            </a:r>
          </a:p>
        </p:txBody>
      </p:sp>
    </p:spTree>
    <p:extLst>
      <p:ext uri="{BB962C8B-B14F-4D97-AF65-F5344CB8AC3E}">
        <p14:creationId xmlns:p14="http://schemas.microsoft.com/office/powerpoint/2010/main" val="28982786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pos="2909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kolonner m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dsholder til tekst 8">
            <a:extLst>
              <a:ext uri="{FF2B5EF4-FFF2-40B4-BE49-F238E27FC236}">
                <a16:creationId xmlns:a16="http://schemas.microsoft.com/office/drawing/2014/main" id="{9A582B04-0937-5D43-A324-5278CE50253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227171" y="4314931"/>
            <a:ext cx="3348000" cy="2030307"/>
          </a:xfrm>
        </p:spPr>
        <p:txBody>
          <a:bodyPr/>
          <a:lstStyle>
            <a:lvl1pPr>
              <a:defRPr sz="14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000"/>
            </a:lvl3pPr>
            <a:lvl4pPr>
              <a:spcBef>
                <a:spcPts val="600"/>
              </a:spcBef>
              <a:defRPr sz="1000"/>
            </a:lvl4pPr>
            <a:lvl5pPr>
              <a:spcBef>
                <a:spcPts val="600"/>
              </a:spcBef>
              <a:defRPr sz="1000"/>
            </a:lvl5pPr>
          </a:lstStyle>
          <a:p>
            <a:pPr lvl="0"/>
            <a:r>
              <a:rPr lang="da-DK"/>
              <a:t>Klik for at indsætte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0" name="Pladsholder til tekst 8">
            <a:extLst>
              <a:ext uri="{FF2B5EF4-FFF2-40B4-BE49-F238E27FC236}">
                <a16:creationId xmlns:a16="http://schemas.microsoft.com/office/drawing/2014/main" id="{E75961AD-6112-E36A-6DE3-9A4CCD7377C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423264" y="4314915"/>
            <a:ext cx="3348000" cy="2027643"/>
          </a:xfrm>
        </p:spPr>
        <p:txBody>
          <a:bodyPr/>
          <a:lstStyle>
            <a:lvl1pPr>
              <a:defRPr sz="14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000"/>
            </a:lvl3pPr>
            <a:lvl4pPr>
              <a:spcBef>
                <a:spcPts val="600"/>
              </a:spcBef>
              <a:defRPr sz="1000"/>
            </a:lvl4pPr>
            <a:lvl5pPr>
              <a:spcBef>
                <a:spcPts val="600"/>
              </a:spcBef>
              <a:defRPr sz="1000"/>
            </a:lvl5pPr>
          </a:lstStyle>
          <a:p>
            <a:pPr lvl="0"/>
            <a:r>
              <a:rPr lang="da-DK"/>
              <a:t>Klik for at indsætte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158D1B87-7081-FFEA-0822-0EB42162EF4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2000" y="4314916"/>
            <a:ext cx="3348000" cy="2030322"/>
          </a:xfrm>
        </p:spPr>
        <p:txBody>
          <a:bodyPr/>
          <a:lstStyle>
            <a:lvl1pPr>
              <a:defRPr sz="14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000"/>
            </a:lvl3pPr>
            <a:lvl4pPr>
              <a:spcBef>
                <a:spcPts val="600"/>
              </a:spcBef>
              <a:defRPr sz="1000"/>
            </a:lvl4pPr>
            <a:lvl5pPr>
              <a:spcBef>
                <a:spcPts val="600"/>
              </a:spcBef>
              <a:defRPr sz="1000"/>
            </a:lvl5pPr>
          </a:lstStyle>
          <a:p>
            <a:pPr lvl="0"/>
            <a:r>
              <a:rPr lang="da-DK"/>
              <a:t>Klik for at indsætte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E80CE17-04C3-3D30-3BA0-1CABDF02EB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07284305-9789-3EC7-9F76-5E687DF645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Projekt / initialer / version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0C7550A-B05D-7188-5EB1-B654E091AE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CB5866-C97E-431B-9347-802EE191A840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5" name="Pladsholder til tekst 35">
            <a:extLst>
              <a:ext uri="{FF2B5EF4-FFF2-40B4-BE49-F238E27FC236}">
                <a16:creationId xmlns:a16="http://schemas.microsoft.com/office/drawing/2014/main" id="{D0739B39-247D-F531-B0EC-8421F7DAEAE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2000" y="3952238"/>
            <a:ext cx="3348000" cy="360000"/>
          </a:xfrm>
          <a:prstGeom prst="rect">
            <a:avLst/>
          </a:prstGeom>
        </p:spPr>
        <p:txBody>
          <a:bodyPr l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2"/>
                </a:solidFill>
              </a:defRPr>
            </a:lvl1pPr>
            <a:lvl2pPr marL="230400" indent="0">
              <a:buNone/>
              <a:defRPr/>
            </a:lvl2pPr>
          </a:lstStyle>
          <a:p>
            <a:pPr lvl="0"/>
            <a:r>
              <a:rPr lang="da-DK"/>
              <a:t>Klik for at indsætte tekst</a:t>
            </a:r>
          </a:p>
        </p:txBody>
      </p:sp>
      <p:sp>
        <p:nvSpPr>
          <p:cNvPr id="12" name="Pladsholder til tekst 35">
            <a:extLst>
              <a:ext uri="{FF2B5EF4-FFF2-40B4-BE49-F238E27FC236}">
                <a16:creationId xmlns:a16="http://schemas.microsoft.com/office/drawing/2014/main" id="{D60D0149-91E8-C28B-ED73-F3E642FFE0A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23264" y="3952237"/>
            <a:ext cx="3348000" cy="360000"/>
          </a:xfrm>
          <a:prstGeom prst="rect">
            <a:avLst/>
          </a:prstGeom>
        </p:spPr>
        <p:txBody>
          <a:bodyPr l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2"/>
                </a:solidFill>
              </a:defRPr>
            </a:lvl1pPr>
            <a:lvl2pPr marL="230400" indent="0">
              <a:buNone/>
              <a:defRPr/>
            </a:lvl2pPr>
          </a:lstStyle>
          <a:p>
            <a:pPr lvl="0"/>
            <a:r>
              <a:rPr lang="da-DK"/>
              <a:t>Klik for at indsætte tekst</a:t>
            </a:r>
          </a:p>
        </p:txBody>
      </p:sp>
      <p:sp>
        <p:nvSpPr>
          <p:cNvPr id="13" name="Pladsholder til tekst 35">
            <a:extLst>
              <a:ext uri="{FF2B5EF4-FFF2-40B4-BE49-F238E27FC236}">
                <a16:creationId xmlns:a16="http://schemas.microsoft.com/office/drawing/2014/main" id="{DAC18077-8593-B239-1634-274BC5437C0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227171" y="3951697"/>
            <a:ext cx="3348000" cy="360000"/>
          </a:xfrm>
          <a:prstGeom prst="rect">
            <a:avLst/>
          </a:prstGeom>
        </p:spPr>
        <p:txBody>
          <a:bodyPr l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2"/>
                </a:solidFill>
              </a:defRPr>
            </a:lvl1pPr>
            <a:lvl2pPr marL="230400" indent="0">
              <a:buNone/>
              <a:defRPr/>
            </a:lvl2pPr>
          </a:lstStyle>
          <a:p>
            <a:pPr lvl="0"/>
            <a:r>
              <a:rPr lang="da-DK"/>
              <a:t>Klik for at indsætte tekst</a:t>
            </a:r>
          </a:p>
        </p:txBody>
      </p:sp>
      <p:sp>
        <p:nvSpPr>
          <p:cNvPr id="14" name="Pladsholder til billede 39">
            <a:extLst>
              <a:ext uri="{FF2B5EF4-FFF2-40B4-BE49-F238E27FC236}">
                <a16:creationId xmlns:a16="http://schemas.microsoft.com/office/drawing/2014/main" id="{08EA6566-8292-4364-8A43-96ABF88A45C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3224" y="1582738"/>
            <a:ext cx="3348000" cy="2268000"/>
          </a:xfrm>
          <a:prstGeom prst="rect">
            <a:avLst/>
          </a:prstGeom>
        </p:spPr>
        <p:txBody>
          <a:bodyPr bIns="900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/>
            </a:lvl1pPr>
          </a:lstStyle>
          <a:p>
            <a:pPr marL="0" marR="0" lvl="0" indent="0" algn="ctr" defTabSz="91413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E4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rammen og indsæt</a:t>
            </a:r>
            <a:br>
              <a:rPr lang="da-DK"/>
            </a:br>
            <a:r>
              <a:rPr lang="da-DK"/>
              <a:t>billede via Templafy-menuen</a:t>
            </a:r>
            <a:br>
              <a:rPr lang="da-DK"/>
            </a:br>
            <a:r>
              <a:rPr lang="da-DK"/>
              <a:t>”Fotos og logos”</a:t>
            </a:r>
          </a:p>
        </p:txBody>
      </p:sp>
      <p:sp>
        <p:nvSpPr>
          <p:cNvPr id="15" name="Pladsholder til billede 39">
            <a:extLst>
              <a:ext uri="{FF2B5EF4-FFF2-40B4-BE49-F238E27FC236}">
                <a16:creationId xmlns:a16="http://schemas.microsoft.com/office/drawing/2014/main" id="{8D3B22C0-4399-EF12-3BEF-424EBE604072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423264" y="1582738"/>
            <a:ext cx="3348000" cy="2268000"/>
          </a:xfrm>
          <a:prstGeom prst="rect">
            <a:avLst/>
          </a:prstGeom>
        </p:spPr>
        <p:txBody>
          <a:bodyPr bIns="900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/>
            </a:lvl1pPr>
          </a:lstStyle>
          <a:p>
            <a:pPr marL="0" marR="0" lvl="0" indent="0" algn="ctr" defTabSz="91413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E4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rammen og indsæt</a:t>
            </a:r>
            <a:br>
              <a:rPr lang="da-DK"/>
            </a:br>
            <a:r>
              <a:rPr lang="da-DK"/>
              <a:t>billede via Templafy-menuen</a:t>
            </a:r>
            <a:br>
              <a:rPr lang="da-DK"/>
            </a:br>
            <a:r>
              <a:rPr lang="da-DK"/>
              <a:t>”Fotos og logos”</a:t>
            </a:r>
          </a:p>
        </p:txBody>
      </p:sp>
      <p:sp>
        <p:nvSpPr>
          <p:cNvPr id="16" name="Pladsholder til billede 39">
            <a:extLst>
              <a:ext uri="{FF2B5EF4-FFF2-40B4-BE49-F238E27FC236}">
                <a16:creationId xmlns:a16="http://schemas.microsoft.com/office/drawing/2014/main" id="{FBF9BDFA-ED4D-DE51-F298-81A2D3F2557A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8233303" y="1582738"/>
            <a:ext cx="3348000" cy="2268000"/>
          </a:xfrm>
          <a:prstGeom prst="rect">
            <a:avLst/>
          </a:prstGeom>
        </p:spPr>
        <p:txBody>
          <a:bodyPr bIns="900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/>
            </a:lvl1pPr>
          </a:lstStyle>
          <a:p>
            <a:pPr marL="0" marR="0" lvl="0" indent="0" algn="ctr" defTabSz="91413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E4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rammen og indsæt</a:t>
            </a:r>
            <a:br>
              <a:rPr lang="da-DK"/>
            </a:br>
            <a:r>
              <a:rPr lang="da-DK"/>
              <a:t>billede via Templafy-menuen</a:t>
            </a:r>
            <a:br>
              <a:rPr lang="da-DK"/>
            </a:br>
            <a:r>
              <a:rPr lang="da-DK"/>
              <a:t>”Fotos og logos”</a:t>
            </a:r>
          </a:p>
        </p:txBody>
      </p:sp>
      <p:pic>
        <p:nvPicPr>
          <p:cNvPr id="6" name="Billede 5" descr="Et billede, der indeholder Font/skrifttype, Grafik, typografi, design&#10;&#10;AI-genereret indhold kan være ukorrekt.">
            <a:extLst>
              <a:ext uri="{FF2B5EF4-FFF2-40B4-BE49-F238E27FC236}">
                <a16:creationId xmlns:a16="http://schemas.microsoft.com/office/drawing/2014/main" id="{69DF77DB-A033-79C3-65E8-3A05FCAB92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52432" y="6523728"/>
            <a:ext cx="734504" cy="15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03212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slide delt lyse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161FD14-5287-508A-6E00-A9CB8AF1FB44}"/>
              </a:ext>
            </a:extLst>
          </p:cNvPr>
          <p:cNvSpPr/>
          <p:nvPr userDrawn="1"/>
        </p:nvSpPr>
        <p:spPr>
          <a:xfrm>
            <a:off x="0" y="0"/>
            <a:ext cx="609441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/>
          </a:p>
        </p:txBody>
      </p:sp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91C69E9D-2631-FFD8-425B-FF6CA22DCB4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4413" y="0"/>
            <a:ext cx="6094412" cy="6858000"/>
          </a:xfrm>
        </p:spPr>
        <p:txBody>
          <a:bodyPr lIns="0" tIns="1440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/>
            </a:lvl1pPr>
          </a:lstStyle>
          <a:p>
            <a:r>
              <a:rPr lang="da-DK"/>
              <a:t>Klik på rammen og indsæt</a:t>
            </a:r>
            <a:br>
              <a:rPr lang="da-DK"/>
            </a:br>
            <a:r>
              <a:rPr lang="da-DK"/>
              <a:t>billede via Templafy-menuen</a:t>
            </a:r>
            <a:br>
              <a:rPr lang="da-DK"/>
            </a:br>
            <a:r>
              <a:rPr lang="da-DK"/>
              <a:t>”Fotos og logos”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1" y="2139350"/>
            <a:ext cx="5051424" cy="128964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aseline="0">
                <a:solidFill>
                  <a:schemeClr val="tx2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3668386"/>
            <a:ext cx="5051423" cy="543464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400" b="1" i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064" indent="0" algn="ctr">
              <a:buNone/>
              <a:defRPr sz="2000"/>
            </a:lvl2pPr>
            <a:lvl3pPr marL="914130" indent="0" algn="ctr">
              <a:buNone/>
              <a:defRPr sz="1800"/>
            </a:lvl3pPr>
            <a:lvl4pPr marL="1371194" indent="0" algn="ctr">
              <a:buNone/>
              <a:defRPr sz="1600"/>
            </a:lvl4pPr>
            <a:lvl5pPr marL="1828259" indent="0" algn="ctr">
              <a:buNone/>
              <a:defRPr sz="1600"/>
            </a:lvl5pPr>
            <a:lvl6pPr marL="2285323" indent="0" algn="ctr">
              <a:buNone/>
              <a:defRPr sz="1600"/>
            </a:lvl6pPr>
            <a:lvl7pPr marL="2742389" indent="0" algn="ctr">
              <a:buNone/>
              <a:defRPr sz="1600"/>
            </a:lvl7pPr>
            <a:lvl8pPr marL="3199453" indent="0" algn="ctr">
              <a:buNone/>
              <a:defRPr sz="1600"/>
            </a:lvl8pPr>
            <a:lvl9pPr marL="3656518" indent="0" algn="ctr">
              <a:buNone/>
              <a:defRPr sz="1600"/>
            </a:lvl9pPr>
          </a:lstStyle>
          <a:p>
            <a:r>
              <a:rPr lang="da-DK"/>
              <a:t>Klik for at tilføje undertitel</a:t>
            </a:r>
          </a:p>
        </p:txBody>
      </p:sp>
    </p:spTree>
    <p:extLst>
      <p:ext uri="{BB962C8B-B14F-4D97-AF65-F5344CB8AC3E}">
        <p14:creationId xmlns:p14="http://schemas.microsoft.com/office/powerpoint/2010/main" val="2726351501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illeder m overskrif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80CE17-04C3-3D30-3BA0-1CABDF02EB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/>
              <a:t>Klik for at tilføje titel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07284305-9789-3EC7-9F76-5E687DF645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Projekt / initialer / version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0C7550A-B05D-7188-5EB1-B654E091AE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CB5866-C97E-431B-9347-802EE191A840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5" name="Pladsholder til tekst 35">
            <a:extLst>
              <a:ext uri="{FF2B5EF4-FFF2-40B4-BE49-F238E27FC236}">
                <a16:creationId xmlns:a16="http://schemas.microsoft.com/office/drawing/2014/main" id="{D0739B39-247D-F531-B0EC-8421F7DAEAE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2000" y="1590038"/>
            <a:ext cx="3348000" cy="252000"/>
          </a:xfrm>
          <a:prstGeom prst="rect">
            <a:avLst/>
          </a:prstGeom>
        </p:spPr>
        <p:txBody>
          <a:bodyPr l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230400" indent="0">
              <a:buNone/>
              <a:defRPr/>
            </a:lvl2pPr>
          </a:lstStyle>
          <a:p>
            <a:pPr lvl="0"/>
            <a:r>
              <a:rPr lang="da-DK"/>
              <a:t>Klik for at indsætte tekst</a:t>
            </a:r>
          </a:p>
        </p:txBody>
      </p:sp>
      <p:sp>
        <p:nvSpPr>
          <p:cNvPr id="12" name="Pladsholder til tekst 35">
            <a:extLst>
              <a:ext uri="{FF2B5EF4-FFF2-40B4-BE49-F238E27FC236}">
                <a16:creationId xmlns:a16="http://schemas.microsoft.com/office/drawing/2014/main" id="{D60D0149-91E8-C28B-ED73-F3E642FFE0A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24960" y="1590037"/>
            <a:ext cx="3348000" cy="252000"/>
          </a:xfrm>
          <a:prstGeom prst="rect">
            <a:avLst/>
          </a:prstGeom>
        </p:spPr>
        <p:txBody>
          <a:bodyPr l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230400" indent="0">
              <a:buNone/>
              <a:defRPr/>
            </a:lvl2pPr>
          </a:lstStyle>
          <a:p>
            <a:pPr lvl="0"/>
            <a:r>
              <a:rPr lang="da-DK"/>
              <a:t>Klik for at indsætte tekst</a:t>
            </a:r>
          </a:p>
        </p:txBody>
      </p:sp>
      <p:sp>
        <p:nvSpPr>
          <p:cNvPr id="13" name="Pladsholder til tekst 35">
            <a:extLst>
              <a:ext uri="{FF2B5EF4-FFF2-40B4-BE49-F238E27FC236}">
                <a16:creationId xmlns:a16="http://schemas.microsoft.com/office/drawing/2014/main" id="{DAC18077-8593-B239-1634-274BC5437C0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233303" y="1589497"/>
            <a:ext cx="3348000" cy="252000"/>
          </a:xfrm>
          <a:prstGeom prst="rect">
            <a:avLst/>
          </a:prstGeom>
        </p:spPr>
        <p:txBody>
          <a:bodyPr l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230400" indent="0">
              <a:buNone/>
              <a:defRPr/>
            </a:lvl2pPr>
          </a:lstStyle>
          <a:p>
            <a:pPr lvl="0"/>
            <a:r>
              <a:rPr lang="da-DK"/>
              <a:t>Klik for at indsætte tekst</a:t>
            </a:r>
          </a:p>
        </p:txBody>
      </p:sp>
      <p:sp>
        <p:nvSpPr>
          <p:cNvPr id="14" name="Pladsholder til billede 39">
            <a:extLst>
              <a:ext uri="{FF2B5EF4-FFF2-40B4-BE49-F238E27FC236}">
                <a16:creationId xmlns:a16="http://schemas.microsoft.com/office/drawing/2014/main" id="{08EA6566-8292-4364-8A43-96ABF88A45C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3224" y="1868488"/>
            <a:ext cx="3348000" cy="1908000"/>
          </a:xfrm>
          <a:prstGeom prst="rect">
            <a:avLst/>
          </a:prstGeom>
        </p:spPr>
        <p:txBody>
          <a:bodyPr tIns="0" bIns="828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/>
            </a:lvl1pPr>
          </a:lstStyle>
          <a:p>
            <a:pPr marL="0" marR="0" lvl="0" indent="0" algn="ctr" defTabSz="91413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E4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rammen og indsæt</a:t>
            </a:r>
            <a:br>
              <a:rPr lang="da-DK"/>
            </a:br>
            <a:r>
              <a:rPr lang="da-DK"/>
              <a:t>billede via Templafy-menuen</a:t>
            </a:r>
            <a:br>
              <a:rPr lang="da-DK"/>
            </a:br>
            <a:r>
              <a:rPr lang="da-DK"/>
              <a:t>”Fotos og logos”</a:t>
            </a:r>
          </a:p>
        </p:txBody>
      </p:sp>
      <p:sp>
        <p:nvSpPr>
          <p:cNvPr id="15" name="Pladsholder til billede 39">
            <a:extLst>
              <a:ext uri="{FF2B5EF4-FFF2-40B4-BE49-F238E27FC236}">
                <a16:creationId xmlns:a16="http://schemas.microsoft.com/office/drawing/2014/main" id="{8D3B22C0-4399-EF12-3BEF-424EBE604072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424960" y="1868488"/>
            <a:ext cx="3348000" cy="1908000"/>
          </a:xfrm>
          <a:prstGeom prst="rect">
            <a:avLst/>
          </a:prstGeom>
        </p:spPr>
        <p:txBody>
          <a:bodyPr tIns="0" bIns="828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/>
            </a:lvl1pPr>
          </a:lstStyle>
          <a:p>
            <a:pPr marL="0" marR="0" lvl="0" indent="0" algn="ctr" defTabSz="91413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E4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rammen og indsæt</a:t>
            </a:r>
            <a:br>
              <a:rPr lang="da-DK"/>
            </a:br>
            <a:r>
              <a:rPr lang="da-DK"/>
              <a:t>billede via Templafy-menuen</a:t>
            </a:r>
            <a:br>
              <a:rPr lang="da-DK"/>
            </a:br>
            <a:r>
              <a:rPr lang="da-DK"/>
              <a:t>”Fotos og logos”</a:t>
            </a:r>
          </a:p>
        </p:txBody>
      </p:sp>
      <p:sp>
        <p:nvSpPr>
          <p:cNvPr id="16" name="Pladsholder til billede 39">
            <a:extLst>
              <a:ext uri="{FF2B5EF4-FFF2-40B4-BE49-F238E27FC236}">
                <a16:creationId xmlns:a16="http://schemas.microsoft.com/office/drawing/2014/main" id="{FBF9BDFA-ED4D-DE51-F298-81A2D3F2557A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8233303" y="1868488"/>
            <a:ext cx="3348000" cy="1908000"/>
          </a:xfrm>
          <a:prstGeom prst="rect">
            <a:avLst/>
          </a:prstGeom>
        </p:spPr>
        <p:txBody>
          <a:bodyPr tIns="0" bIns="828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/>
            </a:lvl1pPr>
          </a:lstStyle>
          <a:p>
            <a:pPr marL="0" marR="0" lvl="0" indent="0" algn="ctr" defTabSz="91413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E4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rammen og indsæt</a:t>
            </a:r>
            <a:br>
              <a:rPr lang="da-DK"/>
            </a:br>
            <a:r>
              <a:rPr lang="da-DK"/>
              <a:t>billede via Templafy-menuen</a:t>
            </a:r>
            <a:br>
              <a:rPr lang="da-DK"/>
            </a:br>
            <a:r>
              <a:rPr lang="da-DK"/>
              <a:t>”Fotos og logos”</a:t>
            </a:r>
          </a:p>
        </p:txBody>
      </p:sp>
      <p:sp>
        <p:nvSpPr>
          <p:cNvPr id="8" name="Pladsholder til tekst 35">
            <a:extLst>
              <a:ext uri="{FF2B5EF4-FFF2-40B4-BE49-F238E27FC236}">
                <a16:creationId xmlns:a16="http://schemas.microsoft.com/office/drawing/2014/main" id="{CA71BB9C-1601-C740-D317-EB2FCF4832B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3224" y="4154250"/>
            <a:ext cx="3348000" cy="252000"/>
          </a:xfrm>
          <a:prstGeom prst="rect">
            <a:avLst/>
          </a:prstGeom>
        </p:spPr>
        <p:txBody>
          <a:bodyPr l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230400" indent="0">
              <a:buNone/>
              <a:defRPr/>
            </a:lvl2pPr>
          </a:lstStyle>
          <a:p>
            <a:pPr lvl="0"/>
            <a:r>
              <a:rPr lang="da-DK"/>
              <a:t>Klik for at indsætte tekst</a:t>
            </a:r>
          </a:p>
        </p:txBody>
      </p:sp>
      <p:sp>
        <p:nvSpPr>
          <p:cNvPr id="9" name="Pladsholder til tekst 35">
            <a:extLst>
              <a:ext uri="{FF2B5EF4-FFF2-40B4-BE49-F238E27FC236}">
                <a16:creationId xmlns:a16="http://schemas.microsoft.com/office/drawing/2014/main" id="{2EC2BA25-C2C8-FA5C-E8A6-9498CE9D8B9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424960" y="4154249"/>
            <a:ext cx="3348000" cy="252000"/>
          </a:xfrm>
          <a:prstGeom prst="rect">
            <a:avLst/>
          </a:prstGeom>
        </p:spPr>
        <p:txBody>
          <a:bodyPr l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230400" indent="0">
              <a:buNone/>
              <a:defRPr/>
            </a:lvl2pPr>
          </a:lstStyle>
          <a:p>
            <a:pPr lvl="0"/>
            <a:r>
              <a:rPr lang="da-DK"/>
              <a:t>Klik for at indsætte tekst</a:t>
            </a:r>
          </a:p>
        </p:txBody>
      </p:sp>
      <p:sp>
        <p:nvSpPr>
          <p:cNvPr id="10" name="Pladsholder til tekst 35">
            <a:extLst>
              <a:ext uri="{FF2B5EF4-FFF2-40B4-BE49-F238E27FC236}">
                <a16:creationId xmlns:a16="http://schemas.microsoft.com/office/drawing/2014/main" id="{031C8C02-C6EA-C21C-E9A6-3F28A572DDB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234527" y="4153709"/>
            <a:ext cx="3348000" cy="252000"/>
          </a:xfrm>
          <a:prstGeom prst="rect">
            <a:avLst/>
          </a:prstGeom>
        </p:spPr>
        <p:txBody>
          <a:bodyPr l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230400" indent="0">
              <a:buNone/>
              <a:defRPr/>
            </a:lvl2pPr>
          </a:lstStyle>
          <a:p>
            <a:pPr lvl="0"/>
            <a:r>
              <a:rPr lang="da-DK"/>
              <a:t>Klik for at indsætte tekst</a:t>
            </a:r>
          </a:p>
        </p:txBody>
      </p:sp>
      <p:sp>
        <p:nvSpPr>
          <p:cNvPr id="17" name="Pladsholder til billede 39">
            <a:extLst>
              <a:ext uri="{FF2B5EF4-FFF2-40B4-BE49-F238E27FC236}">
                <a16:creationId xmlns:a16="http://schemas.microsoft.com/office/drawing/2014/main" id="{E323016E-503D-359E-1541-56C7F5C4984C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14448" y="4432700"/>
            <a:ext cx="3348000" cy="1908000"/>
          </a:xfrm>
          <a:prstGeom prst="rect">
            <a:avLst/>
          </a:prstGeom>
        </p:spPr>
        <p:txBody>
          <a:bodyPr tIns="0" bIns="828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/>
            </a:lvl1pPr>
          </a:lstStyle>
          <a:p>
            <a:pPr marL="0" marR="0" lvl="0" indent="0" algn="ctr" defTabSz="91413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E4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rammen og indsæt</a:t>
            </a:r>
            <a:br>
              <a:rPr lang="da-DK"/>
            </a:br>
            <a:r>
              <a:rPr lang="da-DK"/>
              <a:t>billede via Templafy-menuen</a:t>
            </a:r>
            <a:br>
              <a:rPr lang="da-DK"/>
            </a:br>
            <a:r>
              <a:rPr lang="da-DK"/>
              <a:t>”Fotos og logos”</a:t>
            </a:r>
          </a:p>
        </p:txBody>
      </p:sp>
      <p:sp>
        <p:nvSpPr>
          <p:cNvPr id="18" name="Pladsholder til billede 39">
            <a:extLst>
              <a:ext uri="{FF2B5EF4-FFF2-40B4-BE49-F238E27FC236}">
                <a16:creationId xmlns:a16="http://schemas.microsoft.com/office/drawing/2014/main" id="{E9B96E64-8B16-5F3F-A89F-45861E7DF59A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4424960" y="4432700"/>
            <a:ext cx="3348000" cy="1908000"/>
          </a:xfrm>
          <a:prstGeom prst="rect">
            <a:avLst/>
          </a:prstGeom>
        </p:spPr>
        <p:txBody>
          <a:bodyPr tIns="0" bIns="828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/>
            </a:lvl1pPr>
          </a:lstStyle>
          <a:p>
            <a:pPr marL="0" marR="0" lvl="0" indent="0" algn="ctr" defTabSz="91413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E4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rammen og indsæt</a:t>
            </a:r>
            <a:br>
              <a:rPr lang="da-DK"/>
            </a:br>
            <a:r>
              <a:rPr lang="da-DK"/>
              <a:t>billede via Templafy-menuen</a:t>
            </a:r>
            <a:br>
              <a:rPr lang="da-DK"/>
            </a:br>
            <a:r>
              <a:rPr lang="da-DK"/>
              <a:t>”Fotos og logos”</a:t>
            </a:r>
          </a:p>
        </p:txBody>
      </p:sp>
      <p:sp>
        <p:nvSpPr>
          <p:cNvPr id="19" name="Pladsholder til billede 39">
            <a:extLst>
              <a:ext uri="{FF2B5EF4-FFF2-40B4-BE49-F238E27FC236}">
                <a16:creationId xmlns:a16="http://schemas.microsoft.com/office/drawing/2014/main" id="{21CA160B-DF85-D0B7-9936-9E74E13A242C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8234527" y="4432700"/>
            <a:ext cx="3348000" cy="1908000"/>
          </a:xfrm>
          <a:prstGeom prst="rect">
            <a:avLst/>
          </a:prstGeom>
        </p:spPr>
        <p:txBody>
          <a:bodyPr tIns="0" bIns="828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/>
            </a:lvl1pPr>
          </a:lstStyle>
          <a:p>
            <a:pPr marL="0" marR="0" lvl="0" indent="0" algn="ctr" defTabSz="91413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E4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rammen og indsæt</a:t>
            </a:r>
            <a:br>
              <a:rPr lang="da-DK"/>
            </a:br>
            <a:r>
              <a:rPr lang="da-DK"/>
              <a:t>billede via Templafy-menuen</a:t>
            </a:r>
            <a:br>
              <a:rPr lang="da-DK"/>
            </a:br>
            <a:r>
              <a:rPr lang="da-DK"/>
              <a:t>”Fotos og logos”</a:t>
            </a:r>
          </a:p>
        </p:txBody>
      </p:sp>
    </p:spTree>
    <p:extLst>
      <p:ext uri="{BB962C8B-B14F-4D97-AF65-F5344CB8AC3E}">
        <p14:creationId xmlns:p14="http://schemas.microsoft.com/office/powerpoint/2010/main" val="325430912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773" userDrawn="1">
          <p15:clr>
            <a:srgbClr val="FBAE40"/>
          </p15:clr>
        </p15:guide>
        <p15:guide id="2" pos="2501" userDrawn="1">
          <p15:clr>
            <a:srgbClr val="FBAE40"/>
          </p15:clr>
        </p15:guide>
        <p15:guide id="3" pos="5177" userDrawn="1">
          <p15:clr>
            <a:srgbClr val="FBAE40"/>
          </p15:clr>
        </p15:guide>
        <p15:guide id="4" pos="4905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oversk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8869E-647A-352F-C821-108E0429AE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Pladsholder til sidefod 4">
            <a:extLst>
              <a:ext uri="{FF2B5EF4-FFF2-40B4-BE49-F238E27FC236}">
                <a16:creationId xmlns:a16="http://schemas.microsoft.com/office/drawing/2014/main" id="{D08D0B8B-8FB7-402F-8364-4E0B631B77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3224" y="6480000"/>
            <a:ext cx="4114800" cy="216000"/>
          </a:xfrm>
          <a:prstGeom prst="rect">
            <a:avLst/>
          </a:prstGeom>
        </p:spPr>
        <p:txBody>
          <a:bodyPr lIns="0" bIns="0" anchor="b"/>
          <a:lstStyle>
            <a:lvl1pPr>
              <a:defRPr sz="1050"/>
            </a:lvl1pPr>
          </a:lstStyle>
          <a:p>
            <a:r>
              <a:rPr lang="da-DK"/>
              <a:t>Projekt / initialer / version</a:t>
            </a:r>
          </a:p>
        </p:txBody>
      </p:sp>
      <p:sp>
        <p:nvSpPr>
          <p:cNvPr id="4" name="Pladsholder til slidenummer 5">
            <a:extLst>
              <a:ext uri="{FF2B5EF4-FFF2-40B4-BE49-F238E27FC236}">
                <a16:creationId xmlns:a16="http://schemas.microsoft.com/office/drawing/2014/main" id="{9916FDE1-B63F-4724-F3B0-0E84D93717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10115" y="6480000"/>
            <a:ext cx="568595" cy="216000"/>
          </a:xfrm>
          <a:prstGeom prst="rect">
            <a:avLst/>
          </a:prstGeom>
        </p:spPr>
        <p:txBody>
          <a:bodyPr bIns="0" anchor="b"/>
          <a:lstStyle>
            <a:lvl1pPr algn="ctr">
              <a:defRPr sz="1050"/>
            </a:lvl1pPr>
          </a:lstStyle>
          <a:p>
            <a:fld id="{B3CB5866-C97E-431B-9347-802EE191A840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3751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B79F4B61-7BB6-C299-0BB2-F1FA977A82C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88825" cy="6858000"/>
          </a:xfrm>
        </p:spPr>
        <p:txBody>
          <a:bodyPr tIns="1800000" anchor="ctr" anchorCtr="0"/>
          <a:lstStyle>
            <a:lvl1pPr marL="0" indent="0" algn="ctr">
              <a:spcBef>
                <a:spcPts val="0"/>
              </a:spcBef>
              <a:buNone/>
              <a:defRPr/>
            </a:lvl1pPr>
          </a:lstStyle>
          <a:p>
            <a:pPr marL="0" marR="0" lvl="0" indent="0" algn="ctr" defTabSz="91413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E4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rammen og indsæt</a:t>
            </a:r>
            <a:br>
              <a:rPr lang="da-DK"/>
            </a:br>
            <a:r>
              <a:rPr lang="da-DK"/>
              <a:t>billede via Templafy-menuen</a:t>
            </a:r>
            <a:br>
              <a:rPr lang="da-DK"/>
            </a:br>
            <a:r>
              <a:rPr lang="da-DK"/>
              <a:t>”Fotos og logos”</a:t>
            </a:r>
          </a:p>
        </p:txBody>
      </p: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5D7D3335-86C0-54D9-365F-1BE692D31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Projekt / initialer / version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8980ED5-A899-8C5B-B600-A201DE757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B5866-C97E-431B-9347-802EE191A840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6226984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slide delt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161FD14-5287-508A-6E00-A9CB8AF1FB44}"/>
              </a:ext>
            </a:extLst>
          </p:cNvPr>
          <p:cNvSpPr/>
          <p:nvPr userDrawn="1"/>
        </p:nvSpPr>
        <p:spPr>
          <a:xfrm>
            <a:off x="0" y="0"/>
            <a:ext cx="609441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/>
          </a:p>
        </p:txBody>
      </p:sp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91C69E9D-2631-FFD8-425B-FF6CA22DCB4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4413" y="0"/>
            <a:ext cx="6094412" cy="6858000"/>
          </a:xfrm>
        </p:spPr>
        <p:txBody>
          <a:bodyPr lIns="0" tIns="1440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/>
            </a:lvl1pPr>
          </a:lstStyle>
          <a:p>
            <a:r>
              <a:rPr lang="da-DK"/>
              <a:t>Klik på rammen og indsæt</a:t>
            </a:r>
            <a:br>
              <a:rPr lang="da-DK"/>
            </a:br>
            <a:r>
              <a:rPr lang="da-DK"/>
              <a:t>billede via Templafy-menuen</a:t>
            </a:r>
            <a:br>
              <a:rPr lang="da-DK"/>
            </a:br>
            <a:r>
              <a:rPr lang="da-DK"/>
              <a:t>”Fotos og logos”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2" y="2139350"/>
            <a:ext cx="5051423" cy="128964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aseline="0">
                <a:solidFill>
                  <a:schemeClr val="accent2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4" y="3668386"/>
            <a:ext cx="5051422" cy="543464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400" b="1" i="0">
                <a:solidFill>
                  <a:schemeClr val="accent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064" indent="0" algn="ctr">
              <a:buNone/>
              <a:defRPr sz="2000"/>
            </a:lvl2pPr>
            <a:lvl3pPr marL="914130" indent="0" algn="ctr">
              <a:buNone/>
              <a:defRPr sz="1800"/>
            </a:lvl3pPr>
            <a:lvl4pPr marL="1371194" indent="0" algn="ctr">
              <a:buNone/>
              <a:defRPr sz="1600"/>
            </a:lvl4pPr>
            <a:lvl5pPr marL="1828259" indent="0" algn="ctr">
              <a:buNone/>
              <a:defRPr sz="1600"/>
            </a:lvl5pPr>
            <a:lvl6pPr marL="2285323" indent="0" algn="ctr">
              <a:buNone/>
              <a:defRPr sz="1600"/>
            </a:lvl6pPr>
            <a:lvl7pPr marL="2742389" indent="0" algn="ctr">
              <a:buNone/>
              <a:defRPr sz="1600"/>
            </a:lvl7pPr>
            <a:lvl8pPr marL="3199453" indent="0" algn="ctr">
              <a:buNone/>
              <a:defRPr sz="1600"/>
            </a:lvl8pPr>
            <a:lvl9pPr marL="3656518" indent="0" algn="ctr">
              <a:buNone/>
              <a:defRPr sz="1600"/>
            </a:lvl9pPr>
          </a:lstStyle>
          <a:p>
            <a:r>
              <a:rPr lang="da-DK"/>
              <a:t>Klik for at tilføje undertitel</a:t>
            </a:r>
          </a:p>
        </p:txBody>
      </p:sp>
    </p:spTree>
    <p:extLst>
      <p:ext uri="{BB962C8B-B14F-4D97-AF65-F5344CB8AC3E}">
        <p14:creationId xmlns:p14="http://schemas.microsoft.com/office/powerpoint/2010/main" val="105693034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slide oplæg gr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447BF70-81A6-3A9F-1669-164F6C59449E}"/>
              </a:ext>
            </a:extLst>
          </p:cNvPr>
          <p:cNvSpPr/>
          <p:nvPr userDrawn="1"/>
        </p:nvSpPr>
        <p:spPr>
          <a:xfrm>
            <a:off x="-1" y="0"/>
            <a:ext cx="1218882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563B39F-AFCC-6434-A355-23B65C39CD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675063"/>
            <a:ext cx="5484813" cy="2346325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bg2"/>
                </a:solidFill>
              </a:defRPr>
            </a:lvl1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ns"/>
                <a:ea typeface="+mn-ea"/>
                <a:cs typeface="+mn-cs"/>
              </a:rPr>
              <a:t>Her kan navne på oplægsholdere stå</a:t>
            </a:r>
          </a:p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ns"/>
                <a:ea typeface="+mn-ea"/>
                <a:cs typeface="+mn-cs"/>
              </a:rPr>
              <a:t>og deres titel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66E3C78-D98F-B945-7D8D-971BC8A6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1" y="2139350"/>
            <a:ext cx="5484812" cy="128964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aseline="0">
                <a:solidFill>
                  <a:schemeClr val="bg2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da-DK"/>
              <a:t>Her kan titlen på oplægget stå</a:t>
            </a:r>
          </a:p>
        </p:txBody>
      </p:sp>
    </p:spTree>
    <p:extLst>
      <p:ext uri="{BB962C8B-B14F-4D97-AF65-F5344CB8AC3E}">
        <p14:creationId xmlns:p14="http://schemas.microsoft.com/office/powerpoint/2010/main" val="26251433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slide oplæg  lyserø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14C3904-A927-3860-028B-4B142CF4ADFA}"/>
              </a:ext>
            </a:extLst>
          </p:cNvPr>
          <p:cNvSpPr/>
          <p:nvPr userDrawn="1"/>
        </p:nvSpPr>
        <p:spPr>
          <a:xfrm>
            <a:off x="-1" y="0"/>
            <a:ext cx="12188825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563B39F-AFCC-6434-A355-23B65C39CD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675063"/>
            <a:ext cx="5484813" cy="2346325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ns"/>
                <a:ea typeface="+mn-ea"/>
                <a:cs typeface="+mn-cs"/>
              </a:rPr>
              <a:t>Her kan navne på oplægsholdere stå</a:t>
            </a:r>
          </a:p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ns"/>
                <a:ea typeface="+mn-ea"/>
                <a:cs typeface="+mn-cs"/>
              </a:rPr>
              <a:t>og deres titel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66E3C78-D98F-B945-7D8D-971BC8A6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1" y="2139350"/>
            <a:ext cx="5484812" cy="128964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aseline="0">
                <a:solidFill>
                  <a:schemeClr val="tx2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da-DK"/>
              <a:t>Her kan titlen på oplægget stå</a:t>
            </a:r>
          </a:p>
        </p:txBody>
      </p:sp>
    </p:spTree>
    <p:extLst>
      <p:ext uri="{BB962C8B-B14F-4D97-AF65-F5344CB8AC3E}">
        <p14:creationId xmlns:p14="http://schemas.microsoft.com/office/powerpoint/2010/main" val="420690234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slide oplæg mø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DEE69DC9-63A2-1AA8-4382-C02E60A2AC7A}"/>
              </a:ext>
            </a:extLst>
          </p:cNvPr>
          <p:cNvSpPr/>
          <p:nvPr userDrawn="1"/>
        </p:nvSpPr>
        <p:spPr>
          <a:xfrm>
            <a:off x="-1" y="0"/>
            <a:ext cx="1218882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1" y="2139350"/>
            <a:ext cx="5484812" cy="128964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aseline="0">
                <a:solidFill>
                  <a:schemeClr val="accent2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da-DK"/>
              <a:t>Her kan titlen på oplægget stå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3668386"/>
            <a:ext cx="5484811" cy="2353002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kumimoji="0" lang="da-DK" sz="1800" b="1" i="0" u="none" strike="noStrike" kern="1200" cap="none" spc="0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Open Sans"/>
                <a:ea typeface="+mn-ea"/>
                <a:cs typeface="+mn-cs"/>
              </a:defRPr>
            </a:lvl1pPr>
            <a:lvl2pPr marL="457064" indent="0" algn="ctr">
              <a:buNone/>
              <a:defRPr sz="2000"/>
            </a:lvl2pPr>
            <a:lvl3pPr marL="914130" indent="0" algn="ctr">
              <a:buNone/>
              <a:defRPr sz="1800"/>
            </a:lvl3pPr>
            <a:lvl4pPr marL="1371194" indent="0" algn="ctr">
              <a:buNone/>
              <a:defRPr sz="1600"/>
            </a:lvl4pPr>
            <a:lvl5pPr marL="1828259" indent="0" algn="ctr">
              <a:buNone/>
              <a:defRPr sz="1600"/>
            </a:lvl5pPr>
            <a:lvl6pPr marL="2285323" indent="0" algn="ctr">
              <a:buNone/>
              <a:defRPr sz="1600"/>
            </a:lvl6pPr>
            <a:lvl7pPr marL="2742389" indent="0" algn="ctr">
              <a:buNone/>
              <a:defRPr sz="1600"/>
            </a:lvl7pPr>
            <a:lvl8pPr marL="3199453" indent="0" algn="ctr">
              <a:buNone/>
              <a:defRPr sz="1600"/>
            </a:lvl8pPr>
            <a:lvl9pPr marL="3656518" indent="0" algn="ctr">
              <a:buNone/>
              <a:defRPr sz="1600"/>
            </a:lvl9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/>
              <a:t>Her kan navne på oplægsholdere stå</a:t>
            </a:r>
          </a:p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/>
              <a:t>og deres titel</a:t>
            </a:r>
          </a:p>
        </p:txBody>
      </p:sp>
    </p:spTree>
    <p:extLst>
      <p:ext uri="{BB962C8B-B14F-4D97-AF65-F5344CB8AC3E}">
        <p14:creationId xmlns:p14="http://schemas.microsoft.com/office/powerpoint/2010/main" val="82251473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413DB-02D0-4EE1-8E0A-2A22007AA0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Pladsholder til sidefod 4">
            <a:extLst>
              <a:ext uri="{FF2B5EF4-FFF2-40B4-BE49-F238E27FC236}">
                <a16:creationId xmlns:a16="http://schemas.microsoft.com/office/drawing/2014/main" id="{9C27C859-3BBA-D4A0-3684-2FE37935C4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3224" y="6480000"/>
            <a:ext cx="4114800" cy="216000"/>
          </a:xfrm>
          <a:prstGeom prst="rect">
            <a:avLst/>
          </a:prstGeom>
        </p:spPr>
        <p:txBody>
          <a:bodyPr lIns="0" bIns="0" anchor="b"/>
          <a:lstStyle>
            <a:lvl1pPr>
              <a:defRPr sz="1050"/>
            </a:lvl1pPr>
          </a:lstStyle>
          <a:p>
            <a:r>
              <a:rPr lang="da-DK"/>
              <a:t>Projekt / initialer / version</a:t>
            </a:r>
          </a:p>
        </p:txBody>
      </p:sp>
      <p:sp>
        <p:nvSpPr>
          <p:cNvPr id="8" name="Pladsholder til slidenummer 5">
            <a:extLst>
              <a:ext uri="{FF2B5EF4-FFF2-40B4-BE49-F238E27FC236}">
                <a16:creationId xmlns:a16="http://schemas.microsoft.com/office/drawing/2014/main" id="{4DDC4001-D225-1792-7338-D9F50671A5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10115" y="6480000"/>
            <a:ext cx="568595" cy="216000"/>
          </a:xfrm>
          <a:prstGeom prst="rect">
            <a:avLst/>
          </a:prstGeom>
        </p:spPr>
        <p:txBody>
          <a:bodyPr bIns="0" anchor="b"/>
          <a:lstStyle>
            <a:lvl1pPr algn="ctr">
              <a:defRPr sz="1050"/>
            </a:lvl1pPr>
          </a:lstStyle>
          <a:p>
            <a:fld id="{B3CB5866-C97E-431B-9347-802EE191A840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2D91ADE-33B7-F934-B9A8-5C31BFC786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3224" y="1582738"/>
            <a:ext cx="2789209" cy="315073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Indsæt tidspunkt</a:t>
            </a:r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85A096D8-88C6-45BD-7CD3-4AF814DE52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83588" y="1582738"/>
            <a:ext cx="7999262" cy="315073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180000" indent="0">
              <a:buNone/>
              <a:defRPr sz="1200">
                <a:solidFill>
                  <a:schemeClr val="tx1"/>
                </a:solidFill>
              </a:defRPr>
            </a:lvl2pPr>
            <a:lvl3pPr marL="360000" indent="0">
              <a:buNone/>
              <a:defRPr sz="1000">
                <a:solidFill>
                  <a:schemeClr val="tx1"/>
                </a:solidFill>
              </a:defRPr>
            </a:lvl3pPr>
            <a:lvl4pPr marL="540000" indent="0">
              <a:buNone/>
              <a:defRPr sz="1000">
                <a:solidFill>
                  <a:schemeClr val="tx1"/>
                </a:solidFill>
              </a:defRPr>
            </a:lvl4pPr>
            <a:lvl5pPr marL="720000" indent="0"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Agenda punkt</a:t>
            </a:r>
          </a:p>
        </p:txBody>
      </p:sp>
      <p:sp>
        <p:nvSpPr>
          <p:cNvPr id="15" name="Pladsholder til tekst 3">
            <a:extLst>
              <a:ext uri="{FF2B5EF4-FFF2-40B4-BE49-F238E27FC236}">
                <a16:creationId xmlns:a16="http://schemas.microsoft.com/office/drawing/2014/main" id="{B7A055C0-02C3-BBBE-872B-144BE1CD78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3224" y="2270001"/>
            <a:ext cx="2789209" cy="315073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Indsæt tidspunkt</a:t>
            </a:r>
          </a:p>
        </p:txBody>
      </p:sp>
      <p:sp>
        <p:nvSpPr>
          <p:cNvPr id="16" name="Pladsholder til tekst 11">
            <a:extLst>
              <a:ext uri="{FF2B5EF4-FFF2-40B4-BE49-F238E27FC236}">
                <a16:creationId xmlns:a16="http://schemas.microsoft.com/office/drawing/2014/main" id="{EA2D161D-3457-1790-2E0A-1D518B2994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3588" y="2270001"/>
            <a:ext cx="7999262" cy="315073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180000" indent="0">
              <a:buNone/>
              <a:defRPr sz="1200">
                <a:solidFill>
                  <a:schemeClr val="tx1"/>
                </a:solidFill>
              </a:defRPr>
            </a:lvl2pPr>
            <a:lvl3pPr marL="360000" indent="0">
              <a:buNone/>
              <a:defRPr sz="1000">
                <a:solidFill>
                  <a:schemeClr val="tx1"/>
                </a:solidFill>
              </a:defRPr>
            </a:lvl3pPr>
            <a:lvl4pPr marL="540000" indent="0">
              <a:buNone/>
              <a:defRPr sz="1000">
                <a:solidFill>
                  <a:schemeClr val="tx1"/>
                </a:solidFill>
              </a:defRPr>
            </a:lvl4pPr>
            <a:lvl5pPr marL="720000" indent="0"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Agenda punkt</a:t>
            </a:r>
          </a:p>
        </p:txBody>
      </p:sp>
      <p:sp>
        <p:nvSpPr>
          <p:cNvPr id="17" name="Pladsholder til tekst 3">
            <a:extLst>
              <a:ext uri="{FF2B5EF4-FFF2-40B4-BE49-F238E27FC236}">
                <a16:creationId xmlns:a16="http://schemas.microsoft.com/office/drawing/2014/main" id="{2843A72B-D073-B826-2EA3-2D1DFC7F75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3224" y="2957264"/>
            <a:ext cx="2789209" cy="315073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Indsæt tidspunkt</a:t>
            </a:r>
          </a:p>
        </p:txBody>
      </p:sp>
      <p:sp>
        <p:nvSpPr>
          <p:cNvPr id="18" name="Pladsholder til tekst 11">
            <a:extLst>
              <a:ext uri="{FF2B5EF4-FFF2-40B4-BE49-F238E27FC236}">
                <a16:creationId xmlns:a16="http://schemas.microsoft.com/office/drawing/2014/main" id="{43FDF159-9047-48A0-F61C-E61384C732A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83588" y="2957264"/>
            <a:ext cx="7999262" cy="315073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180000" indent="0">
              <a:buNone/>
              <a:defRPr sz="1200">
                <a:solidFill>
                  <a:schemeClr val="tx1"/>
                </a:solidFill>
              </a:defRPr>
            </a:lvl2pPr>
            <a:lvl3pPr marL="360000" indent="0">
              <a:buNone/>
              <a:defRPr sz="1000">
                <a:solidFill>
                  <a:schemeClr val="tx1"/>
                </a:solidFill>
              </a:defRPr>
            </a:lvl3pPr>
            <a:lvl4pPr marL="540000" indent="0">
              <a:buNone/>
              <a:defRPr sz="1000">
                <a:solidFill>
                  <a:schemeClr val="tx1"/>
                </a:solidFill>
              </a:defRPr>
            </a:lvl4pPr>
            <a:lvl5pPr marL="720000" indent="0"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Agenda punkt</a:t>
            </a:r>
          </a:p>
        </p:txBody>
      </p:sp>
      <p:sp>
        <p:nvSpPr>
          <p:cNvPr id="19" name="Pladsholder til tekst 3">
            <a:extLst>
              <a:ext uri="{FF2B5EF4-FFF2-40B4-BE49-F238E27FC236}">
                <a16:creationId xmlns:a16="http://schemas.microsoft.com/office/drawing/2014/main" id="{F8C7C446-33D1-5981-F0B6-EF325A3389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3224" y="3644527"/>
            <a:ext cx="2789209" cy="315073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Indsæt tidspunkt</a:t>
            </a:r>
          </a:p>
        </p:txBody>
      </p:sp>
      <p:sp>
        <p:nvSpPr>
          <p:cNvPr id="20" name="Pladsholder til tekst 11">
            <a:extLst>
              <a:ext uri="{FF2B5EF4-FFF2-40B4-BE49-F238E27FC236}">
                <a16:creationId xmlns:a16="http://schemas.microsoft.com/office/drawing/2014/main" id="{AFF40622-2D5F-0765-B99A-F6E89C4C30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83588" y="3644527"/>
            <a:ext cx="7999262" cy="315073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180000" indent="0">
              <a:buNone/>
              <a:defRPr sz="1200">
                <a:solidFill>
                  <a:schemeClr val="tx1"/>
                </a:solidFill>
              </a:defRPr>
            </a:lvl2pPr>
            <a:lvl3pPr marL="360000" indent="0">
              <a:buNone/>
              <a:defRPr sz="1000">
                <a:solidFill>
                  <a:schemeClr val="tx1"/>
                </a:solidFill>
              </a:defRPr>
            </a:lvl3pPr>
            <a:lvl4pPr marL="540000" indent="0">
              <a:buNone/>
              <a:defRPr sz="1000">
                <a:solidFill>
                  <a:schemeClr val="tx1"/>
                </a:solidFill>
              </a:defRPr>
            </a:lvl4pPr>
            <a:lvl5pPr marL="720000" indent="0"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Agenda punkt</a:t>
            </a:r>
          </a:p>
        </p:txBody>
      </p:sp>
      <p:sp>
        <p:nvSpPr>
          <p:cNvPr id="21" name="Pladsholder til tekst 3">
            <a:extLst>
              <a:ext uri="{FF2B5EF4-FFF2-40B4-BE49-F238E27FC236}">
                <a16:creationId xmlns:a16="http://schemas.microsoft.com/office/drawing/2014/main" id="{E95865D1-6B51-F501-1308-0385FC6350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3224" y="4331790"/>
            <a:ext cx="2789209" cy="315073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Indsæt tidspunkt</a:t>
            </a:r>
          </a:p>
        </p:txBody>
      </p:sp>
      <p:sp>
        <p:nvSpPr>
          <p:cNvPr id="22" name="Pladsholder til tekst 11">
            <a:extLst>
              <a:ext uri="{FF2B5EF4-FFF2-40B4-BE49-F238E27FC236}">
                <a16:creationId xmlns:a16="http://schemas.microsoft.com/office/drawing/2014/main" id="{992DAC8C-A5C0-F142-2998-EC66FA0A7D4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83588" y="4331790"/>
            <a:ext cx="7999262" cy="315073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180000" indent="0">
              <a:buNone/>
              <a:defRPr sz="1200">
                <a:solidFill>
                  <a:schemeClr val="tx1"/>
                </a:solidFill>
              </a:defRPr>
            </a:lvl2pPr>
            <a:lvl3pPr marL="360000" indent="0">
              <a:buNone/>
              <a:defRPr sz="1000">
                <a:solidFill>
                  <a:schemeClr val="tx1"/>
                </a:solidFill>
              </a:defRPr>
            </a:lvl3pPr>
            <a:lvl4pPr marL="540000" indent="0">
              <a:buNone/>
              <a:defRPr sz="1000">
                <a:solidFill>
                  <a:schemeClr val="tx1"/>
                </a:solidFill>
              </a:defRPr>
            </a:lvl4pPr>
            <a:lvl5pPr marL="720000" indent="0"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Agenda punkt</a:t>
            </a:r>
          </a:p>
        </p:txBody>
      </p:sp>
      <p:sp>
        <p:nvSpPr>
          <p:cNvPr id="23" name="Pladsholder til tekst 3">
            <a:extLst>
              <a:ext uri="{FF2B5EF4-FFF2-40B4-BE49-F238E27FC236}">
                <a16:creationId xmlns:a16="http://schemas.microsoft.com/office/drawing/2014/main" id="{258E0675-5F02-11E3-D0C9-8E023B50871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3224" y="5019053"/>
            <a:ext cx="2789209" cy="315073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Indsæt tidspunkt</a:t>
            </a:r>
          </a:p>
        </p:txBody>
      </p:sp>
      <p:sp>
        <p:nvSpPr>
          <p:cNvPr id="24" name="Pladsholder til tekst 11">
            <a:extLst>
              <a:ext uri="{FF2B5EF4-FFF2-40B4-BE49-F238E27FC236}">
                <a16:creationId xmlns:a16="http://schemas.microsoft.com/office/drawing/2014/main" id="{9F19D5F5-E725-8342-74A8-0D51838D8FF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83588" y="5019053"/>
            <a:ext cx="7999262" cy="315073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180000" indent="0">
              <a:buNone/>
              <a:defRPr sz="1200">
                <a:solidFill>
                  <a:schemeClr val="tx1"/>
                </a:solidFill>
              </a:defRPr>
            </a:lvl2pPr>
            <a:lvl3pPr marL="360000" indent="0">
              <a:buNone/>
              <a:defRPr sz="1000">
                <a:solidFill>
                  <a:schemeClr val="tx1"/>
                </a:solidFill>
              </a:defRPr>
            </a:lvl3pPr>
            <a:lvl4pPr marL="540000" indent="0">
              <a:buNone/>
              <a:defRPr sz="1000">
                <a:solidFill>
                  <a:schemeClr val="tx1"/>
                </a:solidFill>
              </a:defRPr>
            </a:lvl4pPr>
            <a:lvl5pPr marL="720000" indent="0"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Agenda punkt</a:t>
            </a:r>
          </a:p>
        </p:txBody>
      </p:sp>
      <p:sp>
        <p:nvSpPr>
          <p:cNvPr id="25" name="Pladsholder til tekst 3">
            <a:extLst>
              <a:ext uri="{FF2B5EF4-FFF2-40B4-BE49-F238E27FC236}">
                <a16:creationId xmlns:a16="http://schemas.microsoft.com/office/drawing/2014/main" id="{BDCB433E-EBE3-E4EC-CD4B-41EC59955A6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3224" y="5706315"/>
            <a:ext cx="2789209" cy="315073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Indsæt tidspunkt</a:t>
            </a:r>
          </a:p>
        </p:txBody>
      </p:sp>
      <p:sp>
        <p:nvSpPr>
          <p:cNvPr id="26" name="Pladsholder til tekst 11">
            <a:extLst>
              <a:ext uri="{FF2B5EF4-FFF2-40B4-BE49-F238E27FC236}">
                <a16:creationId xmlns:a16="http://schemas.microsoft.com/office/drawing/2014/main" id="{C5FA5459-81FB-6DC0-0B8B-DC2AFCFF4A0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83588" y="5706315"/>
            <a:ext cx="7999262" cy="315073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180000" indent="0">
              <a:buNone/>
              <a:defRPr sz="1200">
                <a:solidFill>
                  <a:schemeClr val="tx1"/>
                </a:solidFill>
              </a:defRPr>
            </a:lvl2pPr>
            <a:lvl3pPr marL="360000" indent="0">
              <a:buNone/>
              <a:defRPr sz="1000">
                <a:solidFill>
                  <a:schemeClr val="tx1"/>
                </a:solidFill>
              </a:defRPr>
            </a:lvl3pPr>
            <a:lvl4pPr marL="540000" indent="0">
              <a:buNone/>
              <a:defRPr sz="1000">
                <a:solidFill>
                  <a:schemeClr val="tx1"/>
                </a:solidFill>
              </a:defRPr>
            </a:lvl4pPr>
            <a:lvl5pPr marL="720000" indent="0"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Agenda punkt</a:t>
            </a:r>
          </a:p>
        </p:txBody>
      </p:sp>
    </p:spTree>
    <p:extLst>
      <p:ext uri="{BB962C8B-B14F-4D97-AF65-F5344CB8AC3E}">
        <p14:creationId xmlns:p14="http://schemas.microsoft.com/office/powerpoint/2010/main" val="211069267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t agenda grå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161FD14-5287-508A-6E00-A9CB8AF1FB44}"/>
              </a:ext>
            </a:extLst>
          </p:cNvPr>
          <p:cNvSpPr/>
          <p:nvPr userDrawn="1"/>
        </p:nvSpPr>
        <p:spPr>
          <a:xfrm>
            <a:off x="0" y="0"/>
            <a:ext cx="609441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2" y="1582738"/>
            <a:ext cx="5051423" cy="128964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aseline="0">
                <a:solidFill>
                  <a:schemeClr val="bg2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da-DK"/>
              <a:t>Indsæt 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4" y="3114136"/>
            <a:ext cx="5051422" cy="3231102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400" b="1" i="0">
                <a:solidFill>
                  <a:schemeClr val="bg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064" indent="0" algn="ctr">
              <a:buNone/>
              <a:defRPr sz="2000"/>
            </a:lvl2pPr>
            <a:lvl3pPr marL="914130" indent="0" algn="ctr">
              <a:buNone/>
              <a:defRPr sz="1800"/>
            </a:lvl3pPr>
            <a:lvl4pPr marL="1371194" indent="0" algn="ctr">
              <a:buNone/>
              <a:defRPr sz="1600"/>
            </a:lvl4pPr>
            <a:lvl5pPr marL="1828259" indent="0" algn="ctr">
              <a:buNone/>
              <a:defRPr sz="1600"/>
            </a:lvl5pPr>
            <a:lvl6pPr marL="2285323" indent="0" algn="ctr">
              <a:buNone/>
              <a:defRPr sz="1600"/>
            </a:lvl6pPr>
            <a:lvl7pPr marL="2742389" indent="0" algn="ctr">
              <a:buNone/>
              <a:defRPr sz="1600"/>
            </a:lvl7pPr>
            <a:lvl8pPr marL="3199453" indent="0" algn="ctr">
              <a:buNone/>
              <a:defRPr sz="1600"/>
            </a:lvl8pPr>
            <a:lvl9pPr marL="3656518" indent="0" algn="ctr">
              <a:buNone/>
              <a:defRPr sz="1600"/>
            </a:lvl9pPr>
          </a:lstStyle>
          <a:p>
            <a:r>
              <a:rPr lang="da-DK"/>
              <a:t>Indsæt agenda</a:t>
            </a:r>
          </a:p>
        </p:txBody>
      </p:sp>
      <p:sp>
        <p:nvSpPr>
          <p:cNvPr id="4" name="Pladsholder til billede 5">
            <a:extLst>
              <a:ext uri="{FF2B5EF4-FFF2-40B4-BE49-F238E27FC236}">
                <a16:creationId xmlns:a16="http://schemas.microsoft.com/office/drawing/2014/main" id="{9F2C2183-32E6-2893-EDBF-432B21A7107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4413" y="0"/>
            <a:ext cx="6094412" cy="6858000"/>
          </a:xfrm>
        </p:spPr>
        <p:txBody>
          <a:bodyPr lIns="0" tIns="1440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/>
            </a:lvl1pPr>
          </a:lstStyle>
          <a:p>
            <a:r>
              <a:rPr lang="da-DK"/>
              <a:t>Klik på rammen og indsæt</a:t>
            </a:r>
            <a:br>
              <a:rPr lang="da-DK"/>
            </a:br>
            <a:r>
              <a:rPr lang="da-DK"/>
              <a:t>billede via Templafy-menuen</a:t>
            </a:r>
            <a:br>
              <a:rPr lang="da-DK"/>
            </a:br>
            <a:r>
              <a:rPr lang="da-DK"/>
              <a:t>”Fotos og logos”</a:t>
            </a:r>
          </a:p>
        </p:txBody>
      </p:sp>
    </p:spTree>
    <p:extLst>
      <p:ext uri="{BB962C8B-B14F-4D97-AF65-F5344CB8AC3E}">
        <p14:creationId xmlns:p14="http://schemas.microsoft.com/office/powerpoint/2010/main" val="1267764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9A7C19-9E88-49E4-852F-22254990A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223" y="306000"/>
            <a:ext cx="10966001" cy="93737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da-DK"/>
              <a:t>Klik for at tilføje titel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5DF0E2-2399-4657-9B95-3FE3B6DA3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3224" y="1587500"/>
            <a:ext cx="10966000" cy="47577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/>
              <a:t>Klik for at indsætte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4">
            <a:extLst>
              <a:ext uri="{FF2B5EF4-FFF2-40B4-BE49-F238E27FC236}">
                <a16:creationId xmlns:a16="http://schemas.microsoft.com/office/drawing/2014/main" id="{E2B13564-6356-13EF-9839-CAE954974D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3224" y="6480000"/>
            <a:ext cx="4114800" cy="216000"/>
          </a:xfrm>
          <a:prstGeom prst="rect">
            <a:avLst/>
          </a:prstGeom>
        </p:spPr>
        <p:txBody>
          <a:bodyPr lIns="0" bIns="0" anchor="b"/>
          <a:lstStyle>
            <a:lvl1pPr>
              <a:defRPr sz="1050"/>
            </a:lvl1pPr>
          </a:lstStyle>
          <a:p>
            <a:r>
              <a:rPr lang="da-DK"/>
              <a:t>Projekt / initialer / version</a:t>
            </a:r>
          </a:p>
        </p:txBody>
      </p:sp>
      <p:sp>
        <p:nvSpPr>
          <p:cNvPr id="7" name="Pladsholder til slidenummer 5">
            <a:extLst>
              <a:ext uri="{FF2B5EF4-FFF2-40B4-BE49-F238E27FC236}">
                <a16:creationId xmlns:a16="http://schemas.microsoft.com/office/drawing/2014/main" id="{61063316-9CF9-5BEF-B035-BC05058DCF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10115" y="6480000"/>
            <a:ext cx="568595" cy="216000"/>
          </a:xfrm>
          <a:prstGeom prst="rect">
            <a:avLst/>
          </a:prstGeom>
        </p:spPr>
        <p:txBody>
          <a:bodyPr bIns="0" anchor="b"/>
          <a:lstStyle>
            <a:lvl1pPr algn="ctr">
              <a:defRPr sz="1050"/>
            </a:lvl1pPr>
          </a:lstStyle>
          <a:p>
            <a:fld id="{B3CB5866-C97E-431B-9347-802EE191A840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9" name="Pladsholder til sidefod 4">
            <a:extLst>
              <a:ext uri="{FF2B5EF4-FFF2-40B4-BE49-F238E27FC236}">
                <a16:creationId xmlns:a16="http://schemas.microsoft.com/office/drawing/2014/main" id="{F8CE8E12-473D-64D2-4D1F-02E73A7079B4}"/>
              </a:ext>
            </a:extLst>
          </p:cNvPr>
          <p:cNvSpPr txBox="1">
            <a:spLocks/>
          </p:cNvSpPr>
          <p:nvPr userDrawn="1"/>
        </p:nvSpPr>
        <p:spPr>
          <a:xfrm>
            <a:off x="10196423" y="6480000"/>
            <a:ext cx="1382802" cy="216000"/>
          </a:xfrm>
          <a:prstGeom prst="rect">
            <a:avLst/>
          </a:prstGeom>
        </p:spPr>
        <p:txBody>
          <a:bodyPr lIns="0" rIns="0" bIns="0" anchor="b"/>
          <a:lstStyle>
            <a:defPPr>
              <a:defRPr lang="da-DK"/>
            </a:defPPr>
            <a:lvl1pPr marL="0" algn="l" defTabSz="967527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3763" algn="l" defTabSz="967527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7527" algn="l" defTabSz="967527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51290" algn="l" defTabSz="967527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5053" algn="l" defTabSz="967527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8817" algn="l" defTabSz="967527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02580" algn="l" defTabSz="967527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86343" algn="l" defTabSz="967527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0107" algn="l" defTabSz="967527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/>
              <a:t>Teknologisk Institut</a:t>
            </a:r>
          </a:p>
        </p:txBody>
      </p:sp>
    </p:spTree>
    <p:extLst>
      <p:ext uri="{BB962C8B-B14F-4D97-AF65-F5344CB8AC3E}">
        <p14:creationId xmlns:p14="http://schemas.microsoft.com/office/powerpoint/2010/main" val="90141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2" r:id="rId2"/>
    <p:sldLayoutId id="2147483763" r:id="rId3"/>
    <p:sldLayoutId id="2147483764" r:id="rId4"/>
    <p:sldLayoutId id="2147483765" r:id="rId5"/>
    <p:sldLayoutId id="2147483806" r:id="rId6"/>
    <p:sldLayoutId id="2147483767" r:id="rId7"/>
    <p:sldLayoutId id="2147483803" r:id="rId8"/>
    <p:sldLayoutId id="2147483801" r:id="rId9"/>
    <p:sldLayoutId id="2147483804" r:id="rId10"/>
    <p:sldLayoutId id="2147483805" r:id="rId11"/>
    <p:sldLayoutId id="2147483787" r:id="rId12"/>
    <p:sldLayoutId id="2147483776" r:id="rId13"/>
    <p:sldLayoutId id="2147483777" r:id="rId14"/>
    <p:sldLayoutId id="2147483794" r:id="rId15"/>
    <p:sldLayoutId id="2147483793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785" r:id="rId23"/>
    <p:sldLayoutId id="2147483791" r:id="rId24"/>
    <p:sldLayoutId id="2147483695" r:id="rId25"/>
    <p:sldLayoutId id="2147483779" r:id="rId26"/>
    <p:sldLayoutId id="2147483780" r:id="rId27"/>
    <p:sldLayoutId id="2147483781" r:id="rId28"/>
    <p:sldLayoutId id="2147483792" r:id="rId29"/>
    <p:sldLayoutId id="2147483786" r:id="rId30"/>
    <p:sldLayoutId id="2147483782" r:id="rId31"/>
    <p:sldLayoutId id="2147483783" r:id="rId32"/>
  </p:sldLayoutIdLst>
  <p:transition>
    <p:fade/>
  </p:transition>
  <p:hf sldNum="0" hdr="0" ftr="0" dt="0"/>
  <p:txStyles>
    <p:titleStyle>
      <a:lvl1pPr algn="ctr" defTabSz="914130" rtl="0" eaLnBrk="1" latinLnBrk="0" hangingPunct="1">
        <a:lnSpc>
          <a:spcPct val="90000"/>
        </a:lnSpc>
        <a:spcBef>
          <a:spcPct val="0"/>
        </a:spcBef>
        <a:buNone/>
        <a:defRPr sz="3600" b="1" kern="1200" cap="none" baseline="0">
          <a:solidFill>
            <a:schemeClr val="bg2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180000" indent="-180000" algn="l" defTabSz="914130" rtl="0" eaLnBrk="1" latinLnBrk="0" hangingPunct="1">
        <a:lnSpc>
          <a:spcPct val="12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marL="360000" indent="-180000" algn="l" defTabSz="914130" rtl="0" eaLnBrk="1" latinLnBrk="0" hangingPunct="1">
        <a:lnSpc>
          <a:spcPct val="12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2pPr>
      <a:lvl3pPr marL="540000" indent="-180000" algn="l" defTabSz="91413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3pPr>
      <a:lvl4pPr marL="720000" indent="-180000" algn="l" defTabSz="91413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1200" b="0" i="0" kern="1200" cap="none" baseline="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4pPr>
      <a:lvl5pPr marL="900000" indent="-180000" algn="l" defTabSz="91413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1868" indent="0" algn="l" defTabSz="914130" rtl="0" eaLnBrk="1" latinLnBrk="0" hangingPunct="1">
        <a:lnSpc>
          <a:spcPct val="120000"/>
        </a:lnSpc>
        <a:spcBef>
          <a:spcPts val="1000"/>
        </a:spcBef>
        <a:buClr>
          <a:srgbClr val="E40000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6pPr>
      <a:lvl7pPr marL="230400" indent="-228532" algn="l" defTabSz="914130" rtl="0" eaLnBrk="1" latinLnBrk="0" hangingPunct="1">
        <a:lnSpc>
          <a:spcPct val="120000"/>
        </a:lnSpc>
        <a:spcBef>
          <a:spcPts val="1000"/>
        </a:spcBef>
        <a:buClr>
          <a:srgbClr val="E40000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7pPr>
      <a:lvl8pPr marL="230400" indent="-228532" algn="l" defTabSz="914130" rtl="0" eaLnBrk="1" latinLnBrk="0" hangingPunct="1">
        <a:lnSpc>
          <a:spcPct val="120000"/>
        </a:lnSpc>
        <a:spcBef>
          <a:spcPts val="1000"/>
        </a:spcBef>
        <a:buClr>
          <a:srgbClr val="E40000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8pPr>
      <a:lvl9pPr marL="230400" indent="-228532" algn="l" defTabSz="914130" rtl="0" eaLnBrk="1" latinLnBrk="0" hangingPunct="1">
        <a:lnSpc>
          <a:spcPct val="120000"/>
        </a:lnSpc>
        <a:spcBef>
          <a:spcPts val="1000"/>
        </a:spcBef>
        <a:buClr>
          <a:srgbClr val="E40000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9pPr>
    </p:bodyStyle>
    <p:otherStyle>
      <a:defPPr>
        <a:defRPr lang="en-US"/>
      </a:defPPr>
      <a:lvl1pPr marL="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4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4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9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3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9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53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18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">
          <p15:clr>
            <a:srgbClr val="F26B43"/>
          </p15:clr>
        </p15:guide>
        <p15:guide id="8" pos="7294">
          <p15:clr>
            <a:srgbClr val="F26B43"/>
          </p15:clr>
        </p15:guide>
        <p15:guide id="9" orient="horz" pos="997">
          <p15:clr>
            <a:srgbClr val="F26B43"/>
          </p15:clr>
        </p15:guide>
        <p15:guide id="10" orient="horz" pos="2160">
          <p15:clr>
            <a:srgbClr val="F26B43"/>
          </p15:clr>
        </p15:guide>
        <p15:guide id="11" orient="horz" pos="782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3997">
          <p15:clr>
            <a:srgbClr val="F26B43"/>
          </p15:clr>
        </p15:guide>
        <p15:guide id="14" orient="horz" pos="3793">
          <p15:clr>
            <a:srgbClr val="F26B43"/>
          </p15:clr>
        </p15:guide>
        <p15:guide id="15" pos="3839">
          <p15:clr>
            <a:srgbClr val="F26B43"/>
          </p15:clr>
        </p15:guide>
        <p15:guide id="16" pos="35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E81F4784-56BE-4B63-EBAB-B07535300BC6}"/>
              </a:ext>
            </a:extLst>
          </p:cNvPr>
          <p:cNvSpPr/>
          <p:nvPr/>
        </p:nvSpPr>
        <p:spPr>
          <a:xfrm>
            <a:off x="9465974" y="6345238"/>
            <a:ext cx="895081" cy="51276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dirty="0" err="1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FF174FBC-3D78-C6EF-8566-242BEDCBA6D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479" t="21048" r="1336" b="27595"/>
          <a:stretch>
            <a:fillRect/>
          </a:stretch>
        </p:blipFill>
        <p:spPr>
          <a:xfrm>
            <a:off x="-1" y="0"/>
            <a:ext cx="12188826" cy="6082567"/>
          </a:xfrm>
          <a:prstGeom prst="rect">
            <a:avLst/>
          </a:prstGeom>
          <a:noFill/>
        </p:spPr>
      </p:pic>
      <p:pic>
        <p:nvPicPr>
          <p:cNvPr id="5" name="Picture 2" descr="Novafos | Gate 21">
            <a:extLst>
              <a:ext uri="{FF2B5EF4-FFF2-40B4-BE49-F238E27FC236}">
                <a16:creationId xmlns:a16="http://schemas.microsoft.com/office/drawing/2014/main" id="{4C58A2E4-1DAB-ECE3-4038-BCC0F09A45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81" b="37029"/>
          <a:stretch/>
        </p:blipFill>
        <p:spPr bwMode="auto">
          <a:xfrm>
            <a:off x="2934920" y="6380543"/>
            <a:ext cx="1393858" cy="32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A1B119-5CE7-8823-9257-DB90D6D28F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2410" y="6074814"/>
            <a:ext cx="1402202" cy="938865"/>
          </a:xfrm>
          <a:prstGeom prst="rect">
            <a:avLst/>
          </a:prstGeom>
        </p:spPr>
      </p:pic>
      <p:pic>
        <p:nvPicPr>
          <p:cNvPr id="7" name="Picture 6" descr="DIN Forsyning Affaldsshop – Webshop for renovationsprodukter">
            <a:extLst>
              <a:ext uri="{FF2B5EF4-FFF2-40B4-BE49-F238E27FC236}">
                <a16:creationId xmlns:a16="http://schemas.microsoft.com/office/drawing/2014/main" id="{41EE1051-D9A6-9D86-EDF8-72CA30395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098" y="6331846"/>
            <a:ext cx="1393858" cy="46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Fors A/S - Forsyningsselskab i Holbæk, Lejre og Roskilde">
            <a:extLst>
              <a:ext uri="{FF2B5EF4-FFF2-40B4-BE49-F238E27FC236}">
                <a16:creationId xmlns:a16="http://schemas.microsoft.com/office/drawing/2014/main" id="{2A0ABD4C-E225-2812-AEF8-678C9DDF5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512" y="6136910"/>
            <a:ext cx="859412" cy="66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Pressemateriale fra Fredericia Spildevand og Energi A/S">
            <a:extLst>
              <a:ext uri="{FF2B5EF4-FFF2-40B4-BE49-F238E27FC236}">
                <a16:creationId xmlns:a16="http://schemas.microsoft.com/office/drawing/2014/main" id="{0CD0208C-5C35-715A-AEB1-06E6AC766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342" y="6138401"/>
            <a:ext cx="1341066" cy="66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3D59CEF-8F02-8A21-7EA8-C352BAFEB987}"/>
              </a:ext>
            </a:extLst>
          </p:cNvPr>
          <p:cNvSpPr txBox="1"/>
          <p:nvPr/>
        </p:nvSpPr>
        <p:spPr>
          <a:xfrm>
            <a:off x="400792" y="150049"/>
            <a:ext cx="11387239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a-DK" sz="3600" b="1" dirty="0"/>
              <a:t>Opdatering af viden om våde regnvandsbassiner</a:t>
            </a:r>
            <a:br>
              <a:rPr lang="da-DK" sz="4000" b="1" dirty="0"/>
            </a:br>
            <a:r>
              <a:rPr lang="da-DK" sz="2400" b="1" dirty="0"/>
              <a:t>EVA - Temadag </a:t>
            </a:r>
            <a:r>
              <a:rPr lang="da-DK" sz="2400" dirty="0"/>
              <a:t>februar 2026</a:t>
            </a:r>
            <a:endParaRPr lang="da-DK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1703E3-4AFC-B5C5-E994-8C04827C87B2}"/>
              </a:ext>
            </a:extLst>
          </p:cNvPr>
          <p:cNvSpPr txBox="1"/>
          <p:nvPr/>
        </p:nvSpPr>
        <p:spPr>
          <a:xfrm>
            <a:off x="571500" y="5178669"/>
            <a:ext cx="5522912" cy="61555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2000" b="1" dirty="0"/>
              <a:t>Katrine Nielsen</a:t>
            </a:r>
            <a:r>
              <a:rPr lang="da-DK" sz="2000" dirty="0"/>
              <a:t>	</a:t>
            </a:r>
            <a:r>
              <a:rPr lang="da-DK" sz="2000" b="1" dirty="0"/>
              <a:t>Jens </a:t>
            </a:r>
            <a:r>
              <a:rPr lang="da-DK" sz="2000" b="1" dirty="0" err="1"/>
              <a:t>Stærdahl</a:t>
            </a:r>
            <a:endParaRPr lang="da-DK" sz="2000" b="1" dirty="0"/>
          </a:p>
          <a:p>
            <a:pPr algn="l"/>
            <a:r>
              <a:rPr lang="da-DK" sz="2000" dirty="0"/>
              <a:t>Teknologisk Institut	Novafos</a:t>
            </a:r>
          </a:p>
        </p:txBody>
      </p:sp>
    </p:spTree>
    <p:extLst>
      <p:ext uri="{BB962C8B-B14F-4D97-AF65-F5344CB8AC3E}">
        <p14:creationId xmlns:p14="http://schemas.microsoft.com/office/powerpoint/2010/main" val="2915385079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D9E56-11F7-43A9-C8D5-9B0F72D42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Dybere bassiner kan etableres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5B51C-44D2-7990-4233-9458CEEFCD7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2775" y="1582737"/>
            <a:ext cx="6234755" cy="4762501"/>
          </a:xfrm>
        </p:spPr>
        <p:txBody>
          <a:bodyPr/>
          <a:lstStyle/>
          <a:p>
            <a:r>
              <a:rPr lang="da-DK" dirty="0"/>
              <a:t>Bassiner med varierende dybde anbefales da disse giver, med dybde ned til 3 meter</a:t>
            </a:r>
          </a:p>
          <a:p>
            <a:pPr lvl="1"/>
            <a:r>
              <a:rPr lang="da-DK" dirty="0"/>
              <a:t>Et større volumen til ophobning af sediment</a:t>
            </a:r>
          </a:p>
          <a:p>
            <a:pPr lvl="1"/>
            <a:r>
              <a:rPr lang="da-DK" dirty="0"/>
              <a:t>Reducere risiko for at bassinet fyldes op med sediment, allerede i anlægs- og udviklingsfasen </a:t>
            </a:r>
          </a:p>
          <a:p>
            <a:pPr lvl="1"/>
            <a:r>
              <a:rPr lang="da-DK" dirty="0"/>
              <a:t>Den varierende dybde giver mulighed for øget biodiversitet, der bidrager til renseeffekten</a:t>
            </a:r>
          </a:p>
          <a:p>
            <a:pPr lvl="1"/>
            <a:r>
              <a:rPr lang="da-DK" dirty="0"/>
              <a:t>Den øgede sedimentophobning vil mindske frekvens for oprensning og derved minimere forstyrrelse i bassinet</a:t>
            </a:r>
          </a:p>
          <a:p>
            <a:r>
              <a:rPr lang="da-DK" dirty="0"/>
              <a:t>Vådvolumen opdeles i</a:t>
            </a:r>
          </a:p>
          <a:p>
            <a:pPr lvl="1"/>
            <a:r>
              <a:rPr lang="da-DK" dirty="0"/>
              <a:t>Rensevolumen </a:t>
            </a:r>
          </a:p>
          <a:p>
            <a:pPr lvl="1"/>
            <a:r>
              <a:rPr lang="da-DK" dirty="0"/>
              <a:t>Sedimentvolumen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A711AC-26C8-9823-1936-A8312DFE7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0624" y="1243378"/>
            <a:ext cx="4790718" cy="12716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33F31B-B746-0E34-B4E6-3C2D4AF5D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2463" y="2919346"/>
            <a:ext cx="4738091" cy="13886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CBCB14-9AA9-E8D3-D108-E3BCC3EB7C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2463" y="4712333"/>
            <a:ext cx="4688879" cy="137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92456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268EAC-E2FB-A0E3-327B-8853AA79FA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F093D-928D-9413-13CE-DA5FD381F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Fase 2 og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D92EE-BC60-7B2E-F6B0-85B52E17D02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2775" y="1582737"/>
            <a:ext cx="10966450" cy="1546699"/>
          </a:xfrm>
        </p:spPr>
        <p:txBody>
          <a:bodyPr/>
          <a:lstStyle/>
          <a:p>
            <a:r>
              <a:rPr lang="da-DK" b="1" dirty="0"/>
              <a:t>Videre arbejde</a:t>
            </a:r>
          </a:p>
          <a:p>
            <a:pPr lvl="1"/>
            <a:r>
              <a:rPr lang="da-DK" dirty="0"/>
              <a:t>De sidste rettelser og detaljer skal på plads</a:t>
            </a:r>
          </a:p>
          <a:p>
            <a:pPr lvl="1"/>
            <a:r>
              <a:rPr lang="da-DK" dirty="0"/>
              <a:t>Fremsendes til godkendes ved Spildevandskomiteens plenarforsamling</a:t>
            </a:r>
          </a:p>
          <a:p>
            <a:pPr lvl="1"/>
            <a:r>
              <a:rPr lang="da-DK" dirty="0"/>
              <a:t>Udgivelse af Ekspertrapport og opsamlingen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C9552C6-5310-E957-7464-1EE558CC2A4E}"/>
              </a:ext>
            </a:extLst>
          </p:cNvPr>
          <p:cNvCxnSpPr/>
          <p:nvPr/>
        </p:nvCxnSpPr>
        <p:spPr>
          <a:xfrm>
            <a:off x="832779" y="5559393"/>
            <a:ext cx="11056889" cy="0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4088DC1-82D7-99A4-DAA9-920D07CE54FD}"/>
              </a:ext>
            </a:extLst>
          </p:cNvPr>
          <p:cNvCxnSpPr/>
          <p:nvPr/>
        </p:nvCxnSpPr>
        <p:spPr>
          <a:xfrm>
            <a:off x="832779" y="5299545"/>
            <a:ext cx="0" cy="51969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22C76BF-69B3-33A3-6C35-2F88317B4DF9}"/>
              </a:ext>
            </a:extLst>
          </p:cNvPr>
          <p:cNvSpPr txBox="1"/>
          <p:nvPr/>
        </p:nvSpPr>
        <p:spPr>
          <a:xfrm>
            <a:off x="470966" y="5893326"/>
            <a:ext cx="72362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1200" dirty="0"/>
              <a:t>Maj </a:t>
            </a:r>
          </a:p>
          <a:p>
            <a:pPr algn="ctr"/>
            <a:r>
              <a:rPr lang="da-DK" sz="1200" dirty="0"/>
              <a:t>2025</a:t>
            </a:r>
            <a:endParaRPr lang="da-DK" sz="20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96D8175-A316-694F-2997-A509081BA278}"/>
              </a:ext>
            </a:extLst>
          </p:cNvPr>
          <p:cNvCxnSpPr/>
          <p:nvPr/>
        </p:nvCxnSpPr>
        <p:spPr>
          <a:xfrm>
            <a:off x="5824534" y="5299545"/>
            <a:ext cx="0" cy="51969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A5B5AEB-B53A-13E9-0938-ADAE081359D0}"/>
              </a:ext>
            </a:extLst>
          </p:cNvPr>
          <p:cNvSpPr txBox="1"/>
          <p:nvPr/>
        </p:nvSpPr>
        <p:spPr>
          <a:xfrm>
            <a:off x="5425062" y="5893326"/>
            <a:ext cx="79894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1200" dirty="0"/>
              <a:t>December </a:t>
            </a:r>
          </a:p>
          <a:p>
            <a:pPr algn="ctr"/>
            <a:r>
              <a:rPr lang="da-DK" sz="1200" dirty="0"/>
              <a:t>2025</a:t>
            </a:r>
            <a:endParaRPr lang="da-DK" sz="20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F8BE7BC-B75A-B233-345A-AC40F80D6E1E}"/>
              </a:ext>
            </a:extLst>
          </p:cNvPr>
          <p:cNvCxnSpPr/>
          <p:nvPr/>
        </p:nvCxnSpPr>
        <p:spPr>
          <a:xfrm>
            <a:off x="11798780" y="5300641"/>
            <a:ext cx="0" cy="51969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79F84E4-678C-7502-1E07-B313303276ED}"/>
              </a:ext>
            </a:extLst>
          </p:cNvPr>
          <p:cNvSpPr txBox="1"/>
          <p:nvPr/>
        </p:nvSpPr>
        <p:spPr>
          <a:xfrm>
            <a:off x="11399308" y="5858104"/>
            <a:ext cx="79894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1200" dirty="0"/>
              <a:t>Maj </a:t>
            </a:r>
          </a:p>
          <a:p>
            <a:pPr algn="ctr"/>
            <a:r>
              <a:rPr lang="da-DK" sz="1200" dirty="0"/>
              <a:t>2026</a:t>
            </a:r>
            <a:endParaRPr lang="da-DK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ED2F1B-8B90-9A49-BB1C-C7DEBA1A5996}"/>
              </a:ext>
            </a:extLst>
          </p:cNvPr>
          <p:cNvSpPr txBox="1"/>
          <p:nvPr/>
        </p:nvSpPr>
        <p:spPr>
          <a:xfrm>
            <a:off x="1343202" y="6047214"/>
            <a:ext cx="382863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1400" b="1" dirty="0"/>
              <a:t>Eksperterne arbejder på deres besvarelser</a:t>
            </a: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2786725E-39E5-A4D0-3E92-8550DD0016A4}"/>
              </a:ext>
            </a:extLst>
          </p:cNvPr>
          <p:cNvSpPr/>
          <p:nvPr/>
        </p:nvSpPr>
        <p:spPr>
          <a:xfrm rot="5400000">
            <a:off x="3076616" y="3445873"/>
            <a:ext cx="361813" cy="4668698"/>
          </a:xfrm>
          <a:prstGeom prst="rightBrac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9D66C52-523A-998A-F57C-2751370D9281}"/>
              </a:ext>
            </a:extLst>
          </p:cNvPr>
          <p:cNvCxnSpPr>
            <a:cxnSpLocks/>
          </p:cNvCxnSpPr>
          <p:nvPr/>
        </p:nvCxnSpPr>
        <p:spPr>
          <a:xfrm flipH="1" flipV="1">
            <a:off x="2219393" y="4327871"/>
            <a:ext cx="181132" cy="1228401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CD7AD90-2AB4-CD37-86E1-3BD8BA9C6BA9}"/>
              </a:ext>
            </a:extLst>
          </p:cNvPr>
          <p:cNvSpPr txBox="1"/>
          <p:nvPr/>
        </p:nvSpPr>
        <p:spPr>
          <a:xfrm>
            <a:off x="1857806" y="3589207"/>
            <a:ext cx="116415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1200" b="1" dirty="0"/>
              <a:t>Workshop med driftsfolk</a:t>
            </a:r>
            <a:r>
              <a:rPr lang="da-DK" sz="1200" dirty="0"/>
              <a:t>, for at samle erfaringer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062884-C415-10BD-7302-C706F030AFDE}"/>
              </a:ext>
            </a:extLst>
          </p:cNvPr>
          <p:cNvSpPr txBox="1"/>
          <p:nvPr/>
        </p:nvSpPr>
        <p:spPr>
          <a:xfrm>
            <a:off x="693203" y="4077088"/>
            <a:ext cx="1085438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1200" dirty="0"/>
              <a:t>Dialog med </a:t>
            </a:r>
            <a:r>
              <a:rPr lang="da-DK" sz="1200" dirty="0" err="1"/>
              <a:t>Regnudvalget</a:t>
            </a:r>
            <a:r>
              <a:rPr lang="da-DK" sz="1200" dirty="0"/>
              <a:t>, under Spildevandskomiteen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79D7D14-5808-B3D2-819C-E02C5642B494}"/>
              </a:ext>
            </a:extLst>
          </p:cNvPr>
          <p:cNvCxnSpPr>
            <a:cxnSpLocks/>
          </p:cNvCxnSpPr>
          <p:nvPr/>
        </p:nvCxnSpPr>
        <p:spPr>
          <a:xfrm flipH="1" flipV="1">
            <a:off x="1266833" y="4839991"/>
            <a:ext cx="158330" cy="716281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4313FE1-5A81-C5A7-652C-7FF79CFD80A7}"/>
              </a:ext>
            </a:extLst>
          </p:cNvPr>
          <p:cNvCxnSpPr>
            <a:cxnSpLocks/>
          </p:cNvCxnSpPr>
          <p:nvPr/>
        </p:nvCxnSpPr>
        <p:spPr>
          <a:xfrm flipV="1">
            <a:off x="3538237" y="4303287"/>
            <a:ext cx="176838" cy="1254546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314E8A3-31F1-9628-997B-4A017F01D093}"/>
              </a:ext>
            </a:extLst>
          </p:cNvPr>
          <p:cNvSpPr txBox="1"/>
          <p:nvPr/>
        </p:nvSpPr>
        <p:spPr>
          <a:xfrm>
            <a:off x="3257521" y="3773874"/>
            <a:ext cx="141562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1200" b="1" dirty="0"/>
              <a:t>Midtvejsseminar</a:t>
            </a:r>
            <a:r>
              <a:rPr lang="da-DK" sz="1200" dirty="0"/>
              <a:t>, hvor eksperterne gav status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EF10C5C-7A63-C41D-962C-024DAFE0FEB9}"/>
              </a:ext>
            </a:extLst>
          </p:cNvPr>
          <p:cNvCxnSpPr>
            <a:cxnSpLocks/>
          </p:cNvCxnSpPr>
          <p:nvPr/>
        </p:nvCxnSpPr>
        <p:spPr>
          <a:xfrm flipH="1" flipV="1">
            <a:off x="4487323" y="4839991"/>
            <a:ext cx="58064" cy="716281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0C03CDB4-82C3-8764-BF0D-688127CFE6FB}"/>
              </a:ext>
            </a:extLst>
          </p:cNvPr>
          <p:cNvSpPr txBox="1"/>
          <p:nvPr/>
        </p:nvSpPr>
        <p:spPr>
          <a:xfrm>
            <a:off x="4053566" y="4446420"/>
            <a:ext cx="127634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1200" dirty="0"/>
              <a:t>Status til </a:t>
            </a:r>
            <a:r>
              <a:rPr lang="da-DK" sz="1200" dirty="0" err="1"/>
              <a:t>Regnudvalget</a:t>
            </a:r>
            <a:endParaRPr lang="da-DK" sz="1200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1C760A3-79E8-90C8-11F6-D94857BE5E95}"/>
              </a:ext>
            </a:extLst>
          </p:cNvPr>
          <p:cNvCxnSpPr>
            <a:cxnSpLocks/>
          </p:cNvCxnSpPr>
          <p:nvPr/>
        </p:nvCxnSpPr>
        <p:spPr>
          <a:xfrm flipH="1" flipV="1">
            <a:off x="5591872" y="4839991"/>
            <a:ext cx="58064" cy="716281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A6163027-1686-C07C-C301-C553575048D6}"/>
              </a:ext>
            </a:extLst>
          </p:cNvPr>
          <p:cNvSpPr txBox="1"/>
          <p:nvPr/>
        </p:nvSpPr>
        <p:spPr>
          <a:xfrm>
            <a:off x="5241557" y="4285150"/>
            <a:ext cx="104877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1200" dirty="0"/>
              <a:t>Eksperterne fremsender besvarelser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1DDA9CC-C9E3-4242-07E0-61BE3AA05CD3}"/>
              </a:ext>
            </a:extLst>
          </p:cNvPr>
          <p:cNvCxnSpPr>
            <a:cxnSpLocks/>
          </p:cNvCxnSpPr>
          <p:nvPr/>
        </p:nvCxnSpPr>
        <p:spPr>
          <a:xfrm flipV="1">
            <a:off x="6718051" y="4128082"/>
            <a:ext cx="0" cy="1418053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07E5C4DA-EE93-110E-42F8-20BF40D8E3D3}"/>
              </a:ext>
            </a:extLst>
          </p:cNvPr>
          <p:cNvSpPr txBox="1"/>
          <p:nvPr/>
        </p:nvSpPr>
        <p:spPr>
          <a:xfrm>
            <a:off x="6193665" y="3574084"/>
            <a:ext cx="188869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1200" dirty="0"/>
              <a:t>Arbejdsgruppen </a:t>
            </a:r>
            <a:r>
              <a:rPr lang="da-DK" sz="1200" b="1" dirty="0"/>
              <a:t>opstarter udarbejdelse </a:t>
            </a:r>
            <a:r>
              <a:rPr lang="da-DK" sz="1200" dirty="0"/>
              <a:t>af vejledning 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EE1BC90-2F18-9EE1-004A-87AD5F705B29}"/>
              </a:ext>
            </a:extLst>
          </p:cNvPr>
          <p:cNvCxnSpPr>
            <a:cxnSpLocks/>
          </p:cNvCxnSpPr>
          <p:nvPr/>
        </p:nvCxnSpPr>
        <p:spPr>
          <a:xfrm flipH="1" flipV="1">
            <a:off x="7139084" y="5225461"/>
            <a:ext cx="69191" cy="328073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543532AC-9949-FC96-2304-911E8906A7A6}"/>
              </a:ext>
            </a:extLst>
          </p:cNvPr>
          <p:cNvSpPr txBox="1"/>
          <p:nvPr/>
        </p:nvSpPr>
        <p:spPr>
          <a:xfrm>
            <a:off x="6799896" y="4282412"/>
            <a:ext cx="104877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1200" dirty="0"/>
              <a:t>Eksperterne får feedback og indarbejder dette i besvarelser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D73157C-D9EA-C1DA-67A8-E3C42F25B54D}"/>
              </a:ext>
            </a:extLst>
          </p:cNvPr>
          <p:cNvCxnSpPr>
            <a:cxnSpLocks/>
          </p:cNvCxnSpPr>
          <p:nvPr/>
        </p:nvCxnSpPr>
        <p:spPr>
          <a:xfrm flipV="1">
            <a:off x="8652912" y="4446420"/>
            <a:ext cx="237804" cy="1099715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050D2FF6-8DD2-EEEE-EE4D-CB129D8142BD}"/>
              </a:ext>
            </a:extLst>
          </p:cNvPr>
          <p:cNvSpPr txBox="1"/>
          <p:nvPr/>
        </p:nvSpPr>
        <p:spPr>
          <a:xfrm>
            <a:off x="8172323" y="3892422"/>
            <a:ext cx="188869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1200" b="1" dirty="0"/>
              <a:t>Udkast</a:t>
            </a:r>
            <a:r>
              <a:rPr lang="da-DK" sz="1200" dirty="0"/>
              <a:t> af vejledning sendes til </a:t>
            </a:r>
            <a:r>
              <a:rPr lang="da-DK" sz="1200" b="1" dirty="0" err="1"/>
              <a:t>Regnudvalget</a:t>
            </a:r>
            <a:r>
              <a:rPr lang="da-DK" sz="1200" dirty="0"/>
              <a:t> og udvalgte </a:t>
            </a:r>
            <a:r>
              <a:rPr lang="da-DK" sz="1200" b="1" dirty="0"/>
              <a:t>kommuner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7BD5821-D152-D6BE-F093-C71AE63D5C94}"/>
              </a:ext>
            </a:extLst>
          </p:cNvPr>
          <p:cNvCxnSpPr>
            <a:cxnSpLocks/>
          </p:cNvCxnSpPr>
          <p:nvPr/>
        </p:nvCxnSpPr>
        <p:spPr>
          <a:xfrm flipH="1" flipV="1">
            <a:off x="9626116" y="5071960"/>
            <a:ext cx="104951" cy="497880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290A8AB0-2365-8AB0-720B-C76ED283ABEC}"/>
              </a:ext>
            </a:extLst>
          </p:cNvPr>
          <p:cNvSpPr txBox="1"/>
          <p:nvPr/>
        </p:nvSpPr>
        <p:spPr>
          <a:xfrm>
            <a:off x="9082856" y="4891351"/>
            <a:ext cx="127634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1200" b="1" dirty="0"/>
              <a:t>EVA - Temadag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A892241-33B8-52FD-75A3-6848E34B0A20}"/>
              </a:ext>
            </a:extLst>
          </p:cNvPr>
          <p:cNvCxnSpPr/>
          <p:nvPr/>
        </p:nvCxnSpPr>
        <p:spPr>
          <a:xfrm flipH="1">
            <a:off x="9895427" y="5560488"/>
            <a:ext cx="1903353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43732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01FE4-102D-F829-BBE6-D14BF9B3A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Fase 2 og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F4329-C599-0BA8-6460-9EF35849198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2775" y="1582738"/>
            <a:ext cx="10966450" cy="542092"/>
          </a:xfrm>
        </p:spPr>
        <p:txBody>
          <a:bodyPr/>
          <a:lstStyle/>
          <a:p>
            <a:r>
              <a:rPr lang="da-DK" dirty="0"/>
              <a:t>Siden maj 2025 har eksperterne arbejdet på at besvare deres givet emne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9B50B97-8DF3-2E98-AF7A-712BCC154B33}"/>
              </a:ext>
            </a:extLst>
          </p:cNvPr>
          <p:cNvCxnSpPr/>
          <p:nvPr/>
        </p:nvCxnSpPr>
        <p:spPr>
          <a:xfrm>
            <a:off x="752351" y="5105482"/>
            <a:ext cx="11056889" cy="0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B73E9EF-EDE8-39B1-FB16-32D218F1FA0B}"/>
              </a:ext>
            </a:extLst>
          </p:cNvPr>
          <p:cNvCxnSpPr/>
          <p:nvPr/>
        </p:nvCxnSpPr>
        <p:spPr>
          <a:xfrm>
            <a:off x="752351" y="4845634"/>
            <a:ext cx="0" cy="51969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C1C6E7D-2217-F6C0-17EE-0DFA0643465D}"/>
              </a:ext>
            </a:extLst>
          </p:cNvPr>
          <p:cNvSpPr txBox="1"/>
          <p:nvPr/>
        </p:nvSpPr>
        <p:spPr>
          <a:xfrm>
            <a:off x="390045" y="5405250"/>
            <a:ext cx="72362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1200" dirty="0"/>
              <a:t>Maj </a:t>
            </a:r>
          </a:p>
          <a:p>
            <a:pPr algn="ctr"/>
            <a:r>
              <a:rPr lang="da-DK" sz="1200" dirty="0"/>
              <a:t>2025</a:t>
            </a:r>
            <a:endParaRPr lang="da-DK" sz="20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E378F1-F68B-6B25-3654-6A28E1E119BD}"/>
              </a:ext>
            </a:extLst>
          </p:cNvPr>
          <p:cNvCxnSpPr/>
          <p:nvPr/>
        </p:nvCxnSpPr>
        <p:spPr>
          <a:xfrm>
            <a:off x="5744106" y="4845634"/>
            <a:ext cx="0" cy="51969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2374A80-1187-C260-32AC-4B22F4B88654}"/>
              </a:ext>
            </a:extLst>
          </p:cNvPr>
          <p:cNvSpPr txBox="1"/>
          <p:nvPr/>
        </p:nvSpPr>
        <p:spPr>
          <a:xfrm>
            <a:off x="5344634" y="5439415"/>
            <a:ext cx="79894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1200" dirty="0"/>
              <a:t>December </a:t>
            </a:r>
          </a:p>
          <a:p>
            <a:pPr algn="ctr"/>
            <a:r>
              <a:rPr lang="da-DK" sz="1200" dirty="0"/>
              <a:t>2025</a:t>
            </a:r>
            <a:endParaRPr lang="da-DK" sz="20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07CBF7-C29F-816C-2188-C8EC356840C1}"/>
              </a:ext>
            </a:extLst>
          </p:cNvPr>
          <p:cNvCxnSpPr/>
          <p:nvPr/>
        </p:nvCxnSpPr>
        <p:spPr>
          <a:xfrm>
            <a:off x="11718352" y="4846730"/>
            <a:ext cx="0" cy="51969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59FBFAC-A151-7526-2B88-E66AABF2D2F6}"/>
              </a:ext>
            </a:extLst>
          </p:cNvPr>
          <p:cNvSpPr txBox="1"/>
          <p:nvPr/>
        </p:nvSpPr>
        <p:spPr>
          <a:xfrm>
            <a:off x="11277600" y="5362040"/>
            <a:ext cx="79894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1200" dirty="0"/>
              <a:t>Maj </a:t>
            </a:r>
          </a:p>
          <a:p>
            <a:pPr algn="ctr"/>
            <a:r>
              <a:rPr lang="da-DK" sz="1200" dirty="0"/>
              <a:t>2026</a:t>
            </a:r>
            <a:endParaRPr lang="da-DK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A79063-747E-7112-BB65-BF4CE1609C3C}"/>
              </a:ext>
            </a:extLst>
          </p:cNvPr>
          <p:cNvSpPr txBox="1"/>
          <p:nvPr/>
        </p:nvSpPr>
        <p:spPr>
          <a:xfrm>
            <a:off x="1262774" y="5593303"/>
            <a:ext cx="382863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1400" b="1" dirty="0"/>
              <a:t>Eksperterne arbejder på deres besvarelser</a:t>
            </a: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00655923-60B6-3A45-3D4C-8F80DBF9DE2E}"/>
              </a:ext>
            </a:extLst>
          </p:cNvPr>
          <p:cNvSpPr/>
          <p:nvPr/>
        </p:nvSpPr>
        <p:spPr>
          <a:xfrm rot="5400000">
            <a:off x="2996188" y="2991962"/>
            <a:ext cx="361813" cy="4668698"/>
          </a:xfrm>
          <a:prstGeom prst="rightBrac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A267805-E7DD-B597-C594-9064FA9AC045}"/>
              </a:ext>
            </a:extLst>
          </p:cNvPr>
          <p:cNvCxnSpPr>
            <a:cxnSpLocks/>
          </p:cNvCxnSpPr>
          <p:nvPr/>
        </p:nvCxnSpPr>
        <p:spPr>
          <a:xfrm flipH="1" flipV="1">
            <a:off x="2138965" y="3873960"/>
            <a:ext cx="181132" cy="1228401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49C9D82-43FF-7BF8-99E9-025A7FEFA580}"/>
              </a:ext>
            </a:extLst>
          </p:cNvPr>
          <p:cNvSpPr txBox="1"/>
          <p:nvPr/>
        </p:nvSpPr>
        <p:spPr>
          <a:xfrm>
            <a:off x="1777378" y="3135296"/>
            <a:ext cx="116415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1200" b="1" dirty="0"/>
              <a:t>Workshop med driftsfolk</a:t>
            </a:r>
            <a:r>
              <a:rPr lang="da-DK" sz="1200" dirty="0"/>
              <a:t>, for at samle erfaringer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D6C842-F0E5-48A2-1666-9A0A16B2620B}"/>
              </a:ext>
            </a:extLst>
          </p:cNvPr>
          <p:cNvSpPr txBox="1"/>
          <p:nvPr/>
        </p:nvSpPr>
        <p:spPr>
          <a:xfrm>
            <a:off x="612775" y="3623177"/>
            <a:ext cx="1085438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1200" dirty="0"/>
              <a:t>Dialog med </a:t>
            </a:r>
            <a:r>
              <a:rPr lang="da-DK" sz="1200" dirty="0" err="1"/>
              <a:t>Regnudvalget</a:t>
            </a:r>
            <a:r>
              <a:rPr lang="da-DK" sz="1200" dirty="0"/>
              <a:t>, under Spildevandskomiteen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1C71C4D-3D1E-F09F-2117-DD355294314C}"/>
              </a:ext>
            </a:extLst>
          </p:cNvPr>
          <p:cNvCxnSpPr>
            <a:cxnSpLocks/>
          </p:cNvCxnSpPr>
          <p:nvPr/>
        </p:nvCxnSpPr>
        <p:spPr>
          <a:xfrm flipH="1" flipV="1">
            <a:off x="1186405" y="4386080"/>
            <a:ext cx="158330" cy="716281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E92160B-C621-DCB5-AC29-A2283473560A}"/>
              </a:ext>
            </a:extLst>
          </p:cNvPr>
          <p:cNvCxnSpPr>
            <a:cxnSpLocks/>
          </p:cNvCxnSpPr>
          <p:nvPr/>
        </p:nvCxnSpPr>
        <p:spPr>
          <a:xfrm flipV="1">
            <a:off x="3457809" y="3849376"/>
            <a:ext cx="176838" cy="1254546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4067C72-4A0B-A065-6C8C-D7A73193A980}"/>
              </a:ext>
            </a:extLst>
          </p:cNvPr>
          <p:cNvSpPr txBox="1"/>
          <p:nvPr/>
        </p:nvSpPr>
        <p:spPr>
          <a:xfrm>
            <a:off x="3177093" y="3319963"/>
            <a:ext cx="141562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1200" b="1" dirty="0"/>
              <a:t>Midtvejsseminar</a:t>
            </a:r>
            <a:r>
              <a:rPr lang="da-DK" sz="1200" dirty="0"/>
              <a:t>, hvor eksperterne gav status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902CF02-D158-2BCE-5268-5BC1BF29370D}"/>
              </a:ext>
            </a:extLst>
          </p:cNvPr>
          <p:cNvCxnSpPr>
            <a:cxnSpLocks/>
          </p:cNvCxnSpPr>
          <p:nvPr/>
        </p:nvCxnSpPr>
        <p:spPr>
          <a:xfrm flipH="1" flipV="1">
            <a:off x="4406895" y="4386080"/>
            <a:ext cx="58064" cy="716281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FFCD033-61E6-F825-3C53-0AD5A285675B}"/>
              </a:ext>
            </a:extLst>
          </p:cNvPr>
          <p:cNvSpPr txBox="1"/>
          <p:nvPr/>
        </p:nvSpPr>
        <p:spPr>
          <a:xfrm>
            <a:off x="3973138" y="3992509"/>
            <a:ext cx="127634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1200" dirty="0"/>
              <a:t>Status til </a:t>
            </a:r>
            <a:r>
              <a:rPr lang="da-DK" sz="1200" dirty="0" err="1"/>
              <a:t>Regnudvalget</a:t>
            </a:r>
            <a:endParaRPr lang="da-DK" sz="1200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3947736-9AE7-D609-68E0-10796C629CCD}"/>
              </a:ext>
            </a:extLst>
          </p:cNvPr>
          <p:cNvCxnSpPr>
            <a:cxnSpLocks/>
          </p:cNvCxnSpPr>
          <p:nvPr/>
        </p:nvCxnSpPr>
        <p:spPr>
          <a:xfrm flipH="1" flipV="1">
            <a:off x="5511444" y="4386080"/>
            <a:ext cx="58064" cy="716281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9A0358D-1DDF-F93B-BA73-A3105CC9C735}"/>
              </a:ext>
            </a:extLst>
          </p:cNvPr>
          <p:cNvSpPr txBox="1"/>
          <p:nvPr/>
        </p:nvSpPr>
        <p:spPr>
          <a:xfrm>
            <a:off x="5161129" y="3831239"/>
            <a:ext cx="104877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1200" dirty="0"/>
              <a:t>Eksperterne fremsender besvarelser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2D15301-0A82-23F1-4351-D5982BCF4F08}"/>
              </a:ext>
            </a:extLst>
          </p:cNvPr>
          <p:cNvCxnSpPr>
            <a:cxnSpLocks/>
          </p:cNvCxnSpPr>
          <p:nvPr/>
        </p:nvCxnSpPr>
        <p:spPr>
          <a:xfrm flipV="1">
            <a:off x="6637623" y="3674171"/>
            <a:ext cx="0" cy="1418053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2FE7ACDF-5601-70D0-58D5-D788535EBCC8}"/>
              </a:ext>
            </a:extLst>
          </p:cNvPr>
          <p:cNvSpPr txBox="1"/>
          <p:nvPr/>
        </p:nvSpPr>
        <p:spPr>
          <a:xfrm>
            <a:off x="6113237" y="3120173"/>
            <a:ext cx="188869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1200" dirty="0"/>
              <a:t>Arbejdsgruppen </a:t>
            </a:r>
            <a:r>
              <a:rPr lang="da-DK" sz="1200" b="1" dirty="0"/>
              <a:t>opstarter udarbejdelse </a:t>
            </a:r>
            <a:r>
              <a:rPr lang="da-DK" sz="1200" dirty="0"/>
              <a:t>af vejledning 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C672657-F8EC-E400-A28F-E981F5770FA4}"/>
              </a:ext>
            </a:extLst>
          </p:cNvPr>
          <p:cNvCxnSpPr>
            <a:cxnSpLocks/>
          </p:cNvCxnSpPr>
          <p:nvPr/>
        </p:nvCxnSpPr>
        <p:spPr>
          <a:xfrm flipH="1" flipV="1">
            <a:off x="7058656" y="4771550"/>
            <a:ext cx="69191" cy="328073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4E4FD2C6-9582-766F-0C13-A7BECA19BC78}"/>
              </a:ext>
            </a:extLst>
          </p:cNvPr>
          <p:cNvSpPr txBox="1"/>
          <p:nvPr/>
        </p:nvSpPr>
        <p:spPr>
          <a:xfrm>
            <a:off x="6719468" y="3828501"/>
            <a:ext cx="104877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1200" dirty="0"/>
              <a:t>Eksperterne får feedback og indarbejder dette i besvarelser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981CF41-FE81-284B-A18B-271D3B45667F}"/>
              </a:ext>
            </a:extLst>
          </p:cNvPr>
          <p:cNvCxnSpPr>
            <a:cxnSpLocks/>
          </p:cNvCxnSpPr>
          <p:nvPr/>
        </p:nvCxnSpPr>
        <p:spPr>
          <a:xfrm flipV="1">
            <a:off x="8572484" y="3992509"/>
            <a:ext cx="237804" cy="1099715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4931B6F8-EC61-D8B6-C8F2-FE1ECC0FEABC}"/>
              </a:ext>
            </a:extLst>
          </p:cNvPr>
          <p:cNvSpPr txBox="1"/>
          <p:nvPr/>
        </p:nvSpPr>
        <p:spPr>
          <a:xfrm>
            <a:off x="8091895" y="3438511"/>
            <a:ext cx="188869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1200" b="1" dirty="0"/>
              <a:t>Udkast</a:t>
            </a:r>
            <a:r>
              <a:rPr lang="da-DK" sz="1200" dirty="0"/>
              <a:t> af vejledning sendes til </a:t>
            </a:r>
            <a:r>
              <a:rPr lang="da-DK" sz="1200" b="1" dirty="0" err="1"/>
              <a:t>Regnudvalget</a:t>
            </a:r>
            <a:r>
              <a:rPr lang="da-DK" sz="1200" dirty="0"/>
              <a:t> og udvalgte </a:t>
            </a:r>
            <a:r>
              <a:rPr lang="da-DK" sz="1200" b="1" dirty="0"/>
              <a:t>kommuner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3FF90F7-5B95-00F1-6D52-4A7011D07FA0}"/>
              </a:ext>
            </a:extLst>
          </p:cNvPr>
          <p:cNvCxnSpPr>
            <a:cxnSpLocks/>
          </p:cNvCxnSpPr>
          <p:nvPr/>
        </p:nvCxnSpPr>
        <p:spPr>
          <a:xfrm flipH="1" flipV="1">
            <a:off x="9545688" y="4618049"/>
            <a:ext cx="104951" cy="497880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870DB883-5A36-02B0-5194-E4F2FC695A36}"/>
              </a:ext>
            </a:extLst>
          </p:cNvPr>
          <p:cNvSpPr txBox="1"/>
          <p:nvPr/>
        </p:nvSpPr>
        <p:spPr>
          <a:xfrm>
            <a:off x="9002428" y="4437440"/>
            <a:ext cx="127634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1200" b="1" dirty="0"/>
              <a:t>EVA - Temadag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8FF7FB4-D3A7-84EC-C8FA-460B6AE6AB47}"/>
              </a:ext>
            </a:extLst>
          </p:cNvPr>
          <p:cNvCxnSpPr/>
          <p:nvPr/>
        </p:nvCxnSpPr>
        <p:spPr>
          <a:xfrm flipH="1">
            <a:off x="9814999" y="5106577"/>
            <a:ext cx="1903353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604386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1A04D-86FA-289B-7701-B52A8986E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800" dirty="0"/>
              <a:t>Anbefalinger og vejledninger vedrørende våde regnvandsbassiner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967E7-F623-EB3C-9896-75CCEA5DDDE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6539" y="1536688"/>
            <a:ext cx="5229842" cy="3489223"/>
          </a:xfrm>
        </p:spPr>
        <p:txBody>
          <a:bodyPr/>
          <a:lstStyle/>
          <a:p>
            <a:pPr lvl="1"/>
            <a:r>
              <a:rPr lang="da-DK" sz="1400" dirty="0"/>
              <a:t>Vejledningen indeholder anvisninger og vejledninger, inden for nye begreber og tiltag, samt præciseringer af eksisterende fremgangsmåder</a:t>
            </a:r>
          </a:p>
          <a:p>
            <a:pPr lvl="1"/>
            <a:r>
              <a:rPr lang="da-DK" sz="1400" dirty="0"/>
              <a:t>Vejledningen bygger videre på eksisterende publikationer, herunder </a:t>
            </a:r>
            <a:r>
              <a:rPr lang="da-DK" sz="1400" dirty="0" err="1"/>
              <a:t>Faktabladet</a:t>
            </a:r>
            <a:r>
              <a:rPr lang="da-DK" sz="1400" dirty="0"/>
              <a:t> fra 2012, DANVA-Vejledning nr. 102 og Rørcenteranvisning nr. 025</a:t>
            </a:r>
          </a:p>
          <a:p>
            <a:pPr lvl="1"/>
            <a:r>
              <a:rPr lang="da-DK" sz="1400" dirty="0"/>
              <a:t>Vejledningen referere direkte tilbage til Ekspertrapporten og dennes indsamlede viden</a:t>
            </a:r>
          </a:p>
          <a:p>
            <a:pPr lvl="1"/>
            <a:r>
              <a:rPr lang="da-DK" sz="1400" dirty="0"/>
              <a:t>Vejledningen samler anbefalinger eller præciseringer indenfor emnerne: Planlægning og myndighedsforhold, Design, Hydraulisk dimensionering, Vandkvalitet, Drift og vedligehold, Biodiversitet og udledning</a:t>
            </a:r>
          </a:p>
          <a:p>
            <a:pPr lvl="1"/>
            <a:r>
              <a:rPr lang="da-DK" sz="1400" dirty="0"/>
              <a:t>Der tages udgangspunkt i at anlægge og fastholde våde bassiner, der har optimal forsinkelse og rensning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FE7D0E6-86D1-CCA9-A317-1D61BA013C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5224" r="-2" b="5767"/>
          <a:stretch/>
        </p:blipFill>
        <p:spPr>
          <a:xfrm>
            <a:off x="6170557" y="1359088"/>
            <a:ext cx="5176024" cy="47624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281087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517618-365B-9E81-1170-B10D748A4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8144" y="398796"/>
            <a:ext cx="4261848" cy="606040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00BB0EF-ED12-9245-698A-1368827EA731}"/>
              </a:ext>
            </a:extLst>
          </p:cNvPr>
          <p:cNvSpPr txBox="1">
            <a:spLocks/>
          </p:cNvSpPr>
          <p:nvPr/>
        </p:nvSpPr>
        <p:spPr>
          <a:xfrm>
            <a:off x="499559" y="1658966"/>
            <a:ext cx="5594853" cy="2393339"/>
          </a:xfrm>
          <a:prstGeom prst="rect">
            <a:avLst/>
          </a:prstGeom>
        </p:spPr>
        <p:txBody>
          <a:bodyPr/>
          <a:lstStyle>
            <a:lvl1pPr marL="180000" indent="-180000" algn="l" defTabSz="91413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0000" indent="-180000" algn="l" defTabSz="91413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540000" indent="-180000" algn="l" defTabSz="91413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720000" indent="-180000" algn="l" defTabSz="91413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b="0" i="0" kern="1200" cap="none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900000" indent="-180000" algn="l" defTabSz="91413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868" indent="0" algn="l" defTabSz="91413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rgbClr val="E40000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6pPr>
            <a:lvl7pPr marL="230400" indent="-228532" algn="l" defTabSz="91413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rgbClr val="E400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7pPr>
            <a:lvl8pPr marL="230400" indent="-228532" algn="l" defTabSz="91413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rgbClr val="E400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8pPr>
            <a:lvl9pPr marL="230400" indent="-228532" algn="l" defTabSz="91413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rgbClr val="E400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r>
              <a:rPr lang="da-DK" sz="1600" dirty="0"/>
              <a:t>Mange justeringer og præciseringer</a:t>
            </a:r>
          </a:p>
          <a:p>
            <a:endParaRPr lang="da-DK" sz="1600" dirty="0"/>
          </a:p>
          <a:p>
            <a:r>
              <a:rPr lang="da-DK" sz="1600" dirty="0"/>
              <a:t>Vi fremhæver 15 Anbefalinger/præciseringer/Vejledninger i opsamlingen</a:t>
            </a:r>
          </a:p>
          <a:p>
            <a:endParaRPr lang="da-DK" sz="1600" dirty="0"/>
          </a:p>
          <a:p>
            <a:r>
              <a:rPr lang="da-DK" sz="1600" dirty="0"/>
              <a:t>Vi dykker ned i nogle af dem her…….</a:t>
            </a:r>
          </a:p>
          <a:p>
            <a:endParaRPr lang="da-DK" sz="1600" dirty="0"/>
          </a:p>
          <a:p>
            <a:r>
              <a:rPr lang="da-DK" sz="1600" dirty="0"/>
              <a:t>Tager forbehold for at arbejdet er i proces. Der kan komme nye ting med og noget kan blive taget ud.</a:t>
            </a:r>
          </a:p>
          <a:p>
            <a:pPr marL="0" indent="0">
              <a:buNone/>
            </a:pPr>
            <a:endParaRPr lang="da-DK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980BF7-4759-A865-0778-32B8DCF1DD9C}"/>
              </a:ext>
            </a:extLst>
          </p:cNvPr>
          <p:cNvSpPr txBox="1"/>
          <p:nvPr/>
        </p:nvSpPr>
        <p:spPr>
          <a:xfrm>
            <a:off x="864859" y="532346"/>
            <a:ext cx="465792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2800" b="1" dirty="0">
                <a:solidFill>
                  <a:schemeClr val="bg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15</a:t>
            </a:r>
            <a:r>
              <a:rPr lang="da-DK" sz="2000" dirty="0"/>
              <a:t> </a:t>
            </a:r>
            <a:r>
              <a:rPr lang="da-DK" sz="2800" b="1" dirty="0">
                <a:solidFill>
                  <a:schemeClr val="bg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punkter</a:t>
            </a:r>
          </a:p>
        </p:txBody>
      </p:sp>
    </p:spTree>
    <p:extLst>
      <p:ext uri="{BB962C8B-B14F-4D97-AF65-F5344CB8AC3E}">
        <p14:creationId xmlns:p14="http://schemas.microsoft.com/office/powerpoint/2010/main" val="395347360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124AA-9254-500F-4E61-162EC4195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223" y="306000"/>
            <a:ext cx="10966001" cy="937378"/>
          </a:xfrm>
        </p:spPr>
        <p:txBody>
          <a:bodyPr anchor="ctr">
            <a:normAutofit/>
          </a:bodyPr>
          <a:lstStyle/>
          <a:p>
            <a:r>
              <a:rPr lang="da-DK" dirty="0"/>
              <a:t>Indtænk bassiner tidligt i planprocessen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91A82-FA2F-D73F-E149-E61C01741F7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2000" y="1582738"/>
            <a:ext cx="5176025" cy="4762500"/>
          </a:xfrm>
        </p:spPr>
        <p:txBody>
          <a:bodyPr>
            <a:normAutofit/>
          </a:bodyPr>
          <a:lstStyle/>
          <a:p>
            <a:r>
              <a:rPr lang="da-DK" dirty="0"/>
              <a:t>Sikre areal reservation til bassinerne og mulighed for udledningstilladelse, ved at indarbejde regnvandshåndteringen allerede i kommunalplaner, spildevandsplaner og lokalplaner </a:t>
            </a:r>
          </a:p>
          <a:p>
            <a:endParaRPr lang="da-DK" dirty="0"/>
          </a:p>
          <a:p>
            <a:r>
              <a:rPr lang="da-DK" dirty="0"/>
              <a:t>Brug Vandhåndteringsplaner til at skabe det faglige grundlag for placering af bassiner og afklaring af recipients tilstand, så grundlaget for at opnå udledningstilladelse er afklaret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134F4A-3460-5603-28AA-FDE19CCDD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1" y="2097584"/>
            <a:ext cx="5176024" cy="31185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761893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67DEC-EEFA-7BB2-3B90-3B43F7D5E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Anvend dykkede </a:t>
            </a:r>
            <a:r>
              <a:rPr lang="da-DK" dirty="0" err="1"/>
              <a:t>fraløb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DA9E8-0CB7-AEE5-C0C0-F6058E10F04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2774" y="1582737"/>
            <a:ext cx="7958903" cy="4762501"/>
          </a:xfrm>
        </p:spPr>
        <p:txBody>
          <a:bodyPr/>
          <a:lstStyle/>
          <a:p>
            <a:r>
              <a:rPr lang="da-DK" dirty="0"/>
              <a:t>Ved brug af dykkede </a:t>
            </a:r>
            <a:r>
              <a:rPr lang="da-DK" dirty="0" err="1"/>
              <a:t>fraløb</a:t>
            </a:r>
            <a:r>
              <a:rPr lang="da-DK" dirty="0"/>
              <a:t>, fjernes behovet for olieudskiller og driftsbehov minimeres</a:t>
            </a:r>
          </a:p>
          <a:p>
            <a:r>
              <a:rPr lang="da-DK" dirty="0"/>
              <a:t>Ved dykkede </a:t>
            </a:r>
            <a:r>
              <a:rPr lang="da-DK" dirty="0" err="1"/>
              <a:t>fraløb</a:t>
            </a:r>
            <a:r>
              <a:rPr lang="da-DK" dirty="0"/>
              <a:t>, vil evt. oliespild ikke ledes ud af bassinet. Olien vil enten fordampe eller minde sig til partiklerne der sedimentere</a:t>
            </a:r>
          </a:p>
          <a:p>
            <a:endParaRPr lang="da-DK" dirty="0"/>
          </a:p>
          <a:p>
            <a:endParaRPr lang="da-DK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1F73D6A5-4050-4D39-F522-8D47BA13EC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668" y="3862447"/>
            <a:ext cx="7035617" cy="1801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044192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78248E-5709-88B9-EAD8-A0CF92E8E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83CCF-8E01-9DE5-E55A-1BF4D5290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223" y="306000"/>
            <a:ext cx="10966001" cy="937378"/>
          </a:xfrm>
        </p:spPr>
        <p:txBody>
          <a:bodyPr anchor="ctr">
            <a:normAutofit/>
          </a:bodyPr>
          <a:lstStyle/>
          <a:p>
            <a:r>
              <a:rPr lang="da-DK" sz="3300"/>
              <a:t>Anvend for-rensning og sandfangselementer hensigtsmæssigt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B2C0E-6C8A-2873-30D2-FFBBED5BD2F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2000" y="1582738"/>
            <a:ext cx="5176025" cy="4762500"/>
          </a:xfrm>
        </p:spPr>
        <p:txBody>
          <a:bodyPr>
            <a:normAutofit/>
          </a:bodyPr>
          <a:lstStyle/>
          <a:p>
            <a:r>
              <a:rPr lang="da-DK" dirty="0"/>
              <a:t>Regnvandsbassiner kan designes med og uden </a:t>
            </a:r>
            <a:r>
              <a:rPr lang="da-DK" dirty="0" err="1"/>
              <a:t>forbassiner</a:t>
            </a:r>
            <a:r>
              <a:rPr lang="da-DK" dirty="0"/>
              <a:t> eller anden form for sandfangselement. Vigtigst er, at energien tages ud af vandet ved tilløb, så optimal rensning opnås </a:t>
            </a:r>
          </a:p>
          <a:p>
            <a:r>
              <a:rPr lang="da-DK" dirty="0"/>
              <a:t>For-rensning har til hensigt at  reducere driftsomkostningerne samt øge perioden imellem oprensning af hoved bassinet. Erfaringer viser at traditionelle jord-forbassiner ofte er upraktiske. </a:t>
            </a:r>
          </a:p>
          <a:p>
            <a:r>
              <a:rPr lang="da-DK" dirty="0"/>
              <a:t>For-rensning behøver ikke være </a:t>
            </a:r>
            <a:r>
              <a:rPr lang="da-DK" dirty="0" err="1"/>
              <a:t>forbassiner</a:t>
            </a:r>
            <a:r>
              <a:rPr lang="da-DK" dirty="0"/>
              <a:t>, andre metoder som røranlæg og sedimentudskiller kan også benyttes</a:t>
            </a:r>
          </a:p>
          <a:p>
            <a:endParaRPr lang="da-DK" dirty="0"/>
          </a:p>
        </p:txBody>
      </p:sp>
      <p:pic>
        <p:nvPicPr>
          <p:cNvPr id="4" name="Picture 2" descr="A lake with trees and grass&#10;&#10;AI-generated content may be incorrect.">
            <a:extLst>
              <a:ext uri="{FF2B5EF4-FFF2-40B4-BE49-F238E27FC236}">
                <a16:creationId xmlns:a16="http://schemas.microsoft.com/office/drawing/2014/main" id="{9A7ED974-E1C2-B60D-DAC7-0D08E096F6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8"/>
          <a:stretch>
            <a:fillRect/>
          </a:stretch>
        </p:blipFill>
        <p:spPr bwMode="auto">
          <a:xfrm>
            <a:off x="6483406" y="1582738"/>
            <a:ext cx="5010816" cy="47625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34405069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4CF4F-C885-2A80-B2FB-2DC4D16E1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Anvend som udgangspunkt </a:t>
            </a:r>
            <a:r>
              <a:rPr lang="da-DK" dirty="0" err="1"/>
              <a:t>lermembraner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5A0B5-2E18-39AF-F237-BD3D76AA1A1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a-DK" dirty="0"/>
              <a:t>Lavpermeabel bund og sider i våde regnvandsbassiner, bør udvælges efter en prioriteringsskala, hvor prioriteringen er baseret på økonomi, bæredygtighed, ”bygbarhed” i udførelsesfasen samt den efterfølgende drift</a:t>
            </a:r>
          </a:p>
          <a:p>
            <a:pPr marL="522900" lvl="1" indent="-342900">
              <a:buFont typeface="+mj-lt"/>
              <a:buAutoNum type="alphaLcParenR"/>
            </a:pPr>
            <a:r>
              <a:rPr lang="da-DK" b="1" dirty="0"/>
              <a:t>Lavpermeabel in-situ </a:t>
            </a:r>
            <a:r>
              <a:rPr lang="da-DK" b="1" dirty="0" err="1"/>
              <a:t>lermembran</a:t>
            </a:r>
            <a:r>
              <a:rPr lang="da-DK" dirty="0"/>
              <a:t> - Membran af intakte aflejringer såsom moræneler, eller anden natur-ler i bassinet</a:t>
            </a:r>
          </a:p>
          <a:p>
            <a:pPr marL="522900" lvl="1" indent="-342900">
              <a:buFont typeface="+mj-lt"/>
              <a:buAutoNum type="alphaLcParenR"/>
            </a:pPr>
            <a:r>
              <a:rPr lang="da-DK" b="1" dirty="0"/>
              <a:t>Lavpermeabel udlagt </a:t>
            </a:r>
            <a:r>
              <a:rPr lang="da-DK" b="1" dirty="0" err="1"/>
              <a:t>lermembran</a:t>
            </a:r>
            <a:r>
              <a:rPr lang="da-DK" dirty="0"/>
              <a:t> - Komprimeret tilkørt lerlag (natur-ler) i bassinet</a:t>
            </a:r>
          </a:p>
          <a:p>
            <a:pPr marL="522900" lvl="1" indent="-342900">
              <a:buFont typeface="+mj-lt"/>
              <a:buAutoNum type="alphaLcParenR"/>
            </a:pPr>
            <a:r>
              <a:rPr lang="da-DK" b="1" dirty="0"/>
              <a:t>Lavpermeabel præfabrikeret membran</a:t>
            </a:r>
            <a:r>
              <a:rPr lang="da-DK" dirty="0"/>
              <a:t> (bentonitmembraner) – Fabriksproduceret membran samt tilhørende overlejrings- og beskyttelseslag af egnet jord-materiale  </a:t>
            </a:r>
          </a:p>
          <a:p>
            <a:pPr marL="522900" lvl="1" indent="-342900">
              <a:buFont typeface="+mj-lt"/>
              <a:buAutoNum type="alphaLcParenR"/>
            </a:pPr>
            <a:r>
              <a:rPr lang="da-DK" b="1" dirty="0"/>
              <a:t>Impermeabel membran </a:t>
            </a:r>
            <a:r>
              <a:rPr lang="da-DK" dirty="0"/>
              <a:t>– Såsom membraner i plast og gummi (HDPE, LDPE, EPDM mm.) samt tilhørende overlejrings- og beskyttelseslag af egnet jord-materiale   </a:t>
            </a:r>
          </a:p>
        </p:txBody>
      </p:sp>
    </p:spTree>
    <p:extLst>
      <p:ext uri="{BB962C8B-B14F-4D97-AF65-F5344CB8AC3E}">
        <p14:creationId xmlns:p14="http://schemas.microsoft.com/office/powerpoint/2010/main" val="293403708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CEA060-CDB5-CA00-42B1-7D42C97AC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51E67-00AC-995D-25D6-DE14C9094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Optimer den effektive opholdstid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085C8F-9A4F-6BF8-EED8-5DEE18D0DB73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612775" y="1582737"/>
                <a:ext cx="5919593" cy="4762501"/>
              </a:xfrm>
            </p:spPr>
            <p:txBody>
              <a:bodyPr/>
              <a:lstStyle/>
              <a:p>
                <a:r>
                  <a:rPr lang="da-DK" dirty="0"/>
                  <a:t>Benyt forhindringer og bryd tilløbsvandets flow for at sænke vandets hastighed og øge opholdstid så renseeffekten optimeres</a:t>
                </a:r>
              </a:p>
              <a:p>
                <a:r>
                  <a:rPr lang="da-DK" dirty="0"/>
                  <a:t>En simpel analyse af 65 bassiner etableret efter 2012, viser at kun 20 af bassinerne havde en hydraulisk effektivitet, der giver en opholdstid i bassinet så partiklerne kan sedimentere optimalt</a:t>
                </a:r>
              </a:p>
              <a:p>
                <a:r>
                  <a:rPr lang="da-DK" dirty="0"/>
                  <a:t>Effektiv opholdstid: </a:t>
                </a:r>
                <a14:m>
                  <m:oMath xmlns:m="http://schemas.openxmlformats.org/officeDocument/2006/math">
                    <m:r>
                      <a:rPr lang="da-DK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a-D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a-DK" i="1">
                                <a:latin typeface="Cambria Math" panose="02040503050406030204" pitchFamily="18" charset="0"/>
                              </a:rPr>
                              <m:t>𝑒𝑓𝑓𝑒𝑘𝑡𝑖𝑣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a-D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a-DK" i="1">
                                <a:latin typeface="Cambria Math" panose="02040503050406030204" pitchFamily="18" charset="0"/>
                              </a:rPr>
                              <m:t>𝑡𝑒𝑜𝑟𝑒𝑡𝑖𝑠𝑘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	</a:t>
                </a:r>
                <a:endParaRPr lang="da-DK" dirty="0"/>
              </a:p>
              <a:p>
                <a:pPr marL="0" indent="0">
                  <a:buNone/>
                </a:pPr>
                <a:endParaRPr lang="da-DK" dirty="0"/>
              </a:p>
              <a:p>
                <a:pPr marL="0" indent="0">
                  <a:buNone/>
                </a:pPr>
                <a:r>
                  <a:rPr lang="da-DK" dirty="0"/>
                  <a:t>Hvor </a:t>
                </a:r>
                <a:r>
                  <a:rPr lang="da-DK" i="1" dirty="0" err="1"/>
                  <a:t>t</a:t>
                </a:r>
                <a:r>
                  <a:rPr lang="da-DK" i="1" baseline="-25000" dirty="0" err="1"/>
                  <a:t>effektiv</a:t>
                </a:r>
                <a:r>
                  <a:rPr lang="da-DK" i="1" dirty="0"/>
                  <a:t> </a:t>
                </a:r>
                <a:r>
                  <a:rPr lang="da-DK" dirty="0"/>
                  <a:t>er den faktiske opholdstid, og </a:t>
                </a:r>
                <a:r>
                  <a:rPr lang="da-DK" i="1" dirty="0" err="1"/>
                  <a:t>t</a:t>
                </a:r>
                <a:r>
                  <a:rPr lang="da-DK" i="1" baseline="-25000" dirty="0" err="1"/>
                  <a:t>teoretisk</a:t>
                </a:r>
                <a:r>
                  <a:rPr lang="da-DK" i="1" dirty="0"/>
                  <a:t> </a:t>
                </a:r>
                <a:r>
                  <a:rPr lang="da-DK" dirty="0"/>
                  <a:t>er den teoretiske opholdstid, beregnet ud fra forholdet mellem </a:t>
                </a:r>
                <a:r>
                  <a:rPr lang="da-DK" dirty="0" err="1"/>
                  <a:t>tilløbsflow</a:t>
                </a:r>
                <a:r>
                  <a:rPr lang="da-DK" dirty="0"/>
                  <a:t> og bassinvolumen</a:t>
                </a:r>
              </a:p>
              <a:p>
                <a:endParaRPr lang="da-DK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085C8F-9A4F-6BF8-EED8-5DEE18D0DB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612775" y="1582737"/>
                <a:ext cx="5919593" cy="4762501"/>
              </a:xfrm>
              <a:blipFill>
                <a:blip r:embed="rId2"/>
                <a:stretch>
                  <a:fillRect l="-2472" t="-896" r="-2060" b="-384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64AB828-D7C0-8160-34A4-4873F69D3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8178" y="2244766"/>
            <a:ext cx="4322439" cy="17192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EB9802-DE51-03FD-4CA6-089187D7131E}"/>
              </a:ext>
            </a:extLst>
          </p:cNvPr>
          <p:cNvSpPr txBox="1"/>
          <p:nvPr/>
        </p:nvSpPr>
        <p:spPr>
          <a:xfrm>
            <a:off x="7709904" y="4274817"/>
            <a:ext cx="326289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1400" dirty="0"/>
              <a:t>Bassiner med mest effektiv opholdstid</a:t>
            </a:r>
          </a:p>
        </p:txBody>
      </p:sp>
    </p:spTree>
    <p:extLst>
      <p:ext uri="{BB962C8B-B14F-4D97-AF65-F5344CB8AC3E}">
        <p14:creationId xmlns:p14="http://schemas.microsoft.com/office/powerpoint/2010/main" val="249985743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Teknologisk Institut">
  <a:themeElements>
    <a:clrScheme name="Teknologisk Institut Dec2023">
      <a:dk1>
        <a:srgbClr val="5F0A05"/>
      </a:dk1>
      <a:lt1>
        <a:srgbClr val="FFFFFF"/>
      </a:lt1>
      <a:dk2>
        <a:srgbClr val="980C13"/>
      </a:dk2>
      <a:lt2>
        <a:srgbClr val="C00000"/>
      </a:lt2>
      <a:accent1>
        <a:srgbClr val="980C13"/>
      </a:accent1>
      <a:accent2>
        <a:srgbClr val="F3EEF0"/>
      </a:accent2>
      <a:accent3>
        <a:srgbClr val="980C13"/>
      </a:accent3>
      <a:accent4>
        <a:srgbClr val="C00000"/>
      </a:accent4>
      <a:accent5>
        <a:srgbClr val="FF8F8F"/>
      </a:accent5>
      <a:accent6>
        <a:srgbClr val="FFCBCB"/>
      </a:accent6>
      <a:hlink>
        <a:srgbClr val="0050C8"/>
      </a:hlink>
      <a:folHlink>
        <a:srgbClr val="0050C8"/>
      </a:folHlink>
    </a:clrScheme>
    <a:fontScheme name="Teknologisk Institut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æsentationsskabelon DK 2024.pptx" id="{DA618D14-9C10-4E90-9A70-FE65C15A7AAE}" vid="{0366F090-5913-42BE-9880-2A2EC12F003A}"/>
    </a:ext>
  </a:extLst>
</a:theme>
</file>

<file path=ppt/theme/theme2.xml><?xml version="1.0" encoding="utf-8"?>
<a:theme xmlns:a="http://schemas.openxmlformats.org/drawingml/2006/main" name="Office Theme">
  <a:themeElements>
    <a:clrScheme name="Teknologisk Institut">
      <a:dk1>
        <a:srgbClr val="000000"/>
      </a:dk1>
      <a:lt1>
        <a:srgbClr val="FFFFFF"/>
      </a:lt1>
      <a:dk2>
        <a:srgbClr val="434443"/>
      </a:dk2>
      <a:lt2>
        <a:srgbClr val="A9AAA9"/>
      </a:lt2>
      <a:accent1>
        <a:srgbClr val="2552A3"/>
      </a:accent1>
      <a:accent2>
        <a:srgbClr val="F11935"/>
      </a:accent2>
      <a:accent3>
        <a:srgbClr val="67C8BB"/>
      </a:accent3>
      <a:accent4>
        <a:srgbClr val="1C283A"/>
      </a:accent4>
      <a:accent5>
        <a:srgbClr val="FFF300"/>
      </a:accent5>
      <a:accent6>
        <a:srgbClr val="005E49"/>
      </a:accent6>
      <a:hlink>
        <a:srgbClr val="2552A3"/>
      </a:hlink>
      <a:folHlink>
        <a:srgbClr val="2552A3"/>
      </a:folHlink>
    </a:clrScheme>
    <a:fontScheme name="Teknologisk Institut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Teknologisk Institut">
      <a:dk1>
        <a:srgbClr val="000000"/>
      </a:dk1>
      <a:lt1>
        <a:srgbClr val="FFFFFF"/>
      </a:lt1>
      <a:dk2>
        <a:srgbClr val="434443"/>
      </a:dk2>
      <a:lt2>
        <a:srgbClr val="A9AAA9"/>
      </a:lt2>
      <a:accent1>
        <a:srgbClr val="2552A3"/>
      </a:accent1>
      <a:accent2>
        <a:srgbClr val="F11935"/>
      </a:accent2>
      <a:accent3>
        <a:srgbClr val="67C8BB"/>
      </a:accent3>
      <a:accent4>
        <a:srgbClr val="1C283A"/>
      </a:accent4>
      <a:accent5>
        <a:srgbClr val="FFF300"/>
      </a:accent5>
      <a:accent6>
        <a:srgbClr val="005E49"/>
      </a:accent6>
      <a:hlink>
        <a:srgbClr val="2552A3"/>
      </a:hlink>
      <a:folHlink>
        <a:srgbClr val="2552A3"/>
      </a:folHlink>
    </a:clrScheme>
    <a:fontScheme name="Teknologisk Institut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eknologisk Institut Dec2023">
    <a:dk1>
      <a:srgbClr val="5F0A05"/>
    </a:dk1>
    <a:lt1>
      <a:srgbClr val="FFFFFF"/>
    </a:lt1>
    <a:dk2>
      <a:srgbClr val="980C13"/>
    </a:dk2>
    <a:lt2>
      <a:srgbClr val="C00000"/>
    </a:lt2>
    <a:accent1>
      <a:srgbClr val="980C13"/>
    </a:accent1>
    <a:accent2>
      <a:srgbClr val="F3EEF0"/>
    </a:accent2>
    <a:accent3>
      <a:srgbClr val="980C13"/>
    </a:accent3>
    <a:accent4>
      <a:srgbClr val="C00000"/>
    </a:accent4>
    <a:accent5>
      <a:srgbClr val="FF8F8F"/>
    </a:accent5>
    <a:accent6>
      <a:srgbClr val="FFCBCB"/>
    </a:accent6>
    <a:hlink>
      <a:srgbClr val="0050C8"/>
    </a:hlink>
    <a:folHlink>
      <a:srgbClr val="0050C8"/>
    </a:folHlink>
  </a:clrScheme>
</a:themeOverride>
</file>

<file path=ppt/theme/themeOverride2.xml><?xml version="1.0" encoding="utf-8"?>
<a:themeOverride xmlns:a="http://schemas.openxmlformats.org/drawingml/2006/main">
  <a:clrScheme name="Teknologisk Institut Dec2023">
    <a:dk1>
      <a:srgbClr val="5F0A05"/>
    </a:dk1>
    <a:lt1>
      <a:srgbClr val="FFFFFF"/>
    </a:lt1>
    <a:dk2>
      <a:srgbClr val="980C13"/>
    </a:dk2>
    <a:lt2>
      <a:srgbClr val="C00000"/>
    </a:lt2>
    <a:accent1>
      <a:srgbClr val="980C13"/>
    </a:accent1>
    <a:accent2>
      <a:srgbClr val="F3EEF0"/>
    </a:accent2>
    <a:accent3>
      <a:srgbClr val="980C13"/>
    </a:accent3>
    <a:accent4>
      <a:srgbClr val="C00000"/>
    </a:accent4>
    <a:accent5>
      <a:srgbClr val="FF8F8F"/>
    </a:accent5>
    <a:accent6>
      <a:srgbClr val="FFCBCB"/>
    </a:accent6>
    <a:hlink>
      <a:srgbClr val="0050C8"/>
    </a:hlink>
    <a:folHlink>
      <a:srgbClr val="0050C8"/>
    </a:folHlink>
  </a:clrScheme>
</a:themeOverride>
</file>

<file path=ppt/theme/themeOverride3.xml><?xml version="1.0" encoding="utf-8"?>
<a:themeOverride xmlns:a="http://schemas.openxmlformats.org/drawingml/2006/main">
  <a:clrScheme name="Teknologisk Institut Dec2023">
    <a:dk1>
      <a:srgbClr val="5F0A05"/>
    </a:dk1>
    <a:lt1>
      <a:srgbClr val="FFFFFF"/>
    </a:lt1>
    <a:dk2>
      <a:srgbClr val="980C13"/>
    </a:dk2>
    <a:lt2>
      <a:srgbClr val="C00000"/>
    </a:lt2>
    <a:accent1>
      <a:srgbClr val="980C13"/>
    </a:accent1>
    <a:accent2>
      <a:srgbClr val="F3EEF0"/>
    </a:accent2>
    <a:accent3>
      <a:srgbClr val="980C13"/>
    </a:accent3>
    <a:accent4>
      <a:srgbClr val="C00000"/>
    </a:accent4>
    <a:accent5>
      <a:srgbClr val="FF8F8F"/>
    </a:accent5>
    <a:accent6>
      <a:srgbClr val="FFCBCB"/>
    </a:accent6>
    <a:hlink>
      <a:srgbClr val="0050C8"/>
    </a:hlink>
    <a:folHlink>
      <a:srgbClr val="0050C8"/>
    </a:folHlink>
  </a:clrScheme>
</a:themeOverride>
</file>

<file path=ppt/theme/themeOverride4.xml><?xml version="1.0" encoding="utf-8"?>
<a:themeOverride xmlns:a="http://schemas.openxmlformats.org/drawingml/2006/main">
  <a:clrScheme name="Teknologisk Institut Dec2023">
    <a:dk1>
      <a:srgbClr val="5F0A05"/>
    </a:dk1>
    <a:lt1>
      <a:srgbClr val="FFFFFF"/>
    </a:lt1>
    <a:dk2>
      <a:srgbClr val="980C13"/>
    </a:dk2>
    <a:lt2>
      <a:srgbClr val="C00000"/>
    </a:lt2>
    <a:accent1>
      <a:srgbClr val="980C13"/>
    </a:accent1>
    <a:accent2>
      <a:srgbClr val="F3EEF0"/>
    </a:accent2>
    <a:accent3>
      <a:srgbClr val="980C13"/>
    </a:accent3>
    <a:accent4>
      <a:srgbClr val="C00000"/>
    </a:accent4>
    <a:accent5>
      <a:srgbClr val="FF8F8F"/>
    </a:accent5>
    <a:accent6>
      <a:srgbClr val="FFCBCB"/>
    </a:accent6>
    <a:hlink>
      <a:srgbClr val="0050C8"/>
    </a:hlink>
    <a:folHlink>
      <a:srgbClr val="0050C8"/>
    </a:folHlink>
  </a:clrScheme>
</a:themeOverride>
</file>

<file path=ppt/theme/themeOverride5.xml><?xml version="1.0" encoding="utf-8"?>
<a:themeOverride xmlns:a="http://schemas.openxmlformats.org/drawingml/2006/main">
  <a:clrScheme name="Teknologisk Institut Dec2023">
    <a:dk1>
      <a:srgbClr val="5F0A05"/>
    </a:dk1>
    <a:lt1>
      <a:srgbClr val="FFFFFF"/>
    </a:lt1>
    <a:dk2>
      <a:srgbClr val="980C13"/>
    </a:dk2>
    <a:lt2>
      <a:srgbClr val="C00000"/>
    </a:lt2>
    <a:accent1>
      <a:srgbClr val="980C13"/>
    </a:accent1>
    <a:accent2>
      <a:srgbClr val="F3EEF0"/>
    </a:accent2>
    <a:accent3>
      <a:srgbClr val="980C13"/>
    </a:accent3>
    <a:accent4>
      <a:srgbClr val="C00000"/>
    </a:accent4>
    <a:accent5>
      <a:srgbClr val="FF8F8F"/>
    </a:accent5>
    <a:accent6>
      <a:srgbClr val="FFCBCB"/>
    </a:accent6>
    <a:hlink>
      <a:srgbClr val="0050C8"/>
    </a:hlink>
    <a:folHlink>
      <a:srgbClr val="0050C8"/>
    </a:folHlink>
  </a:clrScheme>
</a:themeOverride>
</file>

<file path=ppt/theme/themeOverride6.xml><?xml version="1.0" encoding="utf-8"?>
<a:themeOverride xmlns:a="http://schemas.openxmlformats.org/drawingml/2006/main">
  <a:clrScheme name="Teknologisk Institut Dec2023">
    <a:dk1>
      <a:srgbClr val="5F0A05"/>
    </a:dk1>
    <a:lt1>
      <a:srgbClr val="FFFFFF"/>
    </a:lt1>
    <a:dk2>
      <a:srgbClr val="980C13"/>
    </a:dk2>
    <a:lt2>
      <a:srgbClr val="C00000"/>
    </a:lt2>
    <a:accent1>
      <a:srgbClr val="980C13"/>
    </a:accent1>
    <a:accent2>
      <a:srgbClr val="F3EEF0"/>
    </a:accent2>
    <a:accent3>
      <a:srgbClr val="980C13"/>
    </a:accent3>
    <a:accent4>
      <a:srgbClr val="C00000"/>
    </a:accent4>
    <a:accent5>
      <a:srgbClr val="FF8F8F"/>
    </a:accent5>
    <a:accent6>
      <a:srgbClr val="FFCBCB"/>
    </a:accent6>
    <a:hlink>
      <a:srgbClr val="0050C8"/>
    </a:hlink>
    <a:folHlink>
      <a:srgbClr val="0050C8"/>
    </a:folHlink>
  </a:clrScheme>
</a:themeOverride>
</file>

<file path=ppt/theme/themeOverride7.xml><?xml version="1.0" encoding="utf-8"?>
<a:themeOverride xmlns:a="http://schemas.openxmlformats.org/drawingml/2006/main">
  <a:clrScheme name="Teknologisk Institut Dec2023">
    <a:dk1>
      <a:srgbClr val="5F0A05"/>
    </a:dk1>
    <a:lt1>
      <a:srgbClr val="FFFFFF"/>
    </a:lt1>
    <a:dk2>
      <a:srgbClr val="980C13"/>
    </a:dk2>
    <a:lt2>
      <a:srgbClr val="C00000"/>
    </a:lt2>
    <a:accent1>
      <a:srgbClr val="980C13"/>
    </a:accent1>
    <a:accent2>
      <a:srgbClr val="F3EEF0"/>
    </a:accent2>
    <a:accent3>
      <a:srgbClr val="980C13"/>
    </a:accent3>
    <a:accent4>
      <a:srgbClr val="C00000"/>
    </a:accent4>
    <a:accent5>
      <a:srgbClr val="FF8F8F"/>
    </a:accent5>
    <a:accent6>
      <a:srgbClr val="FFCBCB"/>
    </a:accent6>
    <a:hlink>
      <a:srgbClr val="0050C8"/>
    </a:hlink>
    <a:folHlink>
      <a:srgbClr val="0050C8"/>
    </a:folHlink>
  </a:clrScheme>
</a:themeOverride>
</file>

<file path=ppt/theme/themeOverride8.xml><?xml version="1.0" encoding="utf-8"?>
<a:themeOverride xmlns:a="http://schemas.openxmlformats.org/drawingml/2006/main">
  <a:clrScheme name="Teknologisk Institut Dec2023">
    <a:dk1>
      <a:srgbClr val="5F0A05"/>
    </a:dk1>
    <a:lt1>
      <a:srgbClr val="FFFFFF"/>
    </a:lt1>
    <a:dk2>
      <a:srgbClr val="980C13"/>
    </a:dk2>
    <a:lt2>
      <a:srgbClr val="C00000"/>
    </a:lt2>
    <a:accent1>
      <a:srgbClr val="980C13"/>
    </a:accent1>
    <a:accent2>
      <a:srgbClr val="F3EEF0"/>
    </a:accent2>
    <a:accent3>
      <a:srgbClr val="980C13"/>
    </a:accent3>
    <a:accent4>
      <a:srgbClr val="C00000"/>
    </a:accent4>
    <a:accent5>
      <a:srgbClr val="FF8F8F"/>
    </a:accent5>
    <a:accent6>
      <a:srgbClr val="FFCBCB"/>
    </a:accent6>
    <a:hlink>
      <a:srgbClr val="0050C8"/>
    </a:hlink>
    <a:folHlink>
      <a:srgbClr val="0050C8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TemplateConfiguration><![CDATA[{"documentContentValidatorConfiguration":{"enableDocumentContentValidator":false,"documentContentValidatorVersion":0},"elementsMetadata":[],"slideId":"638388507779120596","enableDocumentContentUpdater":false,"version":"1.5"}]]></TemplafySlideTemplateConfiguration>
</file>

<file path=customXml/item10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859EEB84668E4997A254456C62F098" ma:contentTypeVersion="17" ma:contentTypeDescription="Create a new document." ma:contentTypeScope="" ma:versionID="1b63748aa1b61e667bb801d5e066a4c8">
  <xsd:schema xmlns:xsd="http://www.w3.org/2001/XMLSchema" xmlns:xs="http://www.w3.org/2001/XMLSchema" xmlns:p="http://schemas.microsoft.com/office/2006/metadata/properties" xmlns:ns2="e7a3f5df-7401-42f0-84af-6905b1657b61" xmlns:ns3="f9035d1d-02ea-4123-a16b-00762f348a40" targetNamespace="http://schemas.microsoft.com/office/2006/metadata/properties" ma:root="true" ma:fieldsID="93ea77b09f9ddd6f6ee74c349cc4f63f" ns2:_="" ns3:_="">
    <xsd:import namespace="e7a3f5df-7401-42f0-84af-6905b1657b61"/>
    <xsd:import namespace="f9035d1d-02ea-4123-a16b-00762f348a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a3f5df-7401-42f0-84af-6905b1657b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8568548-9f5a-4e35-9c17-968ba1d5fea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035d1d-02ea-4123-a16b-00762f348a4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39c91e0-08ca-4c70-b451-8790e4834f82}" ma:internalName="TaxCatchAll" ma:showField="CatchAllData" ma:web="f9035d1d-02ea-4123-a16b-00762f348a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1.xml><?xml version="1.0" encoding="utf-8"?>
<TemplafySlideTemplateConfiguration><![CDATA[{"documentContentValidatorConfiguration":{"enableDocumentContentValidator":false,"documentContentValidatorVersion":0},"elementsMetadata":[],"slideId":"637983070738359537","enableDocumentContentUpdater":false,"version":"1.5"}]]></TemplafySlideTemplateConfiguration>
</file>

<file path=customXml/item12.xml><?xml version="1.0" encoding="utf-8"?>
<TemplafySlideFormConfiguration><![CDATA[{"formFields":[],"formDataEntries":[]}]]></TemplafySlideFormConfiguration>
</file>

<file path=customXml/item13.xml><?xml version="1.0" encoding="utf-8"?>
<TemplafySlideFormConfiguration><![CDATA[{"formFields":[],"formDataEntries":[]}]]></TemplafySlideFormConfiguration>
</file>

<file path=customXml/item14.xml><?xml version="1.0" encoding="utf-8"?>
<TemplafySlideTemplateConfiguration><![CDATA[{"documentContentValidatorConfiguration":{"enableDocumentContentValidator":false,"documentContentValidatorVersion":0},"elementsMetadata":[],"slideId":"638384914642243144","enableDocumentContentUpdater":false,"version":"1.5"}]]></TemplafySlideTemplateConfiguration>
</file>

<file path=customXml/item15.xml><?xml version="1.0" encoding="utf-8"?>
<TemplafySlideFormConfiguration><![CDATA[{"formFields":[],"formDataEntries":[]}]]></TemplafySlideFormConfiguration>
</file>

<file path=customXml/item16.xml><?xml version="1.0" encoding="utf-8"?>
<TemplafySlideFormConfiguration><![CDATA[{"formFields":[],"formDataEntries":[]}]]></TemplafySlideFormConfiguration>
</file>

<file path=customXml/item17.xml><?xml version="1.0" encoding="utf-8"?>
<TemplafySlideFormConfiguration><![CDATA[{"formFields":[],"formDataEntries":[]}]]></TemplafySlideFormConfiguration>
</file>

<file path=customXml/item18.xml><?xml version="1.0" encoding="utf-8"?>
<TemplafySlideTemplateConfiguration><![CDATA[{"documentContentValidatorConfiguration":{"enableDocumentContentValidator":false,"documentContentValidatorVersion":0},"elementsMetadata":[],"slideId":"637983070738984217","enableDocumentContentUpdater":false,"version":"1.5"}]]></TemplafySlideTemplateConfiguration>
</file>

<file path=customXml/item19.xml><?xml version="1.0" encoding="utf-8"?>
<TemplafySlideTemplateConfiguration><![CDATA[{"documentContentValidatorConfiguration":{"enableDocumentContentValidator":false,"documentContentValidatorVersion":0},"elementsMetadata":[],"slideId":"638384914642243144","enableDocumentContentUpdater":false,"version":"1.5"}]]></TemplafySlideTemplateConfiguration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7a3f5df-7401-42f0-84af-6905b1657b61">
      <Terms xmlns="http://schemas.microsoft.com/office/infopath/2007/PartnerControls"/>
    </lcf76f155ced4ddcb4097134ff3c332f>
    <TaxCatchAll xmlns="f9035d1d-02ea-4123-a16b-00762f348a40" xsi:nil="true"/>
  </documentManagement>
</p:properties>
</file>

<file path=customXml/item20.xml><?xml version="1.0" encoding="utf-8"?>
<TemplafyTemplateConfiguration><![CDATA[{"elementsMetadata":[],"transformationConfigurations":[],"templateName":"Teknologisk Institut - Skabelon - DK -221223 - test nye farver","templateDescription":"","enableDocumentContentUpdater":false,"version":"1.5"}]]></TemplafyTemplateConfiguration>
</file>

<file path=customXml/item21.xml><?xml version="1.0" encoding="utf-8"?>
<TemplafySlideFormConfiguration><![CDATA[{"formFields":[],"formDataEntries":[]}]]></TemplafySlideFormConfiguration>
</file>

<file path=customXml/item22.xml><?xml version="1.0" encoding="utf-8"?>
<TemplafySlideTemplateConfiguration><![CDATA[{"documentContentValidatorConfiguration":{"enableDocumentContentValidator":false,"documentContentValidatorVersion":0},"elementsMetadata":[],"slideId":"637983070744296882","enableDocumentContentUpdater":false,"version":"1.5"}]]></TemplafySlideTemplateConfiguration>
</file>

<file path=customXml/item23.xml><?xml version="1.0" encoding="utf-8"?>
<TemplafySlideFormConfiguration><![CDATA[{"formFields":[],"formDataEntries":[]}]]></TemplafySlideFormConfiguration>
</file>

<file path=customXml/item24.xml><?xml version="1.0" encoding="utf-8"?>
<TemplafySlideFormConfiguration><![CDATA[{"formFields":[],"formDataEntries":[]}]]></TemplafySlideFormConfiguration>
</file>

<file path=customXml/item2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6.xml><?xml version="1.0" encoding="utf-8"?>
<TemplafySlideTemplateConfiguration><![CDATA[{"documentContentValidatorConfiguration":{"enableDocumentContentValidator":false,"documentContentValidatorVersion":0},"elementsMetadata":[],"slideId":"637983070739921702","enableDocumentContentUpdater":false,"version":"1.5"}]]></TemplafySlideTemplateConfiguration>
</file>

<file path=customXml/item27.xml><?xml version="1.0" encoding="utf-8"?>
<TemplafySlideTemplateConfiguration><![CDATA[{"documentContentValidatorConfiguration":{"enableDocumentContentValidator":false,"documentContentValidatorVersion":0},"elementsMetadata":[],"slideId":"637983070744453391","enableDocumentContentUpdater":false,"version":"1.5"}]]></TemplafySlideTemplateConfiguration>
</file>

<file path=customXml/item28.xml><?xml version="1.0" encoding="utf-8"?>
<TemplafySlideFormConfiguration><![CDATA[{"formFields":[],"formDataEntries":[]}]]></TemplafySlideFormConfiguration>
</file>

<file path=customXml/item29.xml><?xml version="1.0" encoding="utf-8"?>
<TemplafySlideTemplateConfiguration><![CDATA[{"documentContentValidatorConfiguration":{"enableDocumentContentValidator":false,"documentContentValidatorVersion":0},"elementsMetadata":[],"slideId":"637983070743984231","enableDocumentContentUpdater":false,"version":"1.5"}]]></TemplafySlideTemplateConfiguration>
</file>

<file path=customXml/item3.xml><?xml version="1.0" encoding="utf-8"?>
<TemplafySlideFormConfiguration><![CDATA[{"formFields":[],"formDataEntries":[]}]]></TemplafySlideFormConfiguration>
</file>

<file path=customXml/item30.xml><?xml version="1.0" encoding="utf-8"?>
<TemplafySlideTemplateConfiguration><![CDATA[{"documentContentValidatorConfiguration":{"enableDocumentContentValidator":false,"documentContentValidatorVersion":0},"elementsMetadata":[],"slideId":"637983070744922676","enableDocumentContentUpdater":false,"version":"1.5"}]]></TemplafySlideTemplateConfiguration>
</file>

<file path=customXml/item31.xml><?xml version="1.0" encoding="utf-8"?>
<TemplafySlideTemplateConfiguration><![CDATA[{"documentContentValidatorConfiguration":{"enableDocumentContentValidator":false,"documentContentValidatorVersion":0},"elementsMetadata":[],"slideId":"638384914642243144","enableDocumentContentUpdater":false,"version":"1.5"}]]></TemplafySlideTemplateConfiguration>
</file>

<file path=customXml/item32.xml><?xml version="1.0" encoding="utf-8"?>
<TemplafySlideFormConfiguration><![CDATA[{"formFields":[],"formDataEntries":[]}]]></TemplafySlideFormConfiguration>
</file>

<file path=customXml/item33.xml><?xml version="1.0" encoding="utf-8"?>
<TemplafySlideTemplateConfiguration><![CDATA[{"documentContentValidatorConfiguration":{"enableDocumentContentValidator":false,"documentContentValidatorVersion":0},"elementsMetadata":[],"slideId":"637983070743515545","enableDocumentContentUpdater":false,"version":"1.5"}]]></TemplafySlideTemplateConfiguration>
</file>

<file path=customXml/item34.xml><?xml version="1.0" encoding="utf-8"?>
<TemplafySlideTemplateConfiguration><![CDATA[{"documentContentValidatorConfiguration":{"enableDocumentContentValidator":false,"documentContentValidatorVersion":0},"elementsMetadata":[],"slideId":"637983070745391049","enableDocumentContentUpdater":false,"version":"1.5"}]]></TemplafySlideTemplateConfiguration>
</file>

<file path=customXml/item35.xml><?xml version="1.0" encoding="utf-8"?>
<TemplafySlideTemplateConfiguration><![CDATA[{"documentContentValidatorConfiguration":{"enableDocumentContentValidator":false,"documentContentValidatorVersion":0},"elementsMetadata":[],"slideId":"638388507779120597","enableDocumentContentUpdater":false,"version":"1.5"}]]></TemplafySlideTemplateConfiguration>
</file>

<file path=customXml/item36.xml><?xml version="1.0" encoding="utf-8"?>
<TemplafySlideFormConfiguration><![CDATA[{"formFields":[],"formDataEntries":[]}]]></TemplafySlideFormConfiguration>
</file>

<file path=customXml/item37.xml><?xml version="1.0" encoding="utf-8"?>
<TemplafyFormConfiguration><![CDATA[{"formFields":[],"formDataEntries":[]}]]></TemplafyFormConfiguration>
</file>

<file path=customXml/item38.xml><?xml version="1.0" encoding="utf-8"?>
<TemplafySlideFormConfiguration><![CDATA[{"formFields":[],"formDataEntries":[]}]]></TemplafySlideFormConfiguration>
</file>

<file path=customXml/item39.xml><?xml version="1.0" encoding="utf-8"?>
<TemplafySlideTemplateConfiguration><![CDATA[{"documentContentValidatorConfiguration":{"enableDocumentContentValidator":false,"documentContentValidatorVersion":0},"elementsMetadata":[],"slideId":"637983070741015580","enableDocumentContentUpdater":false,"version":"1.5"}]]></TemplafySlideTemplateConfiguration>
</file>

<file path=customXml/item4.xml><?xml version="1.0" encoding="utf-8"?>
<TemplafySlideFormConfiguration><![CDATA[{"formFields":[],"formDataEntries":[]}]]></TemplafySlideFormConfiguration>
</file>

<file path=customXml/item40.xml><?xml version="1.0" encoding="utf-8"?>
<TemplafySlideFormConfiguration><![CDATA[{"formFields":[],"formDataEntries":[]}]]></TemplafySlideFormConfiguration>
</file>

<file path=customXml/item41.xml><?xml version="1.0" encoding="utf-8"?>
<TemplafySlideFormConfiguration><![CDATA[{"formFields":[],"formDataEntries":[]}]]></TemplafySlideFormConfiguration>
</file>

<file path=customXml/item42.xml><?xml version="1.0" encoding="utf-8"?>
<TemplafySlideTemplateConfiguration><![CDATA[{"documentContentValidatorConfiguration":{"enableDocumentContentValidator":false,"documentContentValidatorVersion":0},"elementsMetadata":[],"slideId":"638388507784286887","enableDocumentContentUpdater":false,"version":"1.5"}]]></TemplafySlideTemplateConfiguration>
</file>

<file path=customXml/item43.xml><?xml version="1.0" encoding="utf-8"?>
<TemplafySlideTemplateConfiguration><![CDATA[{"documentContentValidatorConfiguration":{"enableDocumentContentValidator":false,"documentContentValidatorVersion":0},"elementsMetadata":[],"slideId":"637983070740390523","enableDocumentContentUpdater":false,"version":"1.5"}]]></TemplafySlideTemplateConfiguration>
</file>

<file path=customXml/item44.xml><?xml version="1.0" encoding="utf-8"?>
<TemplafySlideFormConfiguration><![CDATA[{"formFields":[],"formDataEntries":[]}]]></TemplafySlideFormConfiguration>
</file>

<file path=customXml/item45.xml><?xml version="1.0" encoding="utf-8"?>
<TemplafySlideFormConfiguration><![CDATA[{"formFields":[],"formDataEntries":[]}]]></TemplafySlideFormConfiguration>
</file>

<file path=customXml/item46.xml><?xml version="1.0" encoding="utf-8"?>
<TemplafySlideTemplateConfiguration><![CDATA[{"documentContentValidatorConfiguration":{"enableDocumentContentValidator":false,"documentContentValidatorVersion":0},"elementsMetadata":[],"slideId":"638388507779276862","enableDocumentContentUpdater":false,"version":"1.5"}]]></TemplafySlideTemplateConfiguration>
</file>

<file path=customXml/item47.xml><?xml version="1.0" encoding="utf-8"?>
<TemplafySlideTemplateConfiguration><![CDATA[{"documentContentValidatorConfiguration":{"enableDocumentContentValidator":false,"documentContentValidatorVersion":0},"elementsMetadata":[],"slideId":"638388507784130630","enableDocumentContentUpdater":false,"version":"1.5"}]]></TemplafySlideTemplateConfiguration>
</file>

<file path=customXml/item48.xml><?xml version="1.0" encoding="utf-8"?>
<TemplafySlideFormConfiguration><![CDATA[{"formFields":[],"formDataEntries":[]}]]></TemplafySlideFormConfiguration>
</file>

<file path=customXml/item49.xml><?xml version="1.0" encoding="utf-8"?>
<TemplafySlideTemplateConfiguration><![CDATA[{"documentContentValidatorConfiguration":{"enableDocumentContentValidator":false,"documentContentValidatorVersion":0},"elementsMetadata":[],"slideId":"637983070744765760","enableDocumentContentUpdater":false,"version":"1.5"}]]></TemplafySlideTemplateConfiguration>
</file>

<file path=customXml/item5.xml><?xml version="1.0" encoding="utf-8"?>
<TemplafySlideFormConfiguration><![CDATA[{"formFields":[],"formDataEntries":[]}]]></TemplafySlideFormConfiguration>
</file>

<file path=customXml/item50.xml><?xml version="1.0" encoding="utf-8"?>
<TemplafySlideFormConfiguration><![CDATA[{"formFields":[],"formDataEntries":[]}]]></TemplafySlideFormConfiguration>
</file>

<file path=customXml/item51.xml><?xml version="1.0" encoding="utf-8"?>
<TemplafySlideFormConfiguration><![CDATA[{"formFields":[],"formDataEntries":[]}]]></TemplafySlideFormConfiguration>
</file>

<file path=customXml/item6.xml><?xml version="1.0" encoding="utf-8"?>
<TemplafySlideTemplateConfiguration><![CDATA[{"documentContentValidatorConfiguration":{"enableDocumentContentValidator":false,"documentContentValidatorVersion":0},"elementsMetadata":[],"slideId":"637983070744609403","enableDocumentContentUpdater":false,"version":"1.5"}]]></TemplafySlideTemplateConfiguration>
</file>

<file path=customXml/item7.xml><?xml version="1.0" encoding="utf-8"?>
<TemplafySlideTemplateConfiguration><![CDATA[{"documentContentValidatorConfiguration":{"enableDocumentContentValidator":false,"documentContentValidatorVersion":0},"elementsMetadata":[],"slideId":"638388507784286886","enableDocumentContentUpdater":false,"version":"1.5"}]]></TemplafySlideTemplateConfiguration>
</file>

<file path=customXml/item8.xml><?xml version="1.0" encoding="utf-8"?>
<TemplafySlideTemplateConfiguration><![CDATA[{"documentContentValidatorConfiguration":{"enableDocumentContentValidator":false,"documentContentValidatorVersion":0},"elementsMetadata":[],"slideId":"637983070744140990","enableDocumentContentUpdater":false,"version":"1.5"}]]></TemplafySlideTemplateConfiguration>
</file>

<file path=customXml/item9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D9E3F7AA-90EB-49F5-B801-F9AEE1F1F7C7}">
  <ds:schemaRefs/>
</ds:datastoreItem>
</file>

<file path=customXml/itemProps10.xml><?xml version="1.0" encoding="utf-8"?>
<ds:datastoreItem xmlns:ds="http://schemas.openxmlformats.org/officeDocument/2006/customXml" ds:itemID="{FAF26DC7-6F7C-432C-B7EB-782F260E1F20}"/>
</file>

<file path=customXml/itemProps11.xml><?xml version="1.0" encoding="utf-8"?>
<ds:datastoreItem xmlns:ds="http://schemas.openxmlformats.org/officeDocument/2006/customXml" ds:itemID="{837B9F2E-7243-4820-A846-FA92E7866FFA}">
  <ds:schemaRefs/>
</ds:datastoreItem>
</file>

<file path=customXml/itemProps12.xml><?xml version="1.0" encoding="utf-8"?>
<ds:datastoreItem xmlns:ds="http://schemas.openxmlformats.org/officeDocument/2006/customXml" ds:itemID="{1BACBF44-A19F-4AAF-BA4E-99CF63610DD5}">
  <ds:schemaRefs/>
</ds:datastoreItem>
</file>

<file path=customXml/itemProps13.xml><?xml version="1.0" encoding="utf-8"?>
<ds:datastoreItem xmlns:ds="http://schemas.openxmlformats.org/officeDocument/2006/customXml" ds:itemID="{772CAC64-BBF1-4538-93B6-A7D529C4E107}">
  <ds:schemaRefs/>
</ds:datastoreItem>
</file>

<file path=customXml/itemProps14.xml><?xml version="1.0" encoding="utf-8"?>
<ds:datastoreItem xmlns:ds="http://schemas.openxmlformats.org/officeDocument/2006/customXml" ds:itemID="{60796400-6DB6-417B-8F62-86BDE31A1910}">
  <ds:schemaRefs/>
</ds:datastoreItem>
</file>

<file path=customXml/itemProps15.xml><?xml version="1.0" encoding="utf-8"?>
<ds:datastoreItem xmlns:ds="http://schemas.openxmlformats.org/officeDocument/2006/customXml" ds:itemID="{7D26E69D-5E70-456E-8B24-E91B3602567F}">
  <ds:schemaRefs/>
</ds:datastoreItem>
</file>

<file path=customXml/itemProps16.xml><?xml version="1.0" encoding="utf-8"?>
<ds:datastoreItem xmlns:ds="http://schemas.openxmlformats.org/officeDocument/2006/customXml" ds:itemID="{8E97700E-3424-44AB-8C22-BA988E7B6908}">
  <ds:schemaRefs/>
</ds:datastoreItem>
</file>

<file path=customXml/itemProps17.xml><?xml version="1.0" encoding="utf-8"?>
<ds:datastoreItem xmlns:ds="http://schemas.openxmlformats.org/officeDocument/2006/customXml" ds:itemID="{A86F879E-5411-4A64-BE4E-1B44A35CAACA}">
  <ds:schemaRefs/>
</ds:datastoreItem>
</file>

<file path=customXml/itemProps18.xml><?xml version="1.0" encoding="utf-8"?>
<ds:datastoreItem xmlns:ds="http://schemas.openxmlformats.org/officeDocument/2006/customXml" ds:itemID="{3A7CE578-1254-4020-B26C-096353A1D067}">
  <ds:schemaRefs/>
</ds:datastoreItem>
</file>

<file path=customXml/itemProps19.xml><?xml version="1.0" encoding="utf-8"?>
<ds:datastoreItem xmlns:ds="http://schemas.openxmlformats.org/officeDocument/2006/customXml" ds:itemID="{6AF3B64B-50ED-4000-9D3D-6754F03F08F2}">
  <ds:schemaRefs/>
</ds:datastoreItem>
</file>

<file path=customXml/itemProps2.xml><?xml version="1.0" encoding="utf-8"?>
<ds:datastoreItem xmlns:ds="http://schemas.openxmlformats.org/officeDocument/2006/customXml" ds:itemID="{4E9B3283-86AD-4877-B02F-4AAD57DBB0FE}">
  <ds:schemaRefs>
    <ds:schemaRef ds:uri="d6229ec6-11b8-493e-88f1-7f404c47ea0b"/>
    <ds:schemaRef ds:uri="http://purl.org/dc/elements/1.1/"/>
    <ds:schemaRef ds:uri="http://schemas.microsoft.com/office/2006/metadata/properties"/>
    <ds:schemaRef ds:uri="52e6a573-f7bc-4fc7-9fc1-567a1347f99c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0.xml><?xml version="1.0" encoding="utf-8"?>
<ds:datastoreItem xmlns:ds="http://schemas.openxmlformats.org/officeDocument/2006/customXml" ds:itemID="{A203D338-9202-41B1-97EF-2631A0A55E7C}">
  <ds:schemaRefs/>
</ds:datastoreItem>
</file>

<file path=customXml/itemProps21.xml><?xml version="1.0" encoding="utf-8"?>
<ds:datastoreItem xmlns:ds="http://schemas.openxmlformats.org/officeDocument/2006/customXml" ds:itemID="{45F80ED5-3D31-42E4-ABFD-8B51D4CF088B}">
  <ds:schemaRefs/>
</ds:datastoreItem>
</file>

<file path=customXml/itemProps22.xml><?xml version="1.0" encoding="utf-8"?>
<ds:datastoreItem xmlns:ds="http://schemas.openxmlformats.org/officeDocument/2006/customXml" ds:itemID="{E0299B0D-686F-4D0A-8DBE-DF78E1D2C5EF}">
  <ds:schemaRefs/>
</ds:datastoreItem>
</file>

<file path=customXml/itemProps23.xml><?xml version="1.0" encoding="utf-8"?>
<ds:datastoreItem xmlns:ds="http://schemas.openxmlformats.org/officeDocument/2006/customXml" ds:itemID="{154B2D33-6E02-4AFF-BD60-4ED6404AD9B3}">
  <ds:schemaRefs/>
</ds:datastoreItem>
</file>

<file path=customXml/itemProps24.xml><?xml version="1.0" encoding="utf-8"?>
<ds:datastoreItem xmlns:ds="http://schemas.openxmlformats.org/officeDocument/2006/customXml" ds:itemID="{1D6550CD-E766-A648-987B-52421A36BB78}">
  <ds:schemaRefs/>
</ds:datastoreItem>
</file>

<file path=customXml/itemProps25.xml><?xml version="1.0" encoding="utf-8"?>
<ds:datastoreItem xmlns:ds="http://schemas.openxmlformats.org/officeDocument/2006/customXml" ds:itemID="{742D5F9B-46AC-457B-9105-EC890490AEC9}">
  <ds:schemaRefs>
    <ds:schemaRef ds:uri="http://schemas.microsoft.com/sharepoint/v3/contenttype/forms"/>
  </ds:schemaRefs>
</ds:datastoreItem>
</file>

<file path=customXml/itemProps26.xml><?xml version="1.0" encoding="utf-8"?>
<ds:datastoreItem xmlns:ds="http://schemas.openxmlformats.org/officeDocument/2006/customXml" ds:itemID="{2D20D145-03C3-419E-ABF8-F7F3CD342E56}">
  <ds:schemaRefs/>
</ds:datastoreItem>
</file>

<file path=customXml/itemProps27.xml><?xml version="1.0" encoding="utf-8"?>
<ds:datastoreItem xmlns:ds="http://schemas.openxmlformats.org/officeDocument/2006/customXml" ds:itemID="{F9A01632-B13F-4CE1-B3ED-F2121EEBCD33}">
  <ds:schemaRefs/>
</ds:datastoreItem>
</file>

<file path=customXml/itemProps28.xml><?xml version="1.0" encoding="utf-8"?>
<ds:datastoreItem xmlns:ds="http://schemas.openxmlformats.org/officeDocument/2006/customXml" ds:itemID="{70BA7F58-7D2C-4156-95FE-995539E34AC9}">
  <ds:schemaRefs/>
</ds:datastoreItem>
</file>

<file path=customXml/itemProps29.xml><?xml version="1.0" encoding="utf-8"?>
<ds:datastoreItem xmlns:ds="http://schemas.openxmlformats.org/officeDocument/2006/customXml" ds:itemID="{EA3E3AF5-D9CD-4280-86B9-BC8C8FD861E1}">
  <ds:schemaRefs/>
</ds:datastoreItem>
</file>

<file path=customXml/itemProps3.xml><?xml version="1.0" encoding="utf-8"?>
<ds:datastoreItem xmlns:ds="http://schemas.openxmlformats.org/officeDocument/2006/customXml" ds:itemID="{38AE672F-8062-4A44-8A7B-01800F9FFD65}">
  <ds:schemaRefs/>
</ds:datastoreItem>
</file>

<file path=customXml/itemProps30.xml><?xml version="1.0" encoding="utf-8"?>
<ds:datastoreItem xmlns:ds="http://schemas.openxmlformats.org/officeDocument/2006/customXml" ds:itemID="{D908E746-3F86-46CF-BBA4-7BFF387B33C8}">
  <ds:schemaRefs/>
</ds:datastoreItem>
</file>

<file path=customXml/itemProps31.xml><?xml version="1.0" encoding="utf-8"?>
<ds:datastoreItem xmlns:ds="http://schemas.openxmlformats.org/officeDocument/2006/customXml" ds:itemID="{33181A6A-05A7-4759-A7FA-E76F45A80786}">
  <ds:schemaRefs/>
</ds:datastoreItem>
</file>

<file path=customXml/itemProps32.xml><?xml version="1.0" encoding="utf-8"?>
<ds:datastoreItem xmlns:ds="http://schemas.openxmlformats.org/officeDocument/2006/customXml" ds:itemID="{E307EF58-25C2-491E-9EB9-2EE9B46CD0BD}">
  <ds:schemaRefs/>
</ds:datastoreItem>
</file>

<file path=customXml/itemProps33.xml><?xml version="1.0" encoding="utf-8"?>
<ds:datastoreItem xmlns:ds="http://schemas.openxmlformats.org/officeDocument/2006/customXml" ds:itemID="{E8BF01A7-2B24-6F44-BB9C-CC3F3A05F66C}">
  <ds:schemaRefs/>
</ds:datastoreItem>
</file>

<file path=customXml/itemProps34.xml><?xml version="1.0" encoding="utf-8"?>
<ds:datastoreItem xmlns:ds="http://schemas.openxmlformats.org/officeDocument/2006/customXml" ds:itemID="{5C63D681-C74E-4536-A1FE-E4DA8281A407}">
  <ds:schemaRefs/>
</ds:datastoreItem>
</file>

<file path=customXml/itemProps35.xml><?xml version="1.0" encoding="utf-8"?>
<ds:datastoreItem xmlns:ds="http://schemas.openxmlformats.org/officeDocument/2006/customXml" ds:itemID="{EF4C7E7C-2E71-4294-86E8-BBDFE52F296D}">
  <ds:schemaRefs/>
</ds:datastoreItem>
</file>

<file path=customXml/itemProps36.xml><?xml version="1.0" encoding="utf-8"?>
<ds:datastoreItem xmlns:ds="http://schemas.openxmlformats.org/officeDocument/2006/customXml" ds:itemID="{E5369909-03A7-4828-A87F-2CEF7A63BD5B}">
  <ds:schemaRefs/>
</ds:datastoreItem>
</file>

<file path=customXml/itemProps37.xml><?xml version="1.0" encoding="utf-8"?>
<ds:datastoreItem xmlns:ds="http://schemas.openxmlformats.org/officeDocument/2006/customXml" ds:itemID="{FA3B3472-0540-46AE-9DE9-9C59CB810885}">
  <ds:schemaRefs/>
</ds:datastoreItem>
</file>

<file path=customXml/itemProps38.xml><?xml version="1.0" encoding="utf-8"?>
<ds:datastoreItem xmlns:ds="http://schemas.openxmlformats.org/officeDocument/2006/customXml" ds:itemID="{14E9C415-6F7D-4408-9C67-01302A38E69F}">
  <ds:schemaRefs/>
</ds:datastoreItem>
</file>

<file path=customXml/itemProps39.xml><?xml version="1.0" encoding="utf-8"?>
<ds:datastoreItem xmlns:ds="http://schemas.openxmlformats.org/officeDocument/2006/customXml" ds:itemID="{A6407336-DC93-B942-8BE4-5F2682AC594B}">
  <ds:schemaRefs/>
</ds:datastoreItem>
</file>

<file path=customXml/itemProps4.xml><?xml version="1.0" encoding="utf-8"?>
<ds:datastoreItem xmlns:ds="http://schemas.openxmlformats.org/officeDocument/2006/customXml" ds:itemID="{05EE8E0B-F1E1-43B1-973A-5BD4463F4CC0}">
  <ds:schemaRefs/>
</ds:datastoreItem>
</file>

<file path=customXml/itemProps40.xml><?xml version="1.0" encoding="utf-8"?>
<ds:datastoreItem xmlns:ds="http://schemas.openxmlformats.org/officeDocument/2006/customXml" ds:itemID="{E97B27CD-41BF-8D4F-B8CD-DF4B03E0111B}">
  <ds:schemaRefs/>
</ds:datastoreItem>
</file>

<file path=customXml/itemProps41.xml><?xml version="1.0" encoding="utf-8"?>
<ds:datastoreItem xmlns:ds="http://schemas.openxmlformats.org/officeDocument/2006/customXml" ds:itemID="{80A0434F-A877-4593-B5A6-2EEEBFDEA3CA}">
  <ds:schemaRefs/>
</ds:datastoreItem>
</file>

<file path=customXml/itemProps42.xml><?xml version="1.0" encoding="utf-8"?>
<ds:datastoreItem xmlns:ds="http://schemas.openxmlformats.org/officeDocument/2006/customXml" ds:itemID="{7C069F71-E283-485D-939F-8BD41E16D7F6}">
  <ds:schemaRefs/>
</ds:datastoreItem>
</file>

<file path=customXml/itemProps43.xml><?xml version="1.0" encoding="utf-8"?>
<ds:datastoreItem xmlns:ds="http://schemas.openxmlformats.org/officeDocument/2006/customXml" ds:itemID="{AF569017-C13E-4053-A135-4465C81773FF}">
  <ds:schemaRefs/>
</ds:datastoreItem>
</file>

<file path=customXml/itemProps44.xml><?xml version="1.0" encoding="utf-8"?>
<ds:datastoreItem xmlns:ds="http://schemas.openxmlformats.org/officeDocument/2006/customXml" ds:itemID="{07B7083B-97E8-4228-A1E3-65258B137112}">
  <ds:schemaRefs/>
</ds:datastoreItem>
</file>

<file path=customXml/itemProps45.xml><?xml version="1.0" encoding="utf-8"?>
<ds:datastoreItem xmlns:ds="http://schemas.openxmlformats.org/officeDocument/2006/customXml" ds:itemID="{21BA8994-5F5C-4594-A46F-C81CD7A25E41}">
  <ds:schemaRefs/>
</ds:datastoreItem>
</file>

<file path=customXml/itemProps46.xml><?xml version="1.0" encoding="utf-8"?>
<ds:datastoreItem xmlns:ds="http://schemas.openxmlformats.org/officeDocument/2006/customXml" ds:itemID="{CA46DF1A-B4EF-40AF-84DC-26EB3DB89026}">
  <ds:schemaRefs/>
</ds:datastoreItem>
</file>

<file path=customXml/itemProps47.xml><?xml version="1.0" encoding="utf-8"?>
<ds:datastoreItem xmlns:ds="http://schemas.openxmlformats.org/officeDocument/2006/customXml" ds:itemID="{A9793285-20D3-4BF5-B3BE-86E4F047FD56}">
  <ds:schemaRefs/>
</ds:datastoreItem>
</file>

<file path=customXml/itemProps48.xml><?xml version="1.0" encoding="utf-8"?>
<ds:datastoreItem xmlns:ds="http://schemas.openxmlformats.org/officeDocument/2006/customXml" ds:itemID="{2BECC2E4-2C7C-43A8-B66F-A557C6E0A2C0}">
  <ds:schemaRefs/>
</ds:datastoreItem>
</file>

<file path=customXml/itemProps49.xml><?xml version="1.0" encoding="utf-8"?>
<ds:datastoreItem xmlns:ds="http://schemas.openxmlformats.org/officeDocument/2006/customXml" ds:itemID="{ECC79D8E-5E9D-4FF3-BB4A-9C828418C9FE}">
  <ds:schemaRefs/>
</ds:datastoreItem>
</file>

<file path=customXml/itemProps5.xml><?xml version="1.0" encoding="utf-8"?>
<ds:datastoreItem xmlns:ds="http://schemas.openxmlformats.org/officeDocument/2006/customXml" ds:itemID="{E47EEE48-BAEF-460D-92CD-FB32069BC11B}">
  <ds:schemaRefs/>
</ds:datastoreItem>
</file>

<file path=customXml/itemProps50.xml><?xml version="1.0" encoding="utf-8"?>
<ds:datastoreItem xmlns:ds="http://schemas.openxmlformats.org/officeDocument/2006/customXml" ds:itemID="{2BD10ED4-8EC9-4EC6-B97F-9F7EBBE87496}">
  <ds:schemaRefs/>
</ds:datastoreItem>
</file>

<file path=customXml/itemProps51.xml><?xml version="1.0" encoding="utf-8"?>
<ds:datastoreItem xmlns:ds="http://schemas.openxmlformats.org/officeDocument/2006/customXml" ds:itemID="{78A28966-D18D-4A5A-A9CF-22044D510085}">
  <ds:schemaRefs/>
</ds:datastoreItem>
</file>

<file path=customXml/itemProps6.xml><?xml version="1.0" encoding="utf-8"?>
<ds:datastoreItem xmlns:ds="http://schemas.openxmlformats.org/officeDocument/2006/customXml" ds:itemID="{F8E146BC-051B-49A4-B443-55E86FAA6DCF}">
  <ds:schemaRefs/>
</ds:datastoreItem>
</file>

<file path=customXml/itemProps7.xml><?xml version="1.0" encoding="utf-8"?>
<ds:datastoreItem xmlns:ds="http://schemas.openxmlformats.org/officeDocument/2006/customXml" ds:itemID="{7D6BAD62-0B53-4A0F-A051-5173BA03AB6E}">
  <ds:schemaRefs/>
</ds:datastoreItem>
</file>

<file path=customXml/itemProps8.xml><?xml version="1.0" encoding="utf-8"?>
<ds:datastoreItem xmlns:ds="http://schemas.openxmlformats.org/officeDocument/2006/customXml" ds:itemID="{EA2349A3-FE9A-4365-B8B6-B0AABBBFA623}">
  <ds:schemaRefs/>
</ds:datastoreItem>
</file>

<file path=customXml/itemProps9.xml><?xml version="1.0" encoding="utf-8"?>
<ds:datastoreItem xmlns:ds="http://schemas.openxmlformats.org/officeDocument/2006/customXml" ds:itemID="{CCCFA03B-C32D-4A4A-AD06-92D3A9959055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1123</TotalTime>
  <Words>766</Words>
  <Application>Microsoft Office PowerPoint</Application>
  <PresentationFormat>Custom</PresentationFormat>
  <Paragraphs>91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Cambria Math</vt:lpstr>
      <vt:lpstr>Open Sans</vt:lpstr>
      <vt:lpstr>1_Teknologisk Institut</vt:lpstr>
      <vt:lpstr>PowerPoint Presentation</vt:lpstr>
      <vt:lpstr>Fase 2 og 3</vt:lpstr>
      <vt:lpstr>Anbefalinger og vejledninger vedrørende våde regnvandsbassiner</vt:lpstr>
      <vt:lpstr>PowerPoint Presentation</vt:lpstr>
      <vt:lpstr>Indtænk bassiner tidligt i planprocessen</vt:lpstr>
      <vt:lpstr>Anvend dykkede fraløb</vt:lpstr>
      <vt:lpstr>Anvend for-rensning og sandfangselementer hensigtsmæssigt</vt:lpstr>
      <vt:lpstr>Anvend som udgangspunkt lermembraner</vt:lpstr>
      <vt:lpstr>Optimer den effektive opholdstid</vt:lpstr>
      <vt:lpstr>Dybere bassiner kan etableres</vt:lpstr>
      <vt:lpstr>Fase 2 og 3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Vandkvalitet der BAT’er</dc:title>
  <dc:subject/>
  <dc:creator>Katrine Nielsen</dc:creator>
  <cp:keywords/>
  <dc:description/>
  <cp:lastModifiedBy>Katrine Nielsen</cp:lastModifiedBy>
  <cp:revision>21</cp:revision>
  <dcterms:created xsi:type="dcterms:W3CDTF">2024-03-26T12:51:49Z</dcterms:created>
  <dcterms:modified xsi:type="dcterms:W3CDTF">2026-02-25T15:17:55Z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www.omnidocs.com</vt:lpwstr>
  </property>
  <property fmtid="{D5CDD505-2E9C-101B-9397-08002B2CF9AE}" pid="3" name="TemplafyTimeStamp">
    <vt:lpwstr>2023-12-22T14:06:17.5463451</vt:lpwstr>
  </property>
  <property fmtid="{D5CDD505-2E9C-101B-9397-08002B2CF9AE}" pid="4" name="ContentTypeId">
    <vt:lpwstr>0x0101005F859EEB84668E4997A254456C62F098</vt:lpwstr>
  </property>
  <property fmtid="{D5CDD505-2E9C-101B-9397-08002B2CF9AE}" pid="5" name="MediaServiceImageTags">
    <vt:lpwstr/>
  </property>
</Properties>
</file>