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6" r:id="rId55"/>
  </p:sldMasterIdLst>
  <p:notesMasterIdLst>
    <p:notesMasterId r:id="rId71"/>
  </p:notesMasterIdLst>
  <p:handoutMasterIdLst>
    <p:handoutMasterId r:id="rId72"/>
  </p:handoutMasterIdLst>
  <p:sldIdLst>
    <p:sldId id="2146849042" r:id="rId56"/>
    <p:sldId id="2146849043" r:id="rId57"/>
    <p:sldId id="2146849046" r:id="rId58"/>
    <p:sldId id="2146849047" r:id="rId59"/>
    <p:sldId id="2146849049" r:id="rId60"/>
    <p:sldId id="259" r:id="rId61"/>
    <p:sldId id="261" r:id="rId62"/>
    <p:sldId id="2146849051" r:id="rId63"/>
    <p:sldId id="2146849056" r:id="rId64"/>
    <p:sldId id="2146849052" r:id="rId65"/>
    <p:sldId id="2146849048" r:id="rId66"/>
    <p:sldId id="2146849055" r:id="rId67"/>
    <p:sldId id="2146849053" r:id="rId68"/>
    <p:sldId id="2146849054" r:id="rId69"/>
    <p:sldId id="2146849057" r:id="rId70"/>
  </p:sldIdLst>
  <p:sldSz cx="12188825" cy="6858000"/>
  <p:notesSz cx="6858000" cy="9144000"/>
  <p:defaultTextStyle>
    <a:defPPr>
      <a:defRPr lang="da-DK"/>
    </a:defPPr>
    <a:lvl1pPr marL="0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1pPr>
    <a:lvl2pPr marL="483763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2pPr>
    <a:lvl3pPr marL="967527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3pPr>
    <a:lvl4pPr marL="1451290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4pPr>
    <a:lvl5pPr marL="1935053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5pPr>
    <a:lvl6pPr marL="2418817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6pPr>
    <a:lvl7pPr marL="2902580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7pPr>
    <a:lvl8pPr marL="3386343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8pPr>
    <a:lvl9pPr marL="3870107" algn="l" defTabSz="967527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8" name="Author" initials="A" lastIdx="0" clrIdx="1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C13"/>
    <a:srgbClr val="C00000"/>
    <a:srgbClr val="D7F1E2"/>
    <a:srgbClr val="94D8B1"/>
    <a:srgbClr val="FFFFAF"/>
    <a:srgbClr val="FFFF5B"/>
    <a:srgbClr val="FFF2B3"/>
    <a:srgbClr val="D1FFFF"/>
    <a:srgbClr val="92C2EE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8363" autoAdjust="0"/>
  </p:normalViewPr>
  <p:slideViewPr>
    <p:cSldViewPr snapToGrid="0" snapToObjects="1">
      <p:cViewPr varScale="1">
        <p:scale>
          <a:sx n="87" d="100"/>
          <a:sy n="87" d="100"/>
        </p:scale>
        <p:origin x="85" y="155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9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slideMaster" Target="slideMasters/slideMaster1.xml"/><Relationship Id="rId63" Type="http://schemas.openxmlformats.org/officeDocument/2006/relationships/slide" Target="slides/slide8.xml"/><Relationship Id="rId68" Type="http://schemas.openxmlformats.org/officeDocument/2006/relationships/slide" Target="slides/slide13.xml"/><Relationship Id="rId76" Type="http://schemas.openxmlformats.org/officeDocument/2006/relationships/theme" Target="theme/theme1.xml"/><Relationship Id="rId7" Type="http://schemas.openxmlformats.org/officeDocument/2006/relationships/customXml" Target="../customXml/item7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slide" Target="slides/slide3.xml"/><Relationship Id="rId66" Type="http://schemas.openxmlformats.org/officeDocument/2006/relationships/slide" Target="slides/slide11.xml"/><Relationship Id="rId7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" Target="slides/slide2.xml"/><Relationship Id="rId61" Type="http://schemas.openxmlformats.org/officeDocument/2006/relationships/slide" Target="slides/slide6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" Target="slides/slide5.xml"/><Relationship Id="rId65" Type="http://schemas.openxmlformats.org/officeDocument/2006/relationships/slide" Target="slides/slide10.xml"/><Relationship Id="rId73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1.xml"/><Relationship Id="rId64" Type="http://schemas.openxmlformats.org/officeDocument/2006/relationships/slide" Target="slides/slide9.xml"/><Relationship Id="rId69" Type="http://schemas.openxmlformats.org/officeDocument/2006/relationships/slide" Target="slides/slide14.xml"/><Relationship Id="rId77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4.xml"/><Relationship Id="rId67" Type="http://schemas.openxmlformats.org/officeDocument/2006/relationships/slide" Target="slides/slide12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slide" Target="slides/slide7.xml"/><Relationship Id="rId70" Type="http://schemas.openxmlformats.org/officeDocument/2006/relationships/slide" Target="slides/slide15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182F0D-E3A8-A8CD-238C-50F016CF4B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E826C-95ED-E725-25BA-34C25522A8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578E0-315B-4878-9C03-39EFFF443586}" type="datetimeFigureOut">
              <a:rPr lang="da-DK" smtClean="0"/>
              <a:t>26-02-2026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377E9-2CB5-D79F-7DBB-9DC45C519F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8D94A-3C70-B0E2-388F-2B28B20A65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815AF-0E4F-4AB8-BDBD-106C32675DF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295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DCCB8CF4-8B7D-0347-B5F5-5630D5C5F925}" type="datetimeFigureOut">
              <a:rPr lang="da-DK" smtClean="0"/>
              <a:pPr/>
              <a:t>26-02-2026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D2B0507B-53A2-554C-AE98-86FCF7152BA5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82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7527" rtl="0" eaLnBrk="1" latinLnBrk="0" hangingPunct="1">
      <a:defRPr sz="127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83763" algn="l" defTabSz="967527" rtl="0" eaLnBrk="1" latinLnBrk="0" hangingPunct="1">
      <a:defRPr sz="127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67527" algn="l" defTabSz="967527" rtl="0" eaLnBrk="1" latinLnBrk="0" hangingPunct="1">
      <a:defRPr sz="127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451290" algn="l" defTabSz="967527" rtl="0" eaLnBrk="1" latinLnBrk="0" hangingPunct="1">
      <a:defRPr sz="127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935053" algn="l" defTabSz="967527" rtl="0" eaLnBrk="1" latinLnBrk="0" hangingPunct="1">
      <a:defRPr sz="127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418817" algn="l" defTabSz="967527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2902580" algn="l" defTabSz="967527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3386343" algn="l" defTabSz="967527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3870107" algn="l" defTabSz="967527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38d7c8f3c0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38d7c8f3c0f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38d7c8f3c0f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38d7c8f3c0f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delt layout TI rø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91C69E9D-2631-FFD8-425B-FF6CA22DCB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534275" cy="6858000"/>
          </a:xfrm>
        </p:spPr>
        <p:txBody>
          <a:bodyPr lIns="0" tIns="144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</a:t>
            </a:r>
            <a:br>
              <a:rPr lang="da-DK" dirty="0"/>
            </a:br>
            <a:r>
              <a:rPr lang="da-DK" dirty="0"/>
              <a:t>billede via Templafy-menuen</a:t>
            </a:r>
            <a:br>
              <a:rPr lang="da-DK" dirty="0"/>
            </a:br>
            <a:r>
              <a:rPr lang="da-DK" dirty="0"/>
              <a:t>”Fotos og logos”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3475234-8671-85AB-F002-9E5BCEDE6874}"/>
              </a:ext>
            </a:extLst>
          </p:cNvPr>
          <p:cNvSpPr/>
          <p:nvPr userDrawn="1"/>
        </p:nvSpPr>
        <p:spPr>
          <a:xfrm>
            <a:off x="7534276" y="0"/>
            <a:ext cx="4654550" cy="6858000"/>
          </a:xfrm>
          <a:prstGeom prst="rect">
            <a:avLst/>
          </a:prstGeom>
          <a:solidFill>
            <a:srgbClr val="980C1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24158" y="1582738"/>
            <a:ext cx="3755067" cy="18462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000" baseline="0">
                <a:solidFill>
                  <a:schemeClr val="accent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24158" y="4451230"/>
            <a:ext cx="3755067" cy="95730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 b="1" i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5" name="Text Placeholder Logo">
            <a:extLst>
              <a:ext uri="{FF2B5EF4-FFF2-40B4-BE49-F238E27FC236}">
                <a16:creationId xmlns:a16="http://schemas.microsoft.com/office/drawing/2014/main" id="{8E90BDCB-0FC4-DAF7-D78F-F05574978749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396000" y="392400"/>
            <a:ext cx="2318400" cy="4464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6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0694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genda lyserø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161FD14-5287-508A-6E00-A9CB8AF1FB44}"/>
              </a:ext>
            </a:extLst>
          </p:cNvPr>
          <p:cNvSpPr/>
          <p:nvPr userDrawn="1"/>
        </p:nvSpPr>
        <p:spPr>
          <a:xfrm>
            <a:off x="0" y="0"/>
            <a:ext cx="609441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1582738"/>
            <a:ext cx="5051423" cy="128964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aseline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 dirty="0"/>
              <a:t>Indsæt 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4" y="3114136"/>
            <a:ext cx="5051422" cy="323110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1" i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r>
              <a:rPr lang="da-DK" dirty="0"/>
              <a:t>Indsæt agenda</a:t>
            </a:r>
          </a:p>
        </p:txBody>
      </p:sp>
      <p:sp>
        <p:nvSpPr>
          <p:cNvPr id="4" name="Pladsholder til billede 5">
            <a:extLst>
              <a:ext uri="{FF2B5EF4-FFF2-40B4-BE49-F238E27FC236}">
                <a16:creationId xmlns:a16="http://schemas.microsoft.com/office/drawing/2014/main" id="{9F2C2183-32E6-2893-EDBF-432B21A710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413" y="0"/>
            <a:ext cx="6094412" cy="6858000"/>
          </a:xfrm>
        </p:spPr>
        <p:txBody>
          <a:bodyPr lIns="0" tIns="144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a-DK" dirty="0"/>
              <a:t>Klik på rammen og indsæt</a:t>
            </a:r>
            <a:br>
              <a:rPr lang="da-DK" dirty="0"/>
            </a:br>
            <a:r>
              <a:rPr lang="da-DK" dirty="0"/>
              <a:t>billede via Templafy-menuen</a:t>
            </a:r>
            <a:br>
              <a:rPr lang="da-DK" dirty="0"/>
            </a:br>
            <a:r>
              <a:rPr lang="da-DK" dirty="0"/>
              <a:t>”Fotos og logos”</a:t>
            </a:r>
          </a:p>
        </p:txBody>
      </p:sp>
    </p:spTree>
    <p:extLst>
      <p:ext uri="{BB962C8B-B14F-4D97-AF65-F5344CB8AC3E}">
        <p14:creationId xmlns:p14="http://schemas.microsoft.com/office/powerpoint/2010/main" val="650769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genda rø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161FD14-5287-508A-6E00-A9CB8AF1FB44}"/>
              </a:ext>
            </a:extLst>
          </p:cNvPr>
          <p:cNvSpPr/>
          <p:nvPr userDrawn="1"/>
        </p:nvSpPr>
        <p:spPr>
          <a:xfrm>
            <a:off x="0" y="0"/>
            <a:ext cx="609441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3" y="1582738"/>
            <a:ext cx="5051422" cy="128964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aseline="0">
                <a:solidFill>
                  <a:schemeClr val="accent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 dirty="0"/>
              <a:t>Indsæt 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4" y="3114136"/>
            <a:ext cx="5051421" cy="323110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1" i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r>
              <a:rPr lang="da-DK" dirty="0"/>
              <a:t>Indsæt agenda</a:t>
            </a:r>
          </a:p>
        </p:txBody>
      </p:sp>
      <p:sp>
        <p:nvSpPr>
          <p:cNvPr id="4" name="Pladsholder til billede 5">
            <a:extLst>
              <a:ext uri="{FF2B5EF4-FFF2-40B4-BE49-F238E27FC236}">
                <a16:creationId xmlns:a16="http://schemas.microsoft.com/office/drawing/2014/main" id="{9F2C2183-32E6-2893-EDBF-432B21A710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413" y="0"/>
            <a:ext cx="6094412" cy="6858000"/>
          </a:xfrm>
        </p:spPr>
        <p:txBody>
          <a:bodyPr lIns="0" tIns="144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a-DK" dirty="0"/>
              <a:t>Klik på rammen og indsæt</a:t>
            </a:r>
            <a:br>
              <a:rPr lang="da-DK" dirty="0"/>
            </a:br>
            <a:r>
              <a:rPr lang="da-DK" dirty="0"/>
              <a:t>billede via Templafy-menuen</a:t>
            </a:r>
            <a:br>
              <a:rPr lang="da-DK" dirty="0"/>
            </a:br>
            <a:r>
              <a:rPr lang="da-DK" dirty="0"/>
              <a:t>”Fotos og logos”</a:t>
            </a:r>
          </a:p>
        </p:txBody>
      </p:sp>
    </p:spTree>
    <p:extLst>
      <p:ext uri="{BB962C8B-B14F-4D97-AF65-F5344CB8AC3E}">
        <p14:creationId xmlns:p14="http://schemas.microsoft.com/office/powerpoint/2010/main" val="2758550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de Case eksempel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dsholder til tekst 34">
            <a:extLst>
              <a:ext uri="{FF2B5EF4-FFF2-40B4-BE49-F238E27FC236}">
                <a16:creationId xmlns:a16="http://schemas.microsoft.com/office/drawing/2014/main" id="{9A1D4817-F6D2-418F-8AB8-E8753081AB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64838" y="2691442"/>
            <a:ext cx="2520000" cy="364455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36" name="Pladsholder til tekst 34">
            <a:extLst>
              <a:ext uri="{FF2B5EF4-FFF2-40B4-BE49-F238E27FC236}">
                <a16:creationId xmlns:a16="http://schemas.microsoft.com/office/drawing/2014/main" id="{6D46F625-5C37-31C7-F8B5-52D688BFD4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4813" y="2691442"/>
            <a:ext cx="2520000" cy="364455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35" name="Pladsholder til tekst 34">
            <a:extLst>
              <a:ext uri="{FF2B5EF4-FFF2-40B4-BE49-F238E27FC236}">
                <a16:creationId xmlns:a16="http://schemas.microsoft.com/office/drawing/2014/main" id="{DA39069F-A22A-D50E-8900-19245E09867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44786" y="2691442"/>
            <a:ext cx="2520000" cy="364455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3BF61D8-FF4B-AC86-522B-D4F3D7980385}"/>
              </a:ext>
            </a:extLst>
          </p:cNvPr>
          <p:cNvSpPr/>
          <p:nvPr userDrawn="1"/>
        </p:nvSpPr>
        <p:spPr>
          <a:xfrm>
            <a:off x="609600" y="0"/>
            <a:ext cx="2281238" cy="6335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69EDAFF1-7C84-7C0D-A845-6D258EAF4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0588" y="304800"/>
            <a:ext cx="8154250" cy="936625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DK" dirty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a-DK" dirty="0"/>
              <a:t>Indsæt kundecase</a:t>
            </a:r>
          </a:p>
        </p:txBody>
      </p:sp>
      <p:sp>
        <p:nvSpPr>
          <p:cNvPr id="2" name="Oval 12">
            <a:extLst>
              <a:ext uri="{FF2B5EF4-FFF2-40B4-BE49-F238E27FC236}">
                <a16:creationId xmlns:a16="http://schemas.microsoft.com/office/drawing/2014/main" id="{65D0193E-F4D5-906F-EB02-82EA394D09F9}"/>
              </a:ext>
            </a:extLst>
          </p:cNvPr>
          <p:cNvSpPr/>
          <p:nvPr userDrawn="1"/>
        </p:nvSpPr>
        <p:spPr>
          <a:xfrm>
            <a:off x="1267766" y="304800"/>
            <a:ext cx="936625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2723CDF9-FD9E-091C-13EB-EA1B6739FD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5969" y="546288"/>
            <a:ext cx="547046" cy="453648"/>
          </a:xfrm>
          <a:prstGeom prst="rect">
            <a:avLst/>
          </a:prstGeom>
        </p:spPr>
      </p:pic>
      <p:sp>
        <p:nvSpPr>
          <p:cNvPr id="5" name="Text Placeholder 44">
            <a:extLst>
              <a:ext uri="{FF2B5EF4-FFF2-40B4-BE49-F238E27FC236}">
                <a16:creationId xmlns:a16="http://schemas.microsoft.com/office/drawing/2014/main" id="{E2821EE0-60FB-48C2-8E88-B45793BE03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2286437"/>
            <a:ext cx="2281237" cy="4058801"/>
          </a:xfrm>
          <a:prstGeom prst="rect">
            <a:avLst/>
          </a:prstGeom>
        </p:spPr>
        <p:txBody>
          <a:bodyPr wrap="square" lIns="180000" tIns="180000" rIns="180000" bIns="180000" anchor="t" anchorCtr="0"/>
          <a:lstStyle>
            <a:lvl1pPr marL="0" indent="0" algn="ctr">
              <a:lnSpc>
                <a:spcPts val="1840"/>
              </a:lnSpc>
              <a:buFontTx/>
              <a:buNone/>
              <a:defRPr sz="1200" i="1" baseline="0"/>
            </a:lvl1pPr>
          </a:lstStyle>
          <a:p>
            <a:pPr marL="0" marR="0" lvl="0" indent="0" algn="ctr" defTabSz="914130" rtl="0" eaLnBrk="1" fontAlgn="auto" latinLnBrk="0" hangingPunct="1">
              <a:lnSpc>
                <a:spcPts val="184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da-DK" dirty="0"/>
              <a:t>Indsæt kundecitat samt</a:t>
            </a:r>
            <a:br>
              <a:rPr lang="da-DK" dirty="0"/>
            </a:br>
            <a:r>
              <a:rPr lang="da-DK" dirty="0"/>
              <a:t>navn, stilling, virksomhed</a:t>
            </a:r>
          </a:p>
        </p:txBody>
      </p:sp>
      <p:sp>
        <p:nvSpPr>
          <p:cNvPr id="11" name="Text Placeholder 44">
            <a:extLst>
              <a:ext uri="{FF2B5EF4-FFF2-40B4-BE49-F238E27FC236}">
                <a16:creationId xmlns:a16="http://schemas.microsoft.com/office/drawing/2014/main" id="{C1F1D4BC-6E7D-68FE-825D-DEC9E82824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1584133"/>
            <a:ext cx="2281237" cy="615604"/>
          </a:xfrm>
          <a:prstGeom prst="rect">
            <a:avLst/>
          </a:prstGeom>
        </p:spPr>
        <p:txBody>
          <a:bodyPr wrap="square" lIns="108000" tIns="0" rIns="108000" anchor="ctr" anchorCtr="0"/>
          <a:lstStyle>
            <a:lvl1pPr marL="0" indent="0" algn="ctr">
              <a:lnSpc>
                <a:spcPts val="1300"/>
              </a:lnSpc>
              <a:spcBef>
                <a:spcPts val="0"/>
              </a:spcBef>
              <a:buFontTx/>
              <a:buNone/>
              <a:defRPr sz="1200" b="1" baseline="0"/>
            </a:lvl1pPr>
          </a:lstStyle>
          <a:p>
            <a:pPr lvl="0"/>
            <a:r>
              <a:rPr lang="da-DK" dirty="0"/>
              <a:t>Indsæt virksomhed(er)</a:t>
            </a:r>
          </a:p>
        </p:txBody>
      </p:sp>
      <p:sp>
        <p:nvSpPr>
          <p:cNvPr id="3" name="Pladsholder til sidefod 4">
            <a:extLst>
              <a:ext uri="{FF2B5EF4-FFF2-40B4-BE49-F238E27FC236}">
                <a16:creationId xmlns:a16="http://schemas.microsoft.com/office/drawing/2014/main" id="{97AD7E7E-DEA5-EA8A-70CE-A9A9BF242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 dirty="0"/>
              <a:t>Projekt / initialer / version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A37DEE-791B-5A08-4935-D344E71C1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087DB00-0D6E-D25B-05E6-414FCDC423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493401" y="1593809"/>
            <a:ext cx="546288" cy="513323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31E2704-ACD0-BF5F-3C9F-096DAA67EA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000090" y="1696439"/>
            <a:ext cx="618513" cy="410693"/>
          </a:xfrm>
          <a:prstGeom prst="rect">
            <a:avLst/>
          </a:prstGeom>
        </p:spPr>
      </p:pic>
      <p:pic>
        <p:nvPicPr>
          <p:cNvPr id="10" name="Picture 22">
            <a:extLst>
              <a:ext uri="{FF2B5EF4-FFF2-40B4-BE49-F238E27FC236}">
                <a16:creationId xmlns:a16="http://schemas.microsoft.com/office/drawing/2014/main" id="{AC5DE97A-5EDA-F669-8D94-1724993A4E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233501" y="1578316"/>
            <a:ext cx="518680" cy="52865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3379727-4712-7B96-CB3A-E867FC1F29A7}"/>
              </a:ext>
            </a:extLst>
          </p:cNvPr>
          <p:cNvSpPr txBox="1"/>
          <p:nvPr userDrawn="1"/>
        </p:nvSpPr>
        <p:spPr>
          <a:xfrm>
            <a:off x="3442996" y="2327479"/>
            <a:ext cx="252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800" b="1" dirty="0">
                <a:solidFill>
                  <a:schemeClr val="bg2"/>
                </a:solidFill>
              </a:rPr>
              <a:t>Udfordring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5FF6609-630B-057E-FAF9-2DAD514FDA36}"/>
              </a:ext>
            </a:extLst>
          </p:cNvPr>
          <p:cNvSpPr txBox="1"/>
          <p:nvPr userDrawn="1"/>
        </p:nvSpPr>
        <p:spPr>
          <a:xfrm>
            <a:off x="6247713" y="2327479"/>
            <a:ext cx="252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800" b="1" dirty="0">
                <a:solidFill>
                  <a:schemeClr val="bg2"/>
                </a:solidFill>
              </a:rPr>
              <a:t>Løsning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0B465A9-9DF7-BCC3-CCC3-55399F66E640}"/>
              </a:ext>
            </a:extLst>
          </p:cNvPr>
          <p:cNvSpPr txBox="1"/>
          <p:nvPr userDrawn="1"/>
        </p:nvSpPr>
        <p:spPr>
          <a:xfrm>
            <a:off x="9064838" y="2327479"/>
            <a:ext cx="252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800" b="1" dirty="0">
                <a:solidFill>
                  <a:schemeClr val="bg2"/>
                </a:solidFill>
              </a:rPr>
              <a:t>Effekt</a:t>
            </a:r>
          </a:p>
        </p:txBody>
      </p:sp>
    </p:spTree>
    <p:extLst>
      <p:ext uri="{BB962C8B-B14F-4D97-AF65-F5344CB8AC3E}">
        <p14:creationId xmlns:p14="http://schemas.microsoft.com/office/powerpoint/2010/main" val="22802698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161">
          <p15:clr>
            <a:srgbClr val="FBAE40"/>
          </p15:clr>
        </p15:guide>
        <p15:guide id="2" pos="18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de Case Citat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653874F6-4A64-A025-7082-1131A352FC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0588" y="1582738"/>
            <a:ext cx="1007379" cy="7457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CD69C9-727D-7FB9-27FA-943C6BE1E3FD}"/>
              </a:ext>
            </a:extLst>
          </p:cNvPr>
          <p:cNvSpPr/>
          <p:nvPr userDrawn="1"/>
        </p:nvSpPr>
        <p:spPr>
          <a:xfrm>
            <a:off x="609600" y="0"/>
            <a:ext cx="2281238" cy="6311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69EDAFF1-7C84-7C0D-A845-6D258EAF4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0054" y="304800"/>
            <a:ext cx="8139171" cy="936625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DK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/>
              <a:t>Indsæt kundecase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E063C6-0CB3-5FAB-00B1-3861B19BCD38}"/>
              </a:ext>
            </a:extLst>
          </p:cNvPr>
          <p:cNvSpPr/>
          <p:nvPr userDrawn="1"/>
        </p:nvSpPr>
        <p:spPr>
          <a:xfrm>
            <a:off x="1267766" y="304800"/>
            <a:ext cx="936625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2A6627-71FB-C0C1-5492-F749131C32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5969" y="546288"/>
            <a:ext cx="547046" cy="453648"/>
          </a:xfrm>
          <a:prstGeom prst="rect">
            <a:avLst/>
          </a:prstGeom>
        </p:spPr>
      </p:pic>
      <p:sp>
        <p:nvSpPr>
          <p:cNvPr id="30" name="Text Placeholder 44">
            <a:extLst>
              <a:ext uri="{FF2B5EF4-FFF2-40B4-BE49-F238E27FC236}">
                <a16:creationId xmlns:a16="http://schemas.microsoft.com/office/drawing/2014/main" id="{82E38AC5-FB34-F8E8-E24D-32C86DED7C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2286437"/>
            <a:ext cx="2281237" cy="4058801"/>
          </a:xfrm>
        </p:spPr>
        <p:txBody>
          <a:bodyPr wrap="square" lIns="180000" tIns="180000" rIns="180000" bIns="180000" anchor="t" anchorCtr="0"/>
          <a:lstStyle>
            <a:lvl1pPr marL="0" indent="0" algn="ctr">
              <a:lnSpc>
                <a:spcPts val="1840"/>
              </a:lnSpc>
              <a:buFontTx/>
              <a:buNone/>
              <a:defRPr sz="1200" i="0" baseline="0"/>
            </a:lvl1pPr>
          </a:lstStyle>
          <a:p>
            <a:pPr lvl="0"/>
            <a:r>
              <a:rPr lang="da-DK" dirty="0"/>
              <a:t>Indsæt case/kontakt mv</a:t>
            </a:r>
          </a:p>
        </p:txBody>
      </p:sp>
      <p:sp>
        <p:nvSpPr>
          <p:cNvPr id="32" name="Text Placeholder 44">
            <a:extLst>
              <a:ext uri="{FF2B5EF4-FFF2-40B4-BE49-F238E27FC236}">
                <a16:creationId xmlns:a16="http://schemas.microsoft.com/office/drawing/2014/main" id="{76C242E9-C139-862A-E62F-8B4D979D72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1584133"/>
            <a:ext cx="2281237" cy="615604"/>
          </a:xfrm>
        </p:spPr>
        <p:txBody>
          <a:bodyPr wrap="square" lIns="108000" tIns="0" rIns="108000" anchor="ctr" anchorCtr="0"/>
          <a:lstStyle>
            <a:lvl1pPr marL="0" indent="0" algn="ctr">
              <a:lnSpc>
                <a:spcPts val="1300"/>
              </a:lnSpc>
              <a:spcBef>
                <a:spcPts val="0"/>
              </a:spcBef>
              <a:buFontTx/>
              <a:buNone/>
              <a:defRPr sz="1200" b="1" baseline="0"/>
            </a:lvl1pPr>
          </a:lstStyle>
          <a:p>
            <a:pPr lvl="0"/>
            <a:r>
              <a:rPr lang="da-DK" dirty="0"/>
              <a:t>Indsæt kunde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3E3A8BC5-FA57-B647-46F1-9479991027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8317" y="2268000"/>
            <a:ext cx="7360908" cy="4077238"/>
          </a:xfrm>
          <a:noFill/>
        </p:spPr>
        <p:txBody>
          <a:bodyPr lIns="0" tIns="0" rIns="0"/>
          <a:lstStyle>
            <a:lvl1pPr marL="0" indent="0">
              <a:lnSpc>
                <a:spcPts val="3240"/>
              </a:lnSpc>
              <a:spcBef>
                <a:spcPts val="0"/>
              </a:spcBef>
              <a:buFontTx/>
              <a:buNone/>
              <a:defRPr sz="2200" b="0" i="1" cap="none" baseline="0">
                <a:solidFill>
                  <a:schemeClr val="tx1"/>
                </a:solidFill>
              </a:defRPr>
            </a:lvl1pPr>
            <a:lvl2pPr marL="0" indent="-228532">
              <a:buFont typeface="Arial" panose="020B0604020202020204" pitchFamily="34" charset="0"/>
              <a:buChar char="•"/>
              <a:defRPr sz="1600" baseline="0"/>
            </a:lvl2pPr>
            <a:lvl3pPr marL="457052" indent="0">
              <a:buNone/>
              <a:defRPr/>
            </a:lvl3pPr>
          </a:lstStyle>
          <a:p>
            <a:pPr lvl="0"/>
            <a:r>
              <a:rPr lang="da-DK" dirty="0"/>
              <a:t>Indsæt kundecitat</a:t>
            </a:r>
          </a:p>
          <a:p>
            <a:pPr lvl="0"/>
            <a:endParaRPr lang="da-DK" dirty="0"/>
          </a:p>
        </p:txBody>
      </p:sp>
      <p:sp>
        <p:nvSpPr>
          <p:cNvPr id="2" name="Pladsholder til sidefod 4">
            <a:extLst>
              <a:ext uri="{FF2B5EF4-FFF2-40B4-BE49-F238E27FC236}">
                <a16:creationId xmlns:a16="http://schemas.microsoft.com/office/drawing/2014/main" id="{D862852F-CDFB-0F13-260B-CB4F143F1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 dirty="0"/>
              <a:t>Projekt / initialer / version</a:t>
            </a:r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40496A47-7920-B9E6-55B7-5549B685D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7426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161">
          <p15:clr>
            <a:srgbClr val="FBAE40"/>
          </p15:clr>
        </p15:guide>
        <p15:guide id="2" pos="182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de Case Billed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CD69C9-727D-7FB9-27FA-943C6BE1E3FD}"/>
              </a:ext>
            </a:extLst>
          </p:cNvPr>
          <p:cNvSpPr/>
          <p:nvPr userDrawn="1"/>
        </p:nvSpPr>
        <p:spPr>
          <a:xfrm>
            <a:off x="609600" y="0"/>
            <a:ext cx="2281238" cy="6345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69EDAFF1-7C84-7C0D-A845-6D258EAF4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0587" y="304800"/>
            <a:ext cx="8148637" cy="936625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DK" dirty="0"/>
            </a:lvl1pPr>
          </a:lstStyle>
          <a:p>
            <a:pPr lvl="0"/>
            <a:r>
              <a:rPr lang="da-DK" dirty="0"/>
              <a:t>Indsæt kundecase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E063C6-0CB3-5FAB-00B1-3861B19BCD38}"/>
              </a:ext>
            </a:extLst>
          </p:cNvPr>
          <p:cNvSpPr/>
          <p:nvPr userDrawn="1"/>
        </p:nvSpPr>
        <p:spPr>
          <a:xfrm>
            <a:off x="1267766" y="304800"/>
            <a:ext cx="936625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2A6627-71FB-C0C1-5492-F749131C3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5969" y="546288"/>
            <a:ext cx="547046" cy="453648"/>
          </a:xfrm>
          <a:prstGeom prst="rect">
            <a:avLst/>
          </a:prstGeom>
        </p:spPr>
      </p:pic>
      <p:sp>
        <p:nvSpPr>
          <p:cNvPr id="30" name="Text Placeholder 44">
            <a:extLst>
              <a:ext uri="{FF2B5EF4-FFF2-40B4-BE49-F238E27FC236}">
                <a16:creationId xmlns:a16="http://schemas.microsoft.com/office/drawing/2014/main" id="{82E38AC5-FB34-F8E8-E24D-32C86DED7C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2286437"/>
            <a:ext cx="2281237" cy="4058801"/>
          </a:xfrm>
        </p:spPr>
        <p:txBody>
          <a:bodyPr wrap="square" lIns="180000" tIns="180000" rIns="180000" bIns="180000" anchor="t" anchorCtr="0"/>
          <a:lstStyle>
            <a:lvl1pPr marL="0" indent="0" algn="ctr">
              <a:lnSpc>
                <a:spcPts val="1840"/>
              </a:lnSpc>
              <a:buFontTx/>
              <a:buNone/>
              <a:defRPr sz="1200" i="1" baseline="0"/>
            </a:lvl1pPr>
          </a:lstStyle>
          <a:p>
            <a:pPr lvl="0"/>
            <a:r>
              <a:rPr lang="da-DK" dirty="0"/>
              <a:t>Indsæt kundecitat</a:t>
            </a:r>
          </a:p>
        </p:txBody>
      </p:sp>
      <p:sp>
        <p:nvSpPr>
          <p:cNvPr id="32" name="Text Placeholder 44">
            <a:extLst>
              <a:ext uri="{FF2B5EF4-FFF2-40B4-BE49-F238E27FC236}">
                <a16:creationId xmlns:a16="http://schemas.microsoft.com/office/drawing/2014/main" id="{76C242E9-C139-862A-E62F-8B4D979D72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1584133"/>
            <a:ext cx="2281237" cy="615604"/>
          </a:xfrm>
        </p:spPr>
        <p:txBody>
          <a:bodyPr wrap="square" lIns="108000" tIns="0" rIns="108000" anchor="ctr" anchorCtr="0"/>
          <a:lstStyle>
            <a:lvl1pPr marL="0" indent="0" algn="ctr">
              <a:lnSpc>
                <a:spcPts val="1300"/>
              </a:lnSpc>
              <a:spcBef>
                <a:spcPts val="0"/>
              </a:spcBef>
              <a:buFontTx/>
              <a:buNone/>
              <a:defRPr sz="1200" b="1" baseline="0"/>
            </a:lvl1pPr>
          </a:lstStyle>
          <a:p>
            <a:pPr lvl="0"/>
            <a:r>
              <a:rPr lang="da-DK" dirty="0"/>
              <a:t>Indsæt kunde/case/navn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2959E07C-D2D5-74A9-2F2E-57059E434A7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0053" y="1582738"/>
            <a:ext cx="8129708" cy="4762500"/>
          </a:xfrm>
          <a:solidFill>
            <a:schemeClr val="bg1"/>
          </a:solidFill>
        </p:spPr>
        <p:txBody>
          <a:bodyPr lIns="720000" tIns="1440000" rIns="720000" bIns="0" anchor="ctr" anchorCtr="0"/>
          <a:lstStyle>
            <a:lvl1pPr marL="0" indent="0" algn="ctr">
              <a:buNone/>
              <a:defRPr sz="14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</a:t>
            </a:r>
            <a:br>
              <a:rPr lang="da-DK" dirty="0"/>
            </a:br>
            <a:r>
              <a:rPr lang="da-DK" dirty="0"/>
              <a:t>via Templafy-menuen ”Fotos og logos”</a:t>
            </a:r>
          </a:p>
        </p:txBody>
      </p:sp>
      <p:sp>
        <p:nvSpPr>
          <p:cNvPr id="2" name="Pladsholder til sidefod 4">
            <a:extLst>
              <a:ext uri="{FF2B5EF4-FFF2-40B4-BE49-F238E27FC236}">
                <a16:creationId xmlns:a16="http://schemas.microsoft.com/office/drawing/2014/main" id="{2B39F506-173A-0121-2E1B-3FC34773A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 dirty="0"/>
              <a:t>Projekt / initialer / version</a:t>
            </a:r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24B718F4-E935-73D8-7DB0-D9666F2BA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76451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161">
          <p15:clr>
            <a:srgbClr val="FBAE40"/>
          </p15:clr>
        </p15:guide>
        <p15:guide id="2" pos="182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nner tal &amp; tekst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8DAD1-4A0B-4C9D-F6D0-8E57BC3E0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9A66164-E612-5F1D-8BB7-094144680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Projekt / initialer / version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0511B34-5DB6-E723-7C41-70B91D9D5D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96091E-5511-8ABC-3077-1E73F1436EAD}"/>
              </a:ext>
            </a:extLst>
          </p:cNvPr>
          <p:cNvSpPr/>
          <p:nvPr userDrawn="1"/>
        </p:nvSpPr>
        <p:spPr>
          <a:xfrm>
            <a:off x="622816" y="1582738"/>
            <a:ext cx="34920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1" tIns="35991" rIns="71981" bIns="35991" rtlCol="0" anchor="ctr"/>
          <a:lstStyle/>
          <a:p>
            <a:pPr algn="ctr"/>
            <a:endParaRPr lang="da-DK" sz="1904" noProof="0" dirty="0">
              <a:solidFill>
                <a:schemeClr val="accent2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D9D2593-C21E-A69D-9F19-AB8E95C42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208" y="1599657"/>
            <a:ext cx="3492000" cy="634542"/>
          </a:xfrm>
        </p:spPr>
        <p:txBody>
          <a:bodyPr/>
          <a:lstStyle>
            <a:lvl1pPr marL="0" indent="0" algn="ctr" defTabSz="914126" rtl="0" eaLnBrk="1" latinLnBrk="0" hangingPunct="1">
              <a:lnSpc>
                <a:spcPts val="3999"/>
              </a:lnSpc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7" name="Pladsholder til tekst 14">
            <a:extLst>
              <a:ext uri="{FF2B5EF4-FFF2-40B4-BE49-F238E27FC236}">
                <a16:creationId xmlns:a16="http://schemas.microsoft.com/office/drawing/2014/main" id="{1E98DB82-CBEE-FA37-EA47-346E45F539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208" y="2800689"/>
            <a:ext cx="3492000" cy="628311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8" name="Pladsholder til tekst 14">
            <a:extLst>
              <a:ext uri="{FF2B5EF4-FFF2-40B4-BE49-F238E27FC236}">
                <a16:creationId xmlns:a16="http://schemas.microsoft.com/office/drawing/2014/main" id="{E0780009-0844-A29E-8467-FC2F87F44A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208" y="345091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9" name="Pladsholder til tekst 14">
            <a:extLst>
              <a:ext uri="{FF2B5EF4-FFF2-40B4-BE49-F238E27FC236}">
                <a16:creationId xmlns:a16="http://schemas.microsoft.com/office/drawing/2014/main" id="{4237D658-86D7-BD4B-6F24-A5A619B536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208" y="4645746"/>
            <a:ext cx="3492000" cy="657774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0" name="Pladsholder til tekst 14">
            <a:extLst>
              <a:ext uri="{FF2B5EF4-FFF2-40B4-BE49-F238E27FC236}">
                <a16:creationId xmlns:a16="http://schemas.microsoft.com/office/drawing/2014/main" id="{D3496A66-7047-B8F8-D385-A0EA539B4C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208" y="532236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1EDE915-F0DB-794D-8664-876D64EF9D2D}"/>
              </a:ext>
            </a:extLst>
          </p:cNvPr>
          <p:cNvSpPr/>
          <p:nvPr userDrawn="1"/>
        </p:nvSpPr>
        <p:spPr>
          <a:xfrm>
            <a:off x="8087225" y="1582738"/>
            <a:ext cx="34920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1" tIns="35991" rIns="71981" bIns="35991" rtlCol="0" anchor="ctr"/>
          <a:lstStyle/>
          <a:p>
            <a:pPr algn="ctr"/>
            <a:endParaRPr lang="da-DK" sz="1904" noProof="0" dirty="0">
              <a:solidFill>
                <a:schemeClr val="accent2"/>
              </a:solidFill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3F68BCE-326C-08FD-2819-D293813891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0617" y="1599657"/>
            <a:ext cx="3492000" cy="634542"/>
          </a:xfrm>
        </p:spPr>
        <p:txBody>
          <a:bodyPr/>
          <a:lstStyle>
            <a:lvl1pPr marL="0" indent="0" algn="ctr" defTabSz="914126" rtl="0" eaLnBrk="1" latinLnBrk="0" hangingPunct="1">
              <a:lnSpc>
                <a:spcPts val="3999"/>
              </a:lnSpc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3" name="Pladsholder til tekst 14">
            <a:extLst>
              <a:ext uri="{FF2B5EF4-FFF2-40B4-BE49-F238E27FC236}">
                <a16:creationId xmlns:a16="http://schemas.microsoft.com/office/drawing/2014/main" id="{F60BB906-5EBB-F5BA-1034-CA27EB69E1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80617" y="2800689"/>
            <a:ext cx="3492000" cy="628311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6325145F-95C1-58AA-F9A3-06F5B467F3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80617" y="345091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623D5FE0-FEB3-1C4D-FE95-2B6CCE79B4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80617" y="4645746"/>
            <a:ext cx="3492000" cy="657774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Pladsholder til tekst 14">
            <a:extLst>
              <a:ext uri="{FF2B5EF4-FFF2-40B4-BE49-F238E27FC236}">
                <a16:creationId xmlns:a16="http://schemas.microsoft.com/office/drawing/2014/main" id="{6EC165D0-48A2-92D8-2AEF-58FCD1BB061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80617" y="532236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FA519E42-C16E-5CBF-EE73-92132B083137}"/>
              </a:ext>
            </a:extLst>
          </p:cNvPr>
          <p:cNvSpPr/>
          <p:nvPr userDrawn="1"/>
        </p:nvSpPr>
        <p:spPr>
          <a:xfrm>
            <a:off x="4355020" y="1582738"/>
            <a:ext cx="3492000" cy="4762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1" tIns="35991" rIns="71981" bIns="35991" rtlCol="0" anchor="ctr"/>
          <a:lstStyle/>
          <a:p>
            <a:pPr algn="ctr"/>
            <a:endParaRPr lang="da-DK" sz="1904" noProof="0" dirty="0">
              <a:solidFill>
                <a:schemeClr val="accent2"/>
              </a:solidFill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496A2397-6B90-0546-6978-6DA4424D14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48412" y="1599657"/>
            <a:ext cx="3492000" cy="634542"/>
          </a:xfrm>
        </p:spPr>
        <p:txBody>
          <a:bodyPr/>
          <a:lstStyle>
            <a:lvl1pPr marL="0" indent="0" algn="ctr" defTabSz="914126" rtl="0" eaLnBrk="1" latinLnBrk="0" hangingPunct="1">
              <a:lnSpc>
                <a:spcPts val="3999"/>
              </a:lnSpc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9" name="Pladsholder til tekst 14">
            <a:extLst>
              <a:ext uri="{FF2B5EF4-FFF2-40B4-BE49-F238E27FC236}">
                <a16:creationId xmlns:a16="http://schemas.microsoft.com/office/drawing/2014/main" id="{4934C753-51B3-35A9-F751-1F97C1904E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48412" y="2800689"/>
            <a:ext cx="3492000" cy="628311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0" name="Pladsholder til tekst 14">
            <a:extLst>
              <a:ext uri="{FF2B5EF4-FFF2-40B4-BE49-F238E27FC236}">
                <a16:creationId xmlns:a16="http://schemas.microsoft.com/office/drawing/2014/main" id="{EB7FF48B-3DC2-9D3B-D572-482B8BFA82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48412" y="345091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1" name="Pladsholder til tekst 14">
            <a:extLst>
              <a:ext uri="{FF2B5EF4-FFF2-40B4-BE49-F238E27FC236}">
                <a16:creationId xmlns:a16="http://schemas.microsoft.com/office/drawing/2014/main" id="{1DFD58A1-17F9-1D9F-B509-8566EF8C19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48412" y="4645746"/>
            <a:ext cx="3492000" cy="657774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2" name="Pladsholder til tekst 14">
            <a:extLst>
              <a:ext uri="{FF2B5EF4-FFF2-40B4-BE49-F238E27FC236}">
                <a16:creationId xmlns:a16="http://schemas.microsoft.com/office/drawing/2014/main" id="{757E8DA9-087B-E5A3-2B00-67B86FB944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48412" y="532236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305895124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nner tal &amp; tekst lyse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8DAD1-4A0B-4C9D-F6D0-8E57BC3E0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9A66164-E612-5F1D-8BB7-094144680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Projekt / initialer / version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0511B34-5DB6-E723-7C41-70B91D9D5D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96091E-5511-8ABC-3077-1E73F1436EAD}"/>
              </a:ext>
            </a:extLst>
          </p:cNvPr>
          <p:cNvSpPr/>
          <p:nvPr userDrawn="1"/>
        </p:nvSpPr>
        <p:spPr>
          <a:xfrm>
            <a:off x="616208" y="1582738"/>
            <a:ext cx="3492000" cy="4762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1" tIns="35991" rIns="71981" bIns="35991" rtlCol="0" anchor="ctr"/>
          <a:lstStyle/>
          <a:p>
            <a:pPr algn="ctr"/>
            <a:endParaRPr lang="da-DK" sz="1904" noProof="0" dirty="0">
              <a:solidFill>
                <a:schemeClr val="accent2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D9D2593-C21E-A69D-9F19-AB8E95C42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208" y="1599657"/>
            <a:ext cx="3492000" cy="634542"/>
          </a:xfrm>
        </p:spPr>
        <p:txBody>
          <a:bodyPr/>
          <a:lstStyle>
            <a:lvl1pPr marL="0" indent="0" algn="ctr" defTabSz="914126" rtl="0" eaLnBrk="1" latinLnBrk="0" hangingPunct="1">
              <a:lnSpc>
                <a:spcPts val="3999"/>
              </a:lnSpc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7" name="Pladsholder til tekst 14">
            <a:extLst>
              <a:ext uri="{FF2B5EF4-FFF2-40B4-BE49-F238E27FC236}">
                <a16:creationId xmlns:a16="http://schemas.microsoft.com/office/drawing/2014/main" id="{1E98DB82-CBEE-FA37-EA47-346E45F539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208" y="2800689"/>
            <a:ext cx="3492000" cy="628311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8" name="Pladsholder til tekst 14">
            <a:extLst>
              <a:ext uri="{FF2B5EF4-FFF2-40B4-BE49-F238E27FC236}">
                <a16:creationId xmlns:a16="http://schemas.microsoft.com/office/drawing/2014/main" id="{E0780009-0844-A29E-8467-FC2F87F44A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208" y="345091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9" name="Pladsholder til tekst 14">
            <a:extLst>
              <a:ext uri="{FF2B5EF4-FFF2-40B4-BE49-F238E27FC236}">
                <a16:creationId xmlns:a16="http://schemas.microsoft.com/office/drawing/2014/main" id="{4237D658-86D7-BD4B-6F24-A5A619B536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208" y="4645746"/>
            <a:ext cx="3492000" cy="657774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0" name="Pladsholder til tekst 14">
            <a:extLst>
              <a:ext uri="{FF2B5EF4-FFF2-40B4-BE49-F238E27FC236}">
                <a16:creationId xmlns:a16="http://schemas.microsoft.com/office/drawing/2014/main" id="{D3496A66-7047-B8F8-D385-A0EA539B4C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208" y="532236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1EDE915-F0DB-794D-8664-876D64EF9D2D}"/>
              </a:ext>
            </a:extLst>
          </p:cNvPr>
          <p:cNvSpPr/>
          <p:nvPr userDrawn="1"/>
        </p:nvSpPr>
        <p:spPr>
          <a:xfrm>
            <a:off x="8080617" y="1582738"/>
            <a:ext cx="3492000" cy="4762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1" tIns="35991" rIns="71981" bIns="35991" rtlCol="0" anchor="ctr"/>
          <a:lstStyle/>
          <a:p>
            <a:pPr algn="ctr"/>
            <a:endParaRPr lang="da-DK" sz="1904" noProof="0" dirty="0">
              <a:solidFill>
                <a:schemeClr val="accent2"/>
              </a:solidFill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3F68BCE-326C-08FD-2819-D293813891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0617" y="1599657"/>
            <a:ext cx="3492000" cy="634542"/>
          </a:xfrm>
        </p:spPr>
        <p:txBody>
          <a:bodyPr/>
          <a:lstStyle>
            <a:lvl1pPr marL="0" indent="0" algn="ctr" defTabSz="914126" rtl="0" eaLnBrk="1" latinLnBrk="0" hangingPunct="1">
              <a:lnSpc>
                <a:spcPts val="3999"/>
              </a:lnSpc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3" name="Pladsholder til tekst 14">
            <a:extLst>
              <a:ext uri="{FF2B5EF4-FFF2-40B4-BE49-F238E27FC236}">
                <a16:creationId xmlns:a16="http://schemas.microsoft.com/office/drawing/2014/main" id="{F60BB906-5EBB-F5BA-1034-CA27EB69E1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80617" y="2800689"/>
            <a:ext cx="3492000" cy="628311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6325145F-95C1-58AA-F9A3-06F5B467F3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80617" y="345091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623D5FE0-FEB3-1C4D-FE95-2B6CCE79B4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80617" y="4645746"/>
            <a:ext cx="3492000" cy="657774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Pladsholder til tekst 14">
            <a:extLst>
              <a:ext uri="{FF2B5EF4-FFF2-40B4-BE49-F238E27FC236}">
                <a16:creationId xmlns:a16="http://schemas.microsoft.com/office/drawing/2014/main" id="{6EC165D0-48A2-92D8-2AEF-58FCD1BB061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80617" y="532236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FA519E42-C16E-5CBF-EE73-92132B083137}"/>
              </a:ext>
            </a:extLst>
          </p:cNvPr>
          <p:cNvSpPr/>
          <p:nvPr userDrawn="1"/>
        </p:nvSpPr>
        <p:spPr>
          <a:xfrm>
            <a:off x="4348412" y="1582738"/>
            <a:ext cx="3492000" cy="4762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1" tIns="35991" rIns="71981" bIns="35991" rtlCol="0" anchor="ctr"/>
          <a:lstStyle/>
          <a:p>
            <a:pPr algn="ctr"/>
            <a:endParaRPr lang="da-DK" sz="1904" noProof="0" dirty="0">
              <a:solidFill>
                <a:schemeClr val="accent2"/>
              </a:solidFill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496A2397-6B90-0546-6978-6DA4424D14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48412" y="1599657"/>
            <a:ext cx="3492000" cy="634542"/>
          </a:xfrm>
        </p:spPr>
        <p:txBody>
          <a:bodyPr/>
          <a:lstStyle>
            <a:lvl1pPr marL="0" indent="0" algn="ctr" defTabSz="914126" rtl="0" eaLnBrk="1" latinLnBrk="0" hangingPunct="1">
              <a:lnSpc>
                <a:spcPts val="3999"/>
              </a:lnSpc>
              <a:buNone/>
              <a:defRPr lang="en-US" sz="1600" b="1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9" name="Pladsholder til tekst 14">
            <a:extLst>
              <a:ext uri="{FF2B5EF4-FFF2-40B4-BE49-F238E27FC236}">
                <a16:creationId xmlns:a16="http://schemas.microsoft.com/office/drawing/2014/main" id="{4934C753-51B3-35A9-F751-1F97C1904E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48412" y="2800689"/>
            <a:ext cx="3492000" cy="628311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0" name="Pladsholder til tekst 14">
            <a:extLst>
              <a:ext uri="{FF2B5EF4-FFF2-40B4-BE49-F238E27FC236}">
                <a16:creationId xmlns:a16="http://schemas.microsoft.com/office/drawing/2014/main" id="{EB7FF48B-3DC2-9D3B-D572-482B8BFA82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48412" y="345091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1" name="Pladsholder til tekst 14">
            <a:extLst>
              <a:ext uri="{FF2B5EF4-FFF2-40B4-BE49-F238E27FC236}">
                <a16:creationId xmlns:a16="http://schemas.microsoft.com/office/drawing/2014/main" id="{1DFD58A1-17F9-1D9F-B509-8566EF8C19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48412" y="4645746"/>
            <a:ext cx="3492000" cy="657774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2" name="Pladsholder til tekst 14">
            <a:extLst>
              <a:ext uri="{FF2B5EF4-FFF2-40B4-BE49-F238E27FC236}">
                <a16:creationId xmlns:a16="http://schemas.microsoft.com/office/drawing/2014/main" id="{757E8DA9-087B-E5A3-2B00-67B86FB944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48412" y="532236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389397898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nner tal &amp; teks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8DAD1-4A0B-4C9D-F6D0-8E57BC3E0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9A66164-E612-5F1D-8BB7-094144680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Projekt / initialer / version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0511B34-5DB6-E723-7C41-70B91D9D5D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96091E-5511-8ABC-3077-1E73F1436EAD}"/>
              </a:ext>
            </a:extLst>
          </p:cNvPr>
          <p:cNvSpPr/>
          <p:nvPr userDrawn="1"/>
        </p:nvSpPr>
        <p:spPr>
          <a:xfrm>
            <a:off x="622816" y="1582738"/>
            <a:ext cx="3492000" cy="47625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1" tIns="35991" rIns="71981" bIns="35991" rtlCol="0" anchor="ctr"/>
          <a:lstStyle/>
          <a:p>
            <a:pPr algn="ctr"/>
            <a:endParaRPr lang="da-DK" sz="1904" noProof="0" dirty="0">
              <a:solidFill>
                <a:schemeClr val="accent2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D9D2593-C21E-A69D-9F19-AB8E95C42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208" y="1599657"/>
            <a:ext cx="3492000" cy="634542"/>
          </a:xfrm>
        </p:spPr>
        <p:txBody>
          <a:bodyPr/>
          <a:lstStyle>
            <a:lvl1pPr marL="0" indent="0" algn="ctr" defTabSz="914126" rtl="0" eaLnBrk="1" latinLnBrk="0" hangingPunct="1">
              <a:lnSpc>
                <a:spcPts val="3999"/>
              </a:lnSpc>
              <a:buNone/>
              <a:defRPr lang="en-US" sz="16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7" name="Pladsholder til tekst 14">
            <a:extLst>
              <a:ext uri="{FF2B5EF4-FFF2-40B4-BE49-F238E27FC236}">
                <a16:creationId xmlns:a16="http://schemas.microsoft.com/office/drawing/2014/main" id="{1E98DB82-CBEE-FA37-EA47-346E45F539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208" y="2800689"/>
            <a:ext cx="3492000" cy="628311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8" name="Pladsholder til tekst 14">
            <a:extLst>
              <a:ext uri="{FF2B5EF4-FFF2-40B4-BE49-F238E27FC236}">
                <a16:creationId xmlns:a16="http://schemas.microsoft.com/office/drawing/2014/main" id="{E0780009-0844-A29E-8467-FC2F87F44A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208" y="345091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9" name="Pladsholder til tekst 14">
            <a:extLst>
              <a:ext uri="{FF2B5EF4-FFF2-40B4-BE49-F238E27FC236}">
                <a16:creationId xmlns:a16="http://schemas.microsoft.com/office/drawing/2014/main" id="{4237D658-86D7-BD4B-6F24-A5A619B536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208" y="4645746"/>
            <a:ext cx="3492000" cy="657774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0" name="Pladsholder til tekst 14">
            <a:extLst>
              <a:ext uri="{FF2B5EF4-FFF2-40B4-BE49-F238E27FC236}">
                <a16:creationId xmlns:a16="http://schemas.microsoft.com/office/drawing/2014/main" id="{D3496A66-7047-B8F8-D385-A0EA539B4C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208" y="532236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1EDE915-F0DB-794D-8664-876D64EF9D2D}"/>
              </a:ext>
            </a:extLst>
          </p:cNvPr>
          <p:cNvSpPr/>
          <p:nvPr userDrawn="1"/>
        </p:nvSpPr>
        <p:spPr>
          <a:xfrm>
            <a:off x="8087225" y="1582738"/>
            <a:ext cx="3492000" cy="47625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1" tIns="35991" rIns="71981" bIns="35991" rtlCol="0" anchor="ctr"/>
          <a:lstStyle/>
          <a:p>
            <a:pPr algn="ctr"/>
            <a:endParaRPr lang="da-DK" sz="1904" noProof="0" dirty="0">
              <a:solidFill>
                <a:schemeClr val="accent2"/>
              </a:solidFill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3F68BCE-326C-08FD-2819-D293813891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0617" y="1599657"/>
            <a:ext cx="3492000" cy="634542"/>
          </a:xfrm>
        </p:spPr>
        <p:txBody>
          <a:bodyPr/>
          <a:lstStyle>
            <a:lvl1pPr marL="0" indent="0" algn="ctr" defTabSz="914126" rtl="0" eaLnBrk="1" latinLnBrk="0" hangingPunct="1">
              <a:lnSpc>
                <a:spcPts val="3999"/>
              </a:lnSpc>
              <a:buNone/>
              <a:defRPr lang="en-US" sz="16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3" name="Pladsholder til tekst 14">
            <a:extLst>
              <a:ext uri="{FF2B5EF4-FFF2-40B4-BE49-F238E27FC236}">
                <a16:creationId xmlns:a16="http://schemas.microsoft.com/office/drawing/2014/main" id="{F60BB906-5EBB-F5BA-1034-CA27EB69E1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80617" y="2800689"/>
            <a:ext cx="3492000" cy="628311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6325145F-95C1-58AA-F9A3-06F5B467F3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80617" y="345091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623D5FE0-FEB3-1C4D-FE95-2B6CCE79B4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80617" y="4645746"/>
            <a:ext cx="3492000" cy="657774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Pladsholder til tekst 14">
            <a:extLst>
              <a:ext uri="{FF2B5EF4-FFF2-40B4-BE49-F238E27FC236}">
                <a16:creationId xmlns:a16="http://schemas.microsoft.com/office/drawing/2014/main" id="{6EC165D0-48A2-92D8-2AEF-58FCD1BB061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80617" y="532236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FA519E42-C16E-5CBF-EE73-92132B083137}"/>
              </a:ext>
            </a:extLst>
          </p:cNvPr>
          <p:cNvSpPr/>
          <p:nvPr userDrawn="1"/>
        </p:nvSpPr>
        <p:spPr>
          <a:xfrm>
            <a:off x="4355020" y="1582738"/>
            <a:ext cx="3492000" cy="47625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1" tIns="35991" rIns="71981" bIns="35991" rtlCol="0" anchor="ctr"/>
          <a:lstStyle/>
          <a:p>
            <a:pPr algn="ctr"/>
            <a:endParaRPr lang="da-DK" sz="1904" noProof="0" dirty="0">
              <a:solidFill>
                <a:schemeClr val="accent2"/>
              </a:solidFill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496A2397-6B90-0546-6978-6DA4424D14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48412" y="1599657"/>
            <a:ext cx="3492000" cy="634542"/>
          </a:xfrm>
        </p:spPr>
        <p:txBody>
          <a:bodyPr/>
          <a:lstStyle>
            <a:lvl1pPr marL="0" indent="0" algn="ctr" defTabSz="914126" rtl="0" eaLnBrk="1" latinLnBrk="0" hangingPunct="1">
              <a:lnSpc>
                <a:spcPts val="3999"/>
              </a:lnSpc>
              <a:buNone/>
              <a:defRPr lang="en-US" sz="16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9" name="Pladsholder til tekst 14">
            <a:extLst>
              <a:ext uri="{FF2B5EF4-FFF2-40B4-BE49-F238E27FC236}">
                <a16:creationId xmlns:a16="http://schemas.microsoft.com/office/drawing/2014/main" id="{4934C753-51B3-35A9-F751-1F97C1904E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48412" y="2800689"/>
            <a:ext cx="3492000" cy="628311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0" name="Pladsholder til tekst 14">
            <a:extLst>
              <a:ext uri="{FF2B5EF4-FFF2-40B4-BE49-F238E27FC236}">
                <a16:creationId xmlns:a16="http://schemas.microsoft.com/office/drawing/2014/main" id="{EB7FF48B-3DC2-9D3B-D572-482B8BFA82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48412" y="345091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1" name="Pladsholder til tekst 14">
            <a:extLst>
              <a:ext uri="{FF2B5EF4-FFF2-40B4-BE49-F238E27FC236}">
                <a16:creationId xmlns:a16="http://schemas.microsoft.com/office/drawing/2014/main" id="{1DFD58A1-17F9-1D9F-B509-8566EF8C19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48412" y="4645746"/>
            <a:ext cx="3492000" cy="657774"/>
          </a:xfr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2" name="Pladsholder til tekst 14">
            <a:extLst>
              <a:ext uri="{FF2B5EF4-FFF2-40B4-BE49-F238E27FC236}">
                <a16:creationId xmlns:a16="http://schemas.microsoft.com/office/drawing/2014/main" id="{757E8DA9-087B-E5A3-2B00-67B86FB944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48412" y="5322364"/>
            <a:ext cx="3492000" cy="344062"/>
          </a:xfrm>
        </p:spPr>
        <p:txBody>
          <a:bodyPr anchor="t" anchorCtr="0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43326468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billede og tekst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C5DC-9F61-4E32-B0BC-ED6D481CE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Pladsholder til sidefod 4">
            <a:extLst>
              <a:ext uri="{FF2B5EF4-FFF2-40B4-BE49-F238E27FC236}">
                <a16:creationId xmlns:a16="http://schemas.microsoft.com/office/drawing/2014/main" id="{29C8414E-E79E-E479-BC7F-4DE63EAB6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 dirty="0"/>
              <a:t>Projekt / initialer / version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9E976F-8FD6-E83D-EB94-D8DB3B80C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Farvet figur">
            <a:extLst>
              <a:ext uri="{FF2B5EF4-FFF2-40B4-BE49-F238E27FC236}">
                <a16:creationId xmlns:a16="http://schemas.microsoft.com/office/drawing/2014/main" id="{D494D95A-3F4C-DADD-EB11-BB36EDCDF24B}"/>
              </a:ext>
            </a:extLst>
          </p:cNvPr>
          <p:cNvSpPr>
            <a:spLocks/>
          </p:cNvSpPr>
          <p:nvPr userDrawn="1"/>
        </p:nvSpPr>
        <p:spPr>
          <a:xfrm>
            <a:off x="6094412" y="1582738"/>
            <a:ext cx="5484813" cy="476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00CB121-29B9-3891-BBBA-F7D36F176D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800" y="2153707"/>
            <a:ext cx="4909478" cy="922816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accent4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tekst 14">
            <a:extLst>
              <a:ext uri="{FF2B5EF4-FFF2-40B4-BE49-F238E27FC236}">
                <a16:creationId xmlns:a16="http://schemas.microsoft.com/office/drawing/2014/main" id="{FE1BF63A-874A-9BFB-2376-8FD5465510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4588" y="3085149"/>
            <a:ext cx="4909478" cy="344062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9" name="Pladsholder til tekst 14">
            <a:extLst>
              <a:ext uri="{FF2B5EF4-FFF2-40B4-BE49-F238E27FC236}">
                <a16:creationId xmlns:a16="http://schemas.microsoft.com/office/drawing/2014/main" id="{67F72A56-5C72-5289-6659-F0EA849B89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3998764"/>
            <a:ext cx="4909478" cy="922816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accent4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0" name="Pladsholder til tekst 14">
            <a:extLst>
              <a:ext uri="{FF2B5EF4-FFF2-40B4-BE49-F238E27FC236}">
                <a16:creationId xmlns:a16="http://schemas.microsoft.com/office/drawing/2014/main" id="{4E00A641-CD4F-1C92-C56A-277BA3BC75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04588" y="4930206"/>
            <a:ext cx="4909478" cy="344062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A6A8A9F1-08DC-68D4-4FD3-8C05E177E14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2775" y="1582738"/>
            <a:ext cx="5175250" cy="4762500"/>
          </a:xfrm>
        </p:spPr>
        <p:txBody>
          <a:bodyPr tIns="2160000" anchor="ctr" anchorCtr="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da-DK" dirty="0"/>
              <a:t>Klik på rammen og indsæt</a:t>
            </a:r>
            <a:br>
              <a:rPr lang="da-DK" dirty="0"/>
            </a:br>
            <a:r>
              <a:rPr lang="da-DK" dirty="0"/>
              <a:t>billede via Templafy-menuen</a:t>
            </a:r>
            <a:br>
              <a:rPr lang="da-DK" dirty="0"/>
            </a:br>
            <a:r>
              <a:rPr lang="da-DK" dirty="0"/>
              <a:t>”Fotos og logos”</a:t>
            </a:r>
          </a:p>
        </p:txBody>
      </p:sp>
    </p:spTree>
    <p:extLst>
      <p:ext uri="{BB962C8B-B14F-4D97-AF65-F5344CB8AC3E}">
        <p14:creationId xmlns:p14="http://schemas.microsoft.com/office/powerpoint/2010/main" val="5514663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646">
          <p15:clr>
            <a:srgbClr val="F26B43"/>
          </p15:clr>
        </p15:guide>
        <p15:guide id="2" pos="4032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billede og tekst lyse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C5DC-9F61-4E32-B0BC-ED6D481CE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Pladsholder til sidefod 4">
            <a:extLst>
              <a:ext uri="{FF2B5EF4-FFF2-40B4-BE49-F238E27FC236}">
                <a16:creationId xmlns:a16="http://schemas.microsoft.com/office/drawing/2014/main" id="{29C8414E-E79E-E479-BC7F-4DE63EAB6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 dirty="0"/>
              <a:t>Projekt / initialer / version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9E976F-8FD6-E83D-EB94-D8DB3B80C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Farvet figur">
            <a:extLst>
              <a:ext uri="{FF2B5EF4-FFF2-40B4-BE49-F238E27FC236}">
                <a16:creationId xmlns:a16="http://schemas.microsoft.com/office/drawing/2014/main" id="{D494D95A-3F4C-DADD-EB11-BB36EDCDF24B}"/>
              </a:ext>
            </a:extLst>
          </p:cNvPr>
          <p:cNvSpPr>
            <a:spLocks/>
          </p:cNvSpPr>
          <p:nvPr userDrawn="1"/>
        </p:nvSpPr>
        <p:spPr>
          <a:xfrm>
            <a:off x="6094412" y="1582738"/>
            <a:ext cx="5484813" cy="476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>
              <a:solidFill>
                <a:schemeClr val="tx1"/>
              </a:solidFill>
            </a:endParaRP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00CB121-29B9-3891-BBBA-F7D36F176D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4588" y="2153707"/>
            <a:ext cx="4909478" cy="922816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tx1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tekst 14">
            <a:extLst>
              <a:ext uri="{FF2B5EF4-FFF2-40B4-BE49-F238E27FC236}">
                <a16:creationId xmlns:a16="http://schemas.microsoft.com/office/drawing/2014/main" id="{FE1BF63A-874A-9BFB-2376-8FD5465510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4588" y="3085149"/>
            <a:ext cx="4909478" cy="344062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9" name="Pladsholder til tekst 14">
            <a:extLst>
              <a:ext uri="{FF2B5EF4-FFF2-40B4-BE49-F238E27FC236}">
                <a16:creationId xmlns:a16="http://schemas.microsoft.com/office/drawing/2014/main" id="{67F72A56-5C72-5289-6659-F0EA849B89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4588" y="3998764"/>
            <a:ext cx="4909478" cy="922816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tx1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0" name="Pladsholder til tekst 14">
            <a:extLst>
              <a:ext uri="{FF2B5EF4-FFF2-40B4-BE49-F238E27FC236}">
                <a16:creationId xmlns:a16="http://schemas.microsoft.com/office/drawing/2014/main" id="{4E00A641-CD4F-1C92-C56A-277BA3BC75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04588" y="4930206"/>
            <a:ext cx="4909478" cy="344062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1C109D2D-F217-DA5E-C739-6EC66C41E07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2775" y="1582738"/>
            <a:ext cx="5175250" cy="4762500"/>
          </a:xfrm>
        </p:spPr>
        <p:txBody>
          <a:bodyPr tIns="2160000" anchor="ctr" anchorCtr="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da-DK" dirty="0"/>
              <a:t>Klik på rammen og indsæt</a:t>
            </a:r>
            <a:br>
              <a:rPr lang="da-DK" dirty="0"/>
            </a:br>
            <a:r>
              <a:rPr lang="da-DK" dirty="0"/>
              <a:t>billede via Templafy-menuen</a:t>
            </a:r>
            <a:br>
              <a:rPr lang="da-DK" dirty="0"/>
            </a:br>
            <a:r>
              <a:rPr lang="da-DK" dirty="0"/>
              <a:t>”Fotos og logos”</a:t>
            </a:r>
          </a:p>
        </p:txBody>
      </p:sp>
    </p:spTree>
    <p:extLst>
      <p:ext uri="{BB962C8B-B14F-4D97-AF65-F5344CB8AC3E}">
        <p14:creationId xmlns:p14="http://schemas.microsoft.com/office/powerpoint/2010/main" val="7874725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646">
          <p15:clr>
            <a:srgbClr val="F26B43"/>
          </p15:clr>
        </p15:guide>
        <p15:guide id="2" pos="4032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slide delt gr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161FD14-5287-508A-6E00-A9CB8AF1FB44}"/>
              </a:ext>
            </a:extLst>
          </p:cNvPr>
          <p:cNvSpPr/>
          <p:nvPr userDrawn="1"/>
        </p:nvSpPr>
        <p:spPr>
          <a:xfrm>
            <a:off x="0" y="0"/>
            <a:ext cx="60944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139350"/>
            <a:ext cx="5051423" cy="128964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aseline="0">
                <a:solidFill>
                  <a:schemeClr val="bg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4" y="3668386"/>
            <a:ext cx="5051422" cy="54346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 b="1" i="0">
                <a:solidFill>
                  <a:schemeClr val="bg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4" name="Pladsholder til billede 5">
            <a:extLst>
              <a:ext uri="{FF2B5EF4-FFF2-40B4-BE49-F238E27FC236}">
                <a16:creationId xmlns:a16="http://schemas.microsoft.com/office/drawing/2014/main" id="{8F13F9A4-10B7-91BD-1141-1152E7EDD7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413" y="0"/>
            <a:ext cx="6094412" cy="6858000"/>
          </a:xfrm>
        </p:spPr>
        <p:txBody>
          <a:bodyPr lIns="0" tIns="144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a-DK" dirty="0"/>
              <a:t>Klik på rammen og indsæt</a:t>
            </a:r>
            <a:br>
              <a:rPr lang="da-DK" dirty="0"/>
            </a:br>
            <a:r>
              <a:rPr lang="da-DK" dirty="0"/>
              <a:t>billede via Templafy-menuen</a:t>
            </a:r>
            <a:br>
              <a:rPr lang="da-DK" dirty="0"/>
            </a:br>
            <a:r>
              <a:rPr lang="da-DK" dirty="0"/>
              <a:t>”Fotos og logos”</a:t>
            </a:r>
          </a:p>
        </p:txBody>
      </p:sp>
    </p:spTree>
    <p:extLst>
      <p:ext uri="{BB962C8B-B14F-4D97-AF65-F5344CB8AC3E}">
        <p14:creationId xmlns:p14="http://schemas.microsoft.com/office/powerpoint/2010/main" val="160552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billede og tekst rø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C5DC-9F61-4E32-B0BC-ED6D481CE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Pladsholder til sidefod 4">
            <a:extLst>
              <a:ext uri="{FF2B5EF4-FFF2-40B4-BE49-F238E27FC236}">
                <a16:creationId xmlns:a16="http://schemas.microsoft.com/office/drawing/2014/main" id="{29C8414E-E79E-E479-BC7F-4DE63EAB6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 dirty="0"/>
              <a:t>Projekt / initialer / version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9E976F-8FD6-E83D-EB94-D8DB3B80C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Farvet figur">
            <a:extLst>
              <a:ext uri="{FF2B5EF4-FFF2-40B4-BE49-F238E27FC236}">
                <a16:creationId xmlns:a16="http://schemas.microsoft.com/office/drawing/2014/main" id="{D494D95A-3F4C-DADD-EB11-BB36EDCDF24B}"/>
              </a:ext>
            </a:extLst>
          </p:cNvPr>
          <p:cNvSpPr>
            <a:spLocks/>
          </p:cNvSpPr>
          <p:nvPr userDrawn="1"/>
        </p:nvSpPr>
        <p:spPr>
          <a:xfrm>
            <a:off x="6094412" y="1582738"/>
            <a:ext cx="5484813" cy="4762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00CB121-29B9-3891-BBBA-F7D36F176D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8710" y="2153707"/>
            <a:ext cx="4909478" cy="922816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tekst 14">
            <a:extLst>
              <a:ext uri="{FF2B5EF4-FFF2-40B4-BE49-F238E27FC236}">
                <a16:creationId xmlns:a16="http://schemas.microsoft.com/office/drawing/2014/main" id="{FE1BF63A-874A-9BFB-2376-8FD5465510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8710" y="3085149"/>
            <a:ext cx="4909478" cy="344062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9" name="Pladsholder til tekst 14">
            <a:extLst>
              <a:ext uri="{FF2B5EF4-FFF2-40B4-BE49-F238E27FC236}">
                <a16:creationId xmlns:a16="http://schemas.microsoft.com/office/drawing/2014/main" id="{67F72A56-5C72-5289-6659-F0EA849B89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8710" y="3998764"/>
            <a:ext cx="4909478" cy="922816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0" name="Pladsholder til tekst 14">
            <a:extLst>
              <a:ext uri="{FF2B5EF4-FFF2-40B4-BE49-F238E27FC236}">
                <a16:creationId xmlns:a16="http://schemas.microsoft.com/office/drawing/2014/main" id="{4E00A641-CD4F-1C92-C56A-277BA3BC75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8710" y="4930206"/>
            <a:ext cx="4909478" cy="344062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2BAEF42A-F874-F2DD-60AF-80F93A5683E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2775" y="1582738"/>
            <a:ext cx="5175250" cy="4762500"/>
          </a:xfrm>
        </p:spPr>
        <p:txBody>
          <a:bodyPr tIns="2160000" anchor="ctr" anchorCtr="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da-DK" dirty="0"/>
              <a:t>Klik på rammen og indsæt</a:t>
            </a:r>
            <a:br>
              <a:rPr lang="da-DK" dirty="0"/>
            </a:br>
            <a:r>
              <a:rPr lang="da-DK" dirty="0"/>
              <a:t>billede via Templafy-menuen</a:t>
            </a:r>
            <a:br>
              <a:rPr lang="da-DK" dirty="0"/>
            </a:br>
            <a:r>
              <a:rPr lang="da-DK" dirty="0"/>
              <a:t>”Fotos og logos”</a:t>
            </a:r>
          </a:p>
        </p:txBody>
      </p:sp>
    </p:spTree>
    <p:extLst>
      <p:ext uri="{BB962C8B-B14F-4D97-AF65-F5344CB8AC3E}">
        <p14:creationId xmlns:p14="http://schemas.microsoft.com/office/powerpoint/2010/main" val="912607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3646">
          <p15:clr>
            <a:srgbClr val="F26B43"/>
          </p15:clr>
        </p15:guide>
        <p15:guide id="2" pos="4032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 farve og stor tekst gr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C5DC-9F61-4E32-B0BC-ED6D481CE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00CB121-29B9-3891-BBBA-F7D36F176D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852941"/>
            <a:ext cx="10966001" cy="922816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accent4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tekst 14">
            <a:extLst>
              <a:ext uri="{FF2B5EF4-FFF2-40B4-BE49-F238E27FC236}">
                <a16:creationId xmlns:a16="http://schemas.microsoft.com/office/drawing/2014/main" id="{FE1BF63A-874A-9BFB-2376-8FD5465510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2784383"/>
            <a:ext cx="10966001" cy="344062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4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" name="Pladsholder til tekst 14">
            <a:extLst>
              <a:ext uri="{FF2B5EF4-FFF2-40B4-BE49-F238E27FC236}">
                <a16:creationId xmlns:a16="http://schemas.microsoft.com/office/drawing/2014/main" id="{359B9E91-C3CD-8F4C-66E6-BEB4D03148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3727607"/>
            <a:ext cx="10966001" cy="922816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accent4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5" name="Pladsholder til tekst 14">
            <a:extLst>
              <a:ext uri="{FF2B5EF4-FFF2-40B4-BE49-F238E27FC236}">
                <a16:creationId xmlns:a16="http://schemas.microsoft.com/office/drawing/2014/main" id="{A7FD5980-4907-E345-D617-59797D4035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4659049"/>
            <a:ext cx="10966001" cy="344062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4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" name="Pladsholder til tekst 14">
            <a:extLst>
              <a:ext uri="{FF2B5EF4-FFF2-40B4-BE49-F238E27FC236}">
                <a16:creationId xmlns:a16="http://schemas.microsoft.com/office/drawing/2014/main" id="{480A94AB-677A-A186-FD06-0291ACFAB2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224" y="6185081"/>
            <a:ext cx="10966001" cy="186653"/>
          </a:xfrm>
        </p:spPr>
        <p:txBody>
          <a:bodyPr anchor="b"/>
          <a:lstStyle>
            <a:lvl1pPr marL="0" indent="0" algn="l">
              <a:buNone/>
              <a:defRPr sz="1200" b="0">
                <a:solidFill>
                  <a:schemeClr val="accent1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evt. fodnoter</a:t>
            </a:r>
          </a:p>
        </p:txBody>
      </p:sp>
    </p:spTree>
    <p:extLst>
      <p:ext uri="{BB962C8B-B14F-4D97-AF65-F5344CB8AC3E}">
        <p14:creationId xmlns:p14="http://schemas.microsoft.com/office/powerpoint/2010/main" val="42839756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646">
          <p15:clr>
            <a:srgbClr val="F26B43"/>
          </p15:clr>
        </p15:guide>
        <p15:guide id="2" pos="4032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 farve og stor tekst mørkerø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C5DC-9F61-4E32-B0BC-ED6D481CE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00CB121-29B9-3891-BBBA-F7D36F176D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852941"/>
            <a:ext cx="10966001" cy="922816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Pladsholder til tekst 14">
            <a:extLst>
              <a:ext uri="{FF2B5EF4-FFF2-40B4-BE49-F238E27FC236}">
                <a16:creationId xmlns:a16="http://schemas.microsoft.com/office/drawing/2014/main" id="{FE1BF63A-874A-9BFB-2376-8FD5465510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2784383"/>
            <a:ext cx="10966001" cy="344062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" name="Pladsholder til tekst 14">
            <a:extLst>
              <a:ext uri="{FF2B5EF4-FFF2-40B4-BE49-F238E27FC236}">
                <a16:creationId xmlns:a16="http://schemas.microsoft.com/office/drawing/2014/main" id="{359B9E91-C3CD-8F4C-66E6-BEB4D03148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3727607"/>
            <a:ext cx="10966001" cy="922816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5" name="Pladsholder til tekst 14">
            <a:extLst>
              <a:ext uri="{FF2B5EF4-FFF2-40B4-BE49-F238E27FC236}">
                <a16:creationId xmlns:a16="http://schemas.microsoft.com/office/drawing/2014/main" id="{A7FD5980-4907-E345-D617-59797D4035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4659049"/>
            <a:ext cx="10966001" cy="344062"/>
          </a:xfr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" name="Pladsholder til tekst 14">
            <a:extLst>
              <a:ext uri="{FF2B5EF4-FFF2-40B4-BE49-F238E27FC236}">
                <a16:creationId xmlns:a16="http://schemas.microsoft.com/office/drawing/2014/main" id="{480A94AB-677A-A186-FD06-0291ACFAB2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224" y="6185081"/>
            <a:ext cx="10966001" cy="186653"/>
          </a:xfrm>
        </p:spPr>
        <p:txBody>
          <a:bodyPr anchor="b"/>
          <a:lstStyle>
            <a:lvl1pPr marL="0" indent="0" algn="l">
              <a:buNone/>
              <a:defRPr sz="1200" b="0">
                <a:solidFill>
                  <a:schemeClr val="accent2"/>
                </a:solidFill>
              </a:defRPr>
            </a:lvl1pPr>
            <a:lvl2pPr marL="228524" indent="0">
              <a:buNone/>
              <a:defRPr sz="4800" b="1">
                <a:solidFill>
                  <a:schemeClr val="accent2"/>
                </a:solidFill>
              </a:defRPr>
            </a:lvl2pPr>
            <a:lvl3pPr marL="457200" indent="0">
              <a:buNone/>
              <a:defRPr sz="4800" b="1">
                <a:solidFill>
                  <a:schemeClr val="accent2"/>
                </a:solidFill>
              </a:defRPr>
            </a:lvl3pPr>
            <a:lvl4pPr marL="70920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None/>
              <a:defRPr sz="4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 dirty="0"/>
              <a:t>Indsæt evt. fodnoter</a:t>
            </a:r>
          </a:p>
        </p:txBody>
      </p:sp>
    </p:spTree>
    <p:extLst>
      <p:ext uri="{BB962C8B-B14F-4D97-AF65-F5344CB8AC3E}">
        <p14:creationId xmlns:p14="http://schemas.microsoft.com/office/powerpoint/2010/main" val="12176877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646">
          <p15:clr>
            <a:srgbClr val="F26B43"/>
          </p15:clr>
        </p15:guide>
        <p15:guide id="2" pos="4032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gavelø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tekst 8">
            <a:extLst>
              <a:ext uri="{FF2B5EF4-FFF2-40B4-BE49-F238E27FC236}">
                <a16:creationId xmlns:a16="http://schemas.microsoft.com/office/drawing/2014/main" id="{9A582B04-0937-5D43-A324-5278CE50253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76757" y="1945973"/>
            <a:ext cx="3002468" cy="1119794"/>
          </a:xfrm>
          <a:solidFill>
            <a:schemeClr val="accent2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>
              <a:buNone/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0" name="Pladsholder til tekst 8">
            <a:extLst>
              <a:ext uri="{FF2B5EF4-FFF2-40B4-BE49-F238E27FC236}">
                <a16:creationId xmlns:a16="http://schemas.microsoft.com/office/drawing/2014/main" id="{E75961AD-6112-E36A-6DE3-9A4CCD7377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42194" y="1945956"/>
            <a:ext cx="3002468" cy="1118325"/>
          </a:xfrm>
          <a:solidFill>
            <a:schemeClr val="accent2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>
              <a:buNone/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158D1B87-7081-FFEA-0822-0EB42162EF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18942" y="1945958"/>
            <a:ext cx="3002468" cy="1119802"/>
          </a:xfrm>
          <a:solidFill>
            <a:schemeClr val="accent2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>
              <a:buNone/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7284305-9789-3EC7-9F76-5E687DF645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Projekt / initialer / version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0C7550A-B05D-7188-5EB1-B654E091AE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409B0585-E9A9-7C5C-329A-247A272A63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72703" y="3294385"/>
            <a:ext cx="3002468" cy="1539953"/>
          </a:xfrm>
        </p:spPr>
        <p:txBody>
          <a:bodyPr lIns="72000" tIns="72000" rIns="72000" bIns="72000" anchor="ctr" anchorCtr="0">
            <a:normAutofit/>
          </a:bodyPr>
          <a:lstStyle>
            <a:lvl1pPr marL="0" indent="0">
              <a:buNone/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 marL="720000" indent="0">
              <a:spcBef>
                <a:spcPts val="600"/>
              </a:spcBef>
              <a:buNone/>
              <a:defRPr sz="1000"/>
            </a:lvl5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8" name="Pladsholder til tekst 8">
            <a:extLst>
              <a:ext uri="{FF2B5EF4-FFF2-40B4-BE49-F238E27FC236}">
                <a16:creationId xmlns:a16="http://schemas.microsoft.com/office/drawing/2014/main" id="{A97506E4-088E-CECF-3130-2E85DADA5C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38140" y="3294264"/>
            <a:ext cx="3002468" cy="1537932"/>
          </a:xfrm>
        </p:spPr>
        <p:txBody>
          <a:bodyPr lIns="72000" tIns="72000" rIns="72000" bIns="72000" anchor="ctr" anchorCtr="0">
            <a:normAutofit/>
          </a:bodyPr>
          <a:lstStyle>
            <a:lvl1pPr marL="0" indent="0">
              <a:buNone/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 marL="720000" indent="0">
              <a:spcBef>
                <a:spcPts val="600"/>
              </a:spcBef>
              <a:buNone/>
              <a:defRPr sz="1000"/>
            </a:lvl5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1" name="Pladsholder til tekst 8">
            <a:extLst>
              <a:ext uri="{FF2B5EF4-FFF2-40B4-BE49-F238E27FC236}">
                <a16:creationId xmlns:a16="http://schemas.microsoft.com/office/drawing/2014/main" id="{238F8AFF-1BF3-421F-2A47-29EE3883129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114888" y="3294370"/>
            <a:ext cx="3002468" cy="1539964"/>
          </a:xfrm>
        </p:spPr>
        <p:txBody>
          <a:bodyPr lIns="72000" tIns="72000" rIns="72000" bIns="72000" anchor="ctr" anchorCtr="0">
            <a:normAutofit/>
          </a:bodyPr>
          <a:lstStyle>
            <a:lvl1pPr marL="0" indent="0">
              <a:buNone/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 marL="720000" indent="0">
              <a:spcBef>
                <a:spcPts val="600"/>
              </a:spcBef>
              <a:buNone/>
              <a:defRPr sz="1000"/>
            </a:lvl5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2" name="Pladsholder til tekst 8">
            <a:extLst>
              <a:ext uri="{FF2B5EF4-FFF2-40B4-BE49-F238E27FC236}">
                <a16:creationId xmlns:a16="http://schemas.microsoft.com/office/drawing/2014/main" id="{3847D259-158D-2F2D-1F8A-F91B97EA87F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76757" y="5062957"/>
            <a:ext cx="3002468" cy="960780"/>
          </a:xfrm>
          <a:solidFill>
            <a:schemeClr val="accent6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>
              <a:buNone/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 marL="720000" indent="0">
              <a:spcBef>
                <a:spcPts val="600"/>
              </a:spcBef>
              <a:buNone/>
              <a:defRPr sz="1000"/>
            </a:lvl5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3" name="Pladsholder til tekst 8">
            <a:extLst>
              <a:ext uri="{FF2B5EF4-FFF2-40B4-BE49-F238E27FC236}">
                <a16:creationId xmlns:a16="http://schemas.microsoft.com/office/drawing/2014/main" id="{ECCFE565-DA8E-81D3-971F-ED96571474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42194" y="5062180"/>
            <a:ext cx="3002468" cy="959519"/>
          </a:xfrm>
          <a:solidFill>
            <a:schemeClr val="accent6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>
              <a:buNone/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 marL="720000" indent="0">
              <a:spcBef>
                <a:spcPts val="600"/>
              </a:spcBef>
              <a:buNone/>
              <a:defRPr sz="1000"/>
            </a:lvl5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4" name="Pladsholder til tekst 8">
            <a:extLst>
              <a:ext uri="{FF2B5EF4-FFF2-40B4-BE49-F238E27FC236}">
                <a16:creationId xmlns:a16="http://schemas.microsoft.com/office/drawing/2014/main" id="{9768BE3E-AC4C-E97D-5DEE-11DF4FE560D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118942" y="5062945"/>
            <a:ext cx="3002468" cy="960787"/>
          </a:xfrm>
          <a:solidFill>
            <a:schemeClr val="accent6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>
              <a:buNone/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 marL="720000" indent="0">
              <a:spcBef>
                <a:spcPts val="600"/>
              </a:spcBef>
              <a:buNone/>
              <a:defRPr sz="1000"/>
            </a:lvl5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3321CA1F-D67E-AE94-4A5C-50936ABEF52A}"/>
              </a:ext>
            </a:extLst>
          </p:cNvPr>
          <p:cNvSpPr txBox="1"/>
          <p:nvPr userDrawn="1"/>
        </p:nvSpPr>
        <p:spPr>
          <a:xfrm>
            <a:off x="5342194" y="1582738"/>
            <a:ext cx="3002468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800" b="1" dirty="0">
                <a:solidFill>
                  <a:schemeClr val="bg2"/>
                </a:solidFill>
              </a:rPr>
              <a:t>Fase 2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C8640B7F-9314-6842-0880-6A4DB2FA1C3F}"/>
              </a:ext>
            </a:extLst>
          </p:cNvPr>
          <p:cNvSpPr txBox="1"/>
          <p:nvPr userDrawn="1"/>
        </p:nvSpPr>
        <p:spPr>
          <a:xfrm>
            <a:off x="8565446" y="1582738"/>
            <a:ext cx="3002468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800" b="1" dirty="0">
                <a:solidFill>
                  <a:schemeClr val="bg2"/>
                </a:solidFill>
              </a:rPr>
              <a:t>Fase 3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F361AC82-48B6-1A2B-1B07-899A0927DFF0}"/>
              </a:ext>
            </a:extLst>
          </p:cNvPr>
          <p:cNvSpPr txBox="1"/>
          <p:nvPr userDrawn="1"/>
        </p:nvSpPr>
        <p:spPr>
          <a:xfrm>
            <a:off x="617708" y="2366618"/>
            <a:ext cx="150123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800" b="1" dirty="0">
                <a:solidFill>
                  <a:schemeClr val="bg2"/>
                </a:solidFill>
              </a:rPr>
              <a:t>Fase og tid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8DF7364-2CCC-656F-CDB0-ED9394FE4CF2}"/>
              </a:ext>
            </a:extLst>
          </p:cNvPr>
          <p:cNvSpPr txBox="1"/>
          <p:nvPr userDrawn="1"/>
        </p:nvSpPr>
        <p:spPr>
          <a:xfrm>
            <a:off x="617708" y="3910476"/>
            <a:ext cx="150123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800" b="1" dirty="0">
                <a:solidFill>
                  <a:schemeClr val="bg2"/>
                </a:solidFill>
              </a:rPr>
              <a:t>Indhold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813633B9-7404-D8A7-A226-9426A27A10A0}"/>
              </a:ext>
            </a:extLst>
          </p:cNvPr>
          <p:cNvSpPr txBox="1"/>
          <p:nvPr userDrawn="1"/>
        </p:nvSpPr>
        <p:spPr>
          <a:xfrm>
            <a:off x="617708" y="5418495"/>
            <a:ext cx="150123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800" b="1" dirty="0">
                <a:solidFill>
                  <a:schemeClr val="bg2"/>
                </a:solidFill>
              </a:rPr>
              <a:t>Output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8029C836-014A-7831-F042-EF260F4909A6}"/>
              </a:ext>
            </a:extLst>
          </p:cNvPr>
          <p:cNvSpPr txBox="1"/>
          <p:nvPr userDrawn="1"/>
        </p:nvSpPr>
        <p:spPr>
          <a:xfrm>
            <a:off x="2114888" y="1582738"/>
            <a:ext cx="3002468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800" b="1" dirty="0">
                <a:solidFill>
                  <a:schemeClr val="bg2"/>
                </a:solidFill>
              </a:rPr>
              <a:t>Fase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C1249-60BE-F80D-6678-2F13A3DE6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223" y="306000"/>
            <a:ext cx="10966001" cy="93737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71098973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t team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E777D1-3D9E-57C8-8537-FBDC1F7600FF}"/>
              </a:ext>
            </a:extLst>
          </p:cNvPr>
          <p:cNvSpPr/>
          <p:nvPr userDrawn="1"/>
        </p:nvSpPr>
        <p:spPr>
          <a:xfrm>
            <a:off x="0" y="0"/>
            <a:ext cx="24631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a-DK" sz="2000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E3CB65F-28CF-9B9C-2B0E-A93EE00BDA40}"/>
              </a:ext>
            </a:extLst>
          </p:cNvPr>
          <p:cNvSpPr/>
          <p:nvPr userDrawn="1"/>
        </p:nvSpPr>
        <p:spPr>
          <a:xfrm>
            <a:off x="560045" y="1063918"/>
            <a:ext cx="1351997" cy="13874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921F3CB2-446E-5340-7C3D-EE8E9E1630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3612" y="1391400"/>
            <a:ext cx="672927" cy="6729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65A445-0613-18B4-8688-955FDB609271}"/>
              </a:ext>
            </a:extLst>
          </p:cNvPr>
          <p:cNvSpPr txBox="1"/>
          <p:nvPr userDrawn="1"/>
        </p:nvSpPr>
        <p:spPr>
          <a:xfrm>
            <a:off x="560045" y="5008936"/>
            <a:ext cx="1351997" cy="948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6752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500" b="1" i="0" cap="none" baseline="0" dirty="0">
                <a:solidFill>
                  <a:schemeClr val="bg2"/>
                </a:solidFill>
                <a:latin typeface="+mj-lt"/>
              </a:rPr>
              <a:t>Adgang til</a:t>
            </a:r>
          </a:p>
          <a:p>
            <a:pPr algn="ctr">
              <a:lnSpc>
                <a:spcPts val="4000"/>
              </a:lnSpc>
            </a:pPr>
            <a:r>
              <a:rPr lang="da-DK" sz="3500" b="1" i="0" cap="none" baseline="0" dirty="0">
                <a:solidFill>
                  <a:schemeClr val="bg2"/>
                </a:solidFill>
                <a:latin typeface="+mj-lt"/>
              </a:rPr>
              <a:t>1000+</a:t>
            </a:r>
          </a:p>
          <a:p>
            <a:pPr algn="ctr">
              <a:lnSpc>
                <a:spcPts val="1600"/>
              </a:lnSpc>
            </a:pPr>
            <a:r>
              <a:rPr lang="da-DK" sz="1500" b="1" i="0" cap="none" baseline="0" dirty="0">
                <a:solidFill>
                  <a:schemeClr val="bg2"/>
                </a:solidFill>
                <a:latin typeface="+mj-lt"/>
              </a:rPr>
              <a:t>specialister</a:t>
            </a:r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545ECDD4-43A4-CDBA-735D-0961D5C90FB0}"/>
              </a:ext>
            </a:extLst>
          </p:cNvPr>
          <p:cNvCxnSpPr>
            <a:cxnSpLocks/>
          </p:cNvCxnSpPr>
          <p:nvPr userDrawn="1"/>
        </p:nvCxnSpPr>
        <p:spPr>
          <a:xfrm flipH="1">
            <a:off x="-720000" y="818147"/>
            <a:ext cx="575621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6694A575-E7CE-EDCD-AE87-15C71F7352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51759" y="1241425"/>
            <a:ext cx="2164481" cy="208546"/>
          </a:xfrm>
        </p:spPr>
        <p:txBody>
          <a:bodyPr/>
          <a:lstStyle>
            <a:lvl1pPr marL="0" indent="0">
              <a:buNone/>
              <a:defRPr lang="da-DK" sz="1200" b="1" i="0" baseline="0" dirty="0">
                <a:solidFill>
                  <a:schemeClr val="tx2"/>
                </a:solidFill>
              </a:defRPr>
            </a:lvl1pPr>
          </a:lstStyle>
          <a:p>
            <a:pPr marL="180000" lvl="0" indent="-180000">
              <a:lnSpc>
                <a:spcPct val="100000"/>
              </a:lnSpc>
              <a:spcBef>
                <a:spcPts val="0"/>
              </a:spcBef>
              <a:buClr>
                <a:srgbClr val="870D20"/>
              </a:buClr>
            </a:pPr>
            <a:r>
              <a:rPr lang="da-DK" dirty="0"/>
              <a:t>Indsæt navn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ED4F00F5-966B-43EC-B803-0212007169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6276" y="3183126"/>
            <a:ext cx="1607335" cy="208546"/>
          </a:xfrm>
        </p:spPr>
        <p:txBody>
          <a:bodyPr/>
          <a:lstStyle>
            <a:lvl1pPr marL="0" indent="0">
              <a:buNone/>
              <a:defRPr lang="da-DK" sz="1200" b="1" i="0" baseline="0" dirty="0">
                <a:solidFill>
                  <a:schemeClr val="tx2"/>
                </a:solidFill>
              </a:defRPr>
            </a:lvl1pPr>
          </a:lstStyle>
          <a:p>
            <a:pPr marL="180000" lvl="0" indent="-180000">
              <a:lnSpc>
                <a:spcPct val="100000"/>
              </a:lnSpc>
              <a:spcBef>
                <a:spcPts val="0"/>
              </a:spcBef>
              <a:buClr>
                <a:srgbClr val="870D20"/>
              </a:buClr>
            </a:pPr>
            <a:r>
              <a:rPr lang="da-DK" dirty="0"/>
              <a:t>Indsæt navn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9D52E4AF-D9F7-179F-95E2-8DDBD136CF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16276" y="4680446"/>
            <a:ext cx="1607335" cy="208546"/>
          </a:xfrm>
        </p:spPr>
        <p:txBody>
          <a:bodyPr/>
          <a:lstStyle>
            <a:lvl1pPr marL="0" indent="0">
              <a:buNone/>
              <a:defRPr lang="da-DK" sz="1200" b="1" i="0" baseline="0" dirty="0">
                <a:solidFill>
                  <a:schemeClr val="tx2"/>
                </a:solidFill>
              </a:defRPr>
            </a:lvl1pPr>
          </a:lstStyle>
          <a:p>
            <a:pPr marL="180000" lvl="0" indent="-180000">
              <a:lnSpc>
                <a:spcPct val="100000"/>
              </a:lnSpc>
              <a:spcBef>
                <a:spcPts val="0"/>
              </a:spcBef>
              <a:buClr>
                <a:srgbClr val="870D20"/>
              </a:buClr>
            </a:pPr>
            <a:r>
              <a:rPr lang="da-DK" dirty="0"/>
              <a:t>Indsæt navn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F40BB16D-0C32-46F4-9782-B317D2CAB66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51759" y="1500164"/>
            <a:ext cx="2164482" cy="57087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 dirty="0"/>
              <a:t>Indsæt titel og kontaktdetaljer</a:t>
            </a:r>
          </a:p>
        </p:txBody>
      </p:sp>
      <p:sp>
        <p:nvSpPr>
          <p:cNvPr id="56" name="Text Placeholder 50">
            <a:extLst>
              <a:ext uri="{FF2B5EF4-FFF2-40B4-BE49-F238E27FC236}">
                <a16:creationId xmlns:a16="http://schemas.microsoft.com/office/drawing/2014/main" id="{69D07E50-0950-BC91-42F9-7BAA9BB18F3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16276" y="3452983"/>
            <a:ext cx="1607335" cy="57087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 dirty="0"/>
              <a:t>Indsæt titel og kompetenceområde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494A7487-94BE-C7EB-ABE4-D6FBB9183D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16276" y="4917031"/>
            <a:ext cx="1607335" cy="57087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 dirty="0"/>
              <a:t>Indsæt titel og kompetenceområde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9AFE3E6-C816-421D-3760-9F11D7C3A9F2}"/>
              </a:ext>
            </a:extLst>
          </p:cNvPr>
          <p:cNvSpPr txBox="1"/>
          <p:nvPr userDrawn="1"/>
        </p:nvSpPr>
        <p:spPr>
          <a:xfrm>
            <a:off x="3196194" y="654785"/>
            <a:ext cx="3226692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800" b="1" dirty="0">
                <a:solidFill>
                  <a:schemeClr val="bg2"/>
                </a:solidFill>
              </a:rPr>
              <a:t>Projektleder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F7FA996-B4D3-A5A9-89E1-D56663ED55DD}"/>
              </a:ext>
            </a:extLst>
          </p:cNvPr>
          <p:cNvSpPr txBox="1"/>
          <p:nvPr userDrawn="1"/>
        </p:nvSpPr>
        <p:spPr>
          <a:xfrm>
            <a:off x="712307" y="654785"/>
            <a:ext cx="109924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800" b="1" dirty="0">
                <a:solidFill>
                  <a:schemeClr val="bg2"/>
                </a:solidFill>
              </a:rPr>
              <a:t>Dit team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F8E835D5-8AF2-6B9B-59FA-FA1490C1CCC2}"/>
              </a:ext>
            </a:extLst>
          </p:cNvPr>
          <p:cNvSpPr txBox="1"/>
          <p:nvPr userDrawn="1"/>
        </p:nvSpPr>
        <p:spPr>
          <a:xfrm>
            <a:off x="3196194" y="2640889"/>
            <a:ext cx="3226692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800" b="1" dirty="0">
                <a:solidFill>
                  <a:schemeClr val="bg2"/>
                </a:solidFill>
              </a:rPr>
              <a:t>Specialister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7D4B217-DD13-1BAC-5498-5F9F1E408A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16276" y="1241425"/>
            <a:ext cx="2164481" cy="208546"/>
          </a:xfrm>
        </p:spPr>
        <p:txBody>
          <a:bodyPr/>
          <a:lstStyle>
            <a:lvl1pPr marL="0" indent="0">
              <a:buNone/>
              <a:defRPr lang="da-DK" sz="1200" b="1" i="0" baseline="0" dirty="0">
                <a:solidFill>
                  <a:schemeClr val="tx2"/>
                </a:solidFill>
              </a:defRPr>
            </a:lvl1pPr>
          </a:lstStyle>
          <a:p>
            <a:pPr marL="180000" lvl="0" indent="-180000">
              <a:lnSpc>
                <a:spcPct val="100000"/>
              </a:lnSpc>
              <a:spcBef>
                <a:spcPts val="0"/>
              </a:spcBef>
              <a:buClr>
                <a:srgbClr val="870D20"/>
              </a:buClr>
            </a:pPr>
            <a:r>
              <a:rPr lang="da-DK" dirty="0"/>
              <a:t>Indsæt navn</a:t>
            </a:r>
          </a:p>
        </p:txBody>
      </p:sp>
      <p:sp>
        <p:nvSpPr>
          <p:cNvPr id="10" name="Text Placeholder 50">
            <a:extLst>
              <a:ext uri="{FF2B5EF4-FFF2-40B4-BE49-F238E27FC236}">
                <a16:creationId xmlns:a16="http://schemas.microsoft.com/office/drawing/2014/main" id="{633AA405-CC91-3C22-FDD6-0369C1CA62C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316276" y="1500164"/>
            <a:ext cx="2164482" cy="57087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 dirty="0"/>
              <a:t>Indsæt titel og kontaktdetaljer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0F1ABD7D-790D-2D62-2525-19B711AD182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01873" y="3183126"/>
            <a:ext cx="1607335" cy="208546"/>
          </a:xfrm>
        </p:spPr>
        <p:txBody>
          <a:bodyPr/>
          <a:lstStyle>
            <a:lvl1pPr marL="0" indent="0">
              <a:buNone/>
              <a:defRPr lang="da-DK" sz="1200" b="1" i="0" baseline="0" dirty="0">
                <a:solidFill>
                  <a:schemeClr val="tx2"/>
                </a:solidFill>
              </a:defRPr>
            </a:lvl1pPr>
          </a:lstStyle>
          <a:p>
            <a:pPr marL="180000" lvl="0" indent="-180000">
              <a:lnSpc>
                <a:spcPct val="100000"/>
              </a:lnSpc>
              <a:spcBef>
                <a:spcPts val="0"/>
              </a:spcBef>
              <a:buClr>
                <a:srgbClr val="870D20"/>
              </a:buClr>
            </a:pPr>
            <a:r>
              <a:rPr lang="da-DK" dirty="0"/>
              <a:t>Indsæt navn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4C7376-F4FD-CE25-11DD-2A6762A1649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01873" y="4680446"/>
            <a:ext cx="1607335" cy="208546"/>
          </a:xfrm>
        </p:spPr>
        <p:txBody>
          <a:bodyPr/>
          <a:lstStyle>
            <a:lvl1pPr marL="0" indent="0">
              <a:buNone/>
              <a:defRPr lang="da-DK" sz="1200" b="1" i="0" baseline="0" dirty="0">
                <a:solidFill>
                  <a:schemeClr val="tx2"/>
                </a:solidFill>
              </a:defRPr>
            </a:lvl1pPr>
          </a:lstStyle>
          <a:p>
            <a:pPr marL="180000" lvl="0" indent="-180000">
              <a:lnSpc>
                <a:spcPct val="100000"/>
              </a:lnSpc>
              <a:spcBef>
                <a:spcPts val="0"/>
              </a:spcBef>
              <a:buClr>
                <a:srgbClr val="870D20"/>
              </a:buClr>
            </a:pPr>
            <a:r>
              <a:rPr lang="da-DK" dirty="0"/>
              <a:t>Indsæt navn</a:t>
            </a:r>
          </a:p>
        </p:txBody>
      </p:sp>
      <p:sp>
        <p:nvSpPr>
          <p:cNvPr id="17" name="Text Placeholder 50">
            <a:extLst>
              <a:ext uri="{FF2B5EF4-FFF2-40B4-BE49-F238E27FC236}">
                <a16:creationId xmlns:a16="http://schemas.microsoft.com/office/drawing/2014/main" id="{6D3FC8ED-99B1-F3AD-F2F4-CD57B9AD49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01873" y="3452983"/>
            <a:ext cx="1607335" cy="57087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 dirty="0"/>
              <a:t>Indsæt titel og kompetenceområde</a:t>
            </a:r>
          </a:p>
        </p:txBody>
      </p:sp>
      <p:sp>
        <p:nvSpPr>
          <p:cNvPr id="18" name="Text Placeholder 50">
            <a:extLst>
              <a:ext uri="{FF2B5EF4-FFF2-40B4-BE49-F238E27FC236}">
                <a16:creationId xmlns:a16="http://schemas.microsoft.com/office/drawing/2014/main" id="{BF7D6758-E535-2B06-EF30-EAFB1865A66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01873" y="4917031"/>
            <a:ext cx="1607335" cy="57087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 dirty="0"/>
              <a:t>Indsæt titel og kompetenceområde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5227BD8-E99C-BFBB-4D5C-3E79DA631B3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87470" y="3183126"/>
            <a:ext cx="1607335" cy="208546"/>
          </a:xfrm>
        </p:spPr>
        <p:txBody>
          <a:bodyPr/>
          <a:lstStyle>
            <a:lvl1pPr marL="0" indent="0">
              <a:buNone/>
              <a:defRPr lang="da-DK" sz="1200" b="1" i="0" baseline="0" dirty="0">
                <a:solidFill>
                  <a:schemeClr val="tx2"/>
                </a:solidFill>
              </a:defRPr>
            </a:lvl1pPr>
          </a:lstStyle>
          <a:p>
            <a:pPr marL="180000" lvl="0" indent="-180000">
              <a:lnSpc>
                <a:spcPct val="100000"/>
              </a:lnSpc>
              <a:spcBef>
                <a:spcPts val="0"/>
              </a:spcBef>
              <a:buClr>
                <a:srgbClr val="870D20"/>
              </a:buClr>
            </a:pPr>
            <a:r>
              <a:rPr lang="da-DK" dirty="0"/>
              <a:t>Indsæt navn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A102FA3-67BE-EA51-5FB3-4764470DEBC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887470" y="4680446"/>
            <a:ext cx="1607335" cy="208546"/>
          </a:xfrm>
        </p:spPr>
        <p:txBody>
          <a:bodyPr/>
          <a:lstStyle>
            <a:lvl1pPr marL="0" indent="0">
              <a:buNone/>
              <a:defRPr lang="da-DK" sz="1200" b="1" i="0" baseline="0" dirty="0">
                <a:solidFill>
                  <a:schemeClr val="tx2"/>
                </a:solidFill>
              </a:defRPr>
            </a:lvl1pPr>
          </a:lstStyle>
          <a:p>
            <a:pPr marL="180000" lvl="0" indent="-180000">
              <a:lnSpc>
                <a:spcPct val="100000"/>
              </a:lnSpc>
              <a:spcBef>
                <a:spcPts val="0"/>
              </a:spcBef>
              <a:buClr>
                <a:srgbClr val="870D20"/>
              </a:buClr>
            </a:pPr>
            <a:r>
              <a:rPr lang="da-DK" dirty="0"/>
              <a:t>Indsæt navn</a:t>
            </a:r>
          </a:p>
        </p:txBody>
      </p:sp>
      <p:sp>
        <p:nvSpPr>
          <p:cNvPr id="23" name="Text Placeholder 50">
            <a:extLst>
              <a:ext uri="{FF2B5EF4-FFF2-40B4-BE49-F238E27FC236}">
                <a16:creationId xmlns:a16="http://schemas.microsoft.com/office/drawing/2014/main" id="{292BF9A8-8070-6D79-BE32-286490BE0AD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887470" y="3452983"/>
            <a:ext cx="1607335" cy="57087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 dirty="0"/>
              <a:t>Indsæt titel og kompetenceområde</a:t>
            </a:r>
          </a:p>
        </p:txBody>
      </p:sp>
      <p:sp>
        <p:nvSpPr>
          <p:cNvPr id="25" name="Text Placeholder 50">
            <a:extLst>
              <a:ext uri="{FF2B5EF4-FFF2-40B4-BE49-F238E27FC236}">
                <a16:creationId xmlns:a16="http://schemas.microsoft.com/office/drawing/2014/main" id="{D6048F89-6CAA-D233-8231-4A32DAF67E0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887470" y="4917031"/>
            <a:ext cx="1607335" cy="57087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 dirty="0"/>
              <a:t>Indsæt titel og kompetenceområde</a:t>
            </a:r>
          </a:p>
        </p:txBody>
      </p:sp>
      <p:sp>
        <p:nvSpPr>
          <p:cNvPr id="41" name="Pladsholder til tekst 40">
            <a:extLst>
              <a:ext uri="{FF2B5EF4-FFF2-40B4-BE49-F238E27FC236}">
                <a16:creationId xmlns:a16="http://schemas.microsoft.com/office/drawing/2014/main" id="{E6779840-2969-F76B-4163-75CCADE9CE3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31025" y="598488"/>
            <a:ext cx="2641600" cy="376237"/>
          </a:xfrm>
        </p:spPr>
        <p:txBody>
          <a:bodyPr anchor="ctr" anchorCtr="0"/>
          <a:lstStyle>
            <a:lvl1pPr marL="0" indent="0">
              <a:buNone/>
              <a:defRPr lang="da-DK" sz="18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Forretningsudvikler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432C037-9405-24CB-E68C-A92B2C04BE77}"/>
              </a:ext>
            </a:extLst>
          </p:cNvPr>
          <p:cNvSpPr txBox="1"/>
          <p:nvPr userDrawn="1"/>
        </p:nvSpPr>
        <p:spPr>
          <a:xfrm>
            <a:off x="-998" y="6990134"/>
            <a:ext cx="1218982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a-DK" sz="1600" dirty="0"/>
              <a:t>Billeder </a:t>
            </a:r>
            <a:r>
              <a:rPr lang="da-DK" sz="1600" dirty="0" err="1"/>
              <a:t>finds</a:t>
            </a:r>
            <a:r>
              <a:rPr lang="da-DK" sz="1600" dirty="0"/>
              <a:t> i mappen TI Folders\Group\ Generelt\Medarbejderfoto\Billeder til </a:t>
            </a:r>
            <a:r>
              <a:rPr lang="da-DK" sz="1600" dirty="0" err="1"/>
              <a:t>medarbejdersogning</a:t>
            </a:r>
            <a:r>
              <a:rPr lang="da-DK" sz="1600" dirty="0"/>
              <a:t>\</a:t>
            </a:r>
            <a:r>
              <a:rPr lang="da-DK" sz="1600" dirty="0" err="1"/>
              <a:t>FinalScale</a:t>
            </a:r>
            <a:endParaRPr lang="da-DK" sz="1600" dirty="0"/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718F0155-CF52-D390-8669-CD1ADA7F100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196194" y="993095"/>
            <a:ext cx="1040443" cy="1317784"/>
          </a:xfrm>
          <a:solidFill>
            <a:srgbClr val="FFFFFF">
              <a:alpha val="89804"/>
            </a:srgbClr>
          </a:solidFill>
        </p:spPr>
        <p:txBody>
          <a:bodyPr lIns="36000" tIns="108000" rIns="36000" bIns="0"/>
          <a:lstStyle>
            <a:lvl1pPr marL="0" indent="0" algn="ctr">
              <a:spcBef>
                <a:spcPts val="0"/>
              </a:spcBef>
              <a:buNone/>
              <a:defRPr sz="1100" b="0" i="1" cap="none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billeder via link nederst på denne slide</a:t>
            </a:r>
          </a:p>
        </p:txBody>
      </p: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2B3338C4-9737-CB7F-4419-9FAA22C68ED8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886363" y="993095"/>
            <a:ext cx="1040443" cy="1317784"/>
          </a:xfrm>
          <a:solidFill>
            <a:srgbClr val="FFFFFF">
              <a:alpha val="89804"/>
            </a:srgbClr>
          </a:solidFill>
        </p:spPr>
        <p:txBody>
          <a:bodyPr lIns="36000" tIns="108000" rIns="36000" bIns="0"/>
          <a:lstStyle>
            <a:lvl1pPr marL="0" indent="0" algn="ctr">
              <a:spcBef>
                <a:spcPts val="0"/>
              </a:spcBef>
              <a:buNone/>
              <a:defRPr sz="1100" b="0" i="1" cap="none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billeder via link nederst på denne slide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8458A12F-0F94-A8EC-D2EB-66D038752F52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3196194" y="2977335"/>
            <a:ext cx="1040443" cy="1317784"/>
          </a:xfrm>
          <a:solidFill>
            <a:srgbClr val="FFFFFF">
              <a:alpha val="89804"/>
            </a:srgbClr>
          </a:solidFill>
        </p:spPr>
        <p:txBody>
          <a:bodyPr lIns="36000" tIns="108000" rIns="36000" bIns="0"/>
          <a:lstStyle>
            <a:lvl1pPr marL="0" indent="0" algn="ctr">
              <a:spcBef>
                <a:spcPts val="0"/>
              </a:spcBef>
              <a:buNone/>
              <a:defRPr sz="1100" b="0" i="1" cap="none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billeder via link nederst på denne slide</a:t>
            </a:r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F8E13D13-A21D-267C-B5AF-3C01693F368E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3196194" y="4490013"/>
            <a:ext cx="1040443" cy="1317784"/>
          </a:xfrm>
          <a:solidFill>
            <a:srgbClr val="FFFFFF">
              <a:alpha val="89804"/>
            </a:srgbClr>
          </a:solidFill>
        </p:spPr>
        <p:txBody>
          <a:bodyPr lIns="36000" tIns="108000" rIns="36000" bIns="0"/>
          <a:lstStyle>
            <a:lvl1pPr marL="0" indent="0" algn="ctr">
              <a:spcBef>
                <a:spcPts val="0"/>
              </a:spcBef>
              <a:buNone/>
              <a:defRPr sz="1100" b="0" i="1" cap="none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billeder via link nederst på denne slide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DBBEED5B-02CB-B9D1-9997-6FE72B4FCBF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5997632" y="2977335"/>
            <a:ext cx="1040443" cy="1317784"/>
          </a:xfrm>
          <a:solidFill>
            <a:srgbClr val="FFFFFF">
              <a:alpha val="89804"/>
            </a:srgbClr>
          </a:solidFill>
        </p:spPr>
        <p:txBody>
          <a:bodyPr lIns="36000" tIns="108000" rIns="36000" bIns="0"/>
          <a:lstStyle>
            <a:lvl1pPr marL="0" indent="0" algn="ctr">
              <a:spcBef>
                <a:spcPts val="0"/>
              </a:spcBef>
              <a:buNone/>
              <a:defRPr sz="1100" b="0" i="1" cap="none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billeder via link nederst på denne slide</a:t>
            </a:r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C288B729-0955-8215-7EE8-693ECF3517C1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5997632" y="4490013"/>
            <a:ext cx="1040443" cy="1317784"/>
          </a:xfrm>
          <a:solidFill>
            <a:srgbClr val="FFFFFF">
              <a:alpha val="89804"/>
            </a:srgbClr>
          </a:solidFill>
        </p:spPr>
        <p:txBody>
          <a:bodyPr lIns="36000" tIns="108000" rIns="36000" bIns="0"/>
          <a:lstStyle>
            <a:lvl1pPr marL="0" indent="0" algn="ctr">
              <a:spcBef>
                <a:spcPts val="0"/>
              </a:spcBef>
              <a:buNone/>
              <a:defRPr sz="1100" b="0" i="1" cap="none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billeder via link nederst på denne slide</a:t>
            </a:r>
          </a:p>
        </p:txBody>
      </p:sp>
      <p:sp>
        <p:nvSpPr>
          <p:cNvPr id="35" name="Picture Placeholder 16">
            <a:extLst>
              <a:ext uri="{FF2B5EF4-FFF2-40B4-BE49-F238E27FC236}">
                <a16:creationId xmlns:a16="http://schemas.microsoft.com/office/drawing/2014/main" id="{C66BE579-D499-AEBF-6F45-86A5404A05F9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8804905" y="2977335"/>
            <a:ext cx="1040443" cy="1317784"/>
          </a:xfrm>
          <a:solidFill>
            <a:srgbClr val="FFFFFF">
              <a:alpha val="89804"/>
            </a:srgbClr>
          </a:solidFill>
        </p:spPr>
        <p:txBody>
          <a:bodyPr lIns="36000" tIns="108000" rIns="36000" bIns="0"/>
          <a:lstStyle>
            <a:lvl1pPr marL="0" indent="0" algn="ctr">
              <a:spcBef>
                <a:spcPts val="0"/>
              </a:spcBef>
              <a:buNone/>
              <a:defRPr sz="1100" b="0" i="1" cap="none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billeder via link nederst på denne slide</a:t>
            </a:r>
          </a:p>
        </p:txBody>
      </p:sp>
      <p:sp>
        <p:nvSpPr>
          <p:cNvPr id="36" name="Picture Placeholder 16">
            <a:extLst>
              <a:ext uri="{FF2B5EF4-FFF2-40B4-BE49-F238E27FC236}">
                <a16:creationId xmlns:a16="http://schemas.microsoft.com/office/drawing/2014/main" id="{F4AA6933-7ED5-77F9-A134-DAFDAEE1D5DC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8804905" y="4490013"/>
            <a:ext cx="1040443" cy="1317784"/>
          </a:xfrm>
          <a:solidFill>
            <a:srgbClr val="FFFFFF">
              <a:alpha val="89804"/>
            </a:srgbClr>
          </a:solidFill>
        </p:spPr>
        <p:txBody>
          <a:bodyPr lIns="36000" tIns="108000" rIns="36000" bIns="0"/>
          <a:lstStyle>
            <a:lvl1pPr marL="0" indent="0" algn="ctr">
              <a:spcBef>
                <a:spcPts val="0"/>
              </a:spcBef>
              <a:buNone/>
              <a:defRPr sz="1100" b="0" i="1" cap="none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rammen og indsæt billeder via link nederst på denne slide</a:t>
            </a:r>
          </a:p>
        </p:txBody>
      </p:sp>
    </p:spTree>
    <p:extLst>
      <p:ext uri="{BB962C8B-B14F-4D97-AF65-F5344CB8AC3E}">
        <p14:creationId xmlns:p14="http://schemas.microsoft.com/office/powerpoint/2010/main" val="904402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h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13DB-02D0-4EE1-8E0A-2A22007AA0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Pladsholder til sidefod 4">
            <a:extLst>
              <a:ext uri="{FF2B5EF4-FFF2-40B4-BE49-F238E27FC236}">
                <a16:creationId xmlns:a16="http://schemas.microsoft.com/office/drawing/2014/main" id="{9C27C859-3BBA-D4A0-3684-2FE37935C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 dirty="0"/>
              <a:t>Projekt / initialer / version</a:t>
            </a:r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4DDC4001-D225-1792-7338-D9F50671A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1638BD4-D7C4-9522-CA72-30ED3E9F686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775" y="1582737"/>
            <a:ext cx="10966450" cy="47625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37690031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2 koll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C5DC-9F61-4E32-B0BC-ED6D481CE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CD19E-FC03-48E4-9927-51BF6EA2B5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000" y="1582738"/>
            <a:ext cx="5176025" cy="47625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D4765C-044E-4BC0-AA33-BCAAC967279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00802" y="1582738"/>
            <a:ext cx="5176024" cy="47625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sidefod 4">
            <a:extLst>
              <a:ext uri="{FF2B5EF4-FFF2-40B4-BE49-F238E27FC236}">
                <a16:creationId xmlns:a16="http://schemas.microsoft.com/office/drawing/2014/main" id="{29C8414E-E79E-E479-BC7F-4DE63EAB6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 dirty="0"/>
              <a:t>Projekt / initialer / version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9E976F-8FD6-E83D-EB94-D8DB3B80C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37055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646">
          <p15:clr>
            <a:srgbClr val="F26B43"/>
          </p15:clr>
        </p15:guide>
        <p15:guide id="2" pos="4032">
          <p15:clr>
            <a:srgbClr val="F26B43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1EA7259-FF70-14AF-7CCB-BCECE1C4012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799225" y="1582737"/>
            <a:ext cx="3780000" cy="47625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AAB0C-192B-37B0-50C8-74058CC41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223" y="306000"/>
            <a:ext cx="10966001" cy="93737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Pladsholder til sidefod 4">
            <a:extLst>
              <a:ext uri="{FF2B5EF4-FFF2-40B4-BE49-F238E27FC236}">
                <a16:creationId xmlns:a16="http://schemas.microsoft.com/office/drawing/2014/main" id="{F00F41E2-65EC-CD70-52FC-5AB3D1667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 dirty="0"/>
              <a:t>Projekt / initialer / version</a:t>
            </a:r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8907DE68-4971-C0D5-C998-DA62EDE73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DE4C4A1E-3008-7DD9-E5C7-9D98299BFB2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2774" y="1582738"/>
            <a:ext cx="6937375" cy="4762500"/>
          </a:xfrm>
        </p:spPr>
        <p:txBody>
          <a:bodyPr tIns="2160000" anchor="ctr" anchorCtr="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da-DK" dirty="0"/>
              <a:t>Klik på rammen og indsæt</a:t>
            </a:r>
            <a:br>
              <a:rPr lang="da-DK" dirty="0"/>
            </a:br>
            <a:r>
              <a:rPr lang="da-DK" dirty="0"/>
              <a:t>billede via Templafy-menuen</a:t>
            </a:r>
            <a:br>
              <a:rPr lang="da-DK" dirty="0"/>
            </a:br>
            <a:r>
              <a:rPr lang="da-DK" dirty="0"/>
              <a:t>”Fotos og logos”</a:t>
            </a:r>
          </a:p>
        </p:txBody>
      </p:sp>
    </p:spTree>
    <p:extLst>
      <p:ext uri="{BB962C8B-B14F-4D97-AF65-F5344CB8AC3E}">
        <p14:creationId xmlns:p14="http://schemas.microsoft.com/office/powerpoint/2010/main" val="2265041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AB0C-192B-37B0-50C8-74058CC41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Pladsholder til sidefod 4">
            <a:extLst>
              <a:ext uri="{FF2B5EF4-FFF2-40B4-BE49-F238E27FC236}">
                <a16:creationId xmlns:a16="http://schemas.microsoft.com/office/drawing/2014/main" id="{F00F41E2-65EC-CD70-52FC-5AB3D1667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 dirty="0"/>
              <a:t>Projekt / initialer / version</a:t>
            </a:r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8907DE68-4971-C0D5-C998-DA62EDE73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indhold 4">
            <a:extLst>
              <a:ext uri="{FF2B5EF4-FFF2-40B4-BE49-F238E27FC236}">
                <a16:creationId xmlns:a16="http://schemas.microsoft.com/office/drawing/2014/main" id="{5DA21AF1-6738-26A9-6B4D-9C0748AA747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224" y="1593387"/>
            <a:ext cx="3780000" cy="47625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43D780C1-A701-2E52-77BB-A4B891E2DDD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41850" y="1582738"/>
            <a:ext cx="6937375" cy="4762500"/>
          </a:xfrm>
        </p:spPr>
        <p:txBody>
          <a:bodyPr tIns="2160000" anchor="ctr" anchorCtr="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da-DK" dirty="0"/>
              <a:t>Klik på rammen og indsæt</a:t>
            </a:r>
            <a:br>
              <a:rPr lang="da-DK" dirty="0"/>
            </a:br>
            <a:r>
              <a:rPr lang="da-DK" dirty="0"/>
              <a:t>billede via Templafy-menuen</a:t>
            </a:r>
            <a:br>
              <a:rPr lang="da-DK" dirty="0"/>
            </a:br>
            <a:r>
              <a:rPr lang="da-DK" dirty="0"/>
              <a:t>”Fotos og logos”</a:t>
            </a:r>
          </a:p>
        </p:txBody>
      </p:sp>
    </p:spTree>
    <p:extLst>
      <p:ext uri="{BB962C8B-B14F-4D97-AF65-F5344CB8AC3E}">
        <p14:creationId xmlns:p14="http://schemas.microsoft.com/office/powerpoint/2010/main" val="2898278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290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kolonner m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tekst 8">
            <a:extLst>
              <a:ext uri="{FF2B5EF4-FFF2-40B4-BE49-F238E27FC236}">
                <a16:creationId xmlns:a16="http://schemas.microsoft.com/office/drawing/2014/main" id="{9A582B04-0937-5D43-A324-5278CE50253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27171" y="4314931"/>
            <a:ext cx="3348000" cy="2030307"/>
          </a:xfrm>
        </p:spPr>
        <p:txBody>
          <a:bodyPr/>
          <a:lstStyle>
            <a:lvl1pPr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tekst 8">
            <a:extLst>
              <a:ext uri="{FF2B5EF4-FFF2-40B4-BE49-F238E27FC236}">
                <a16:creationId xmlns:a16="http://schemas.microsoft.com/office/drawing/2014/main" id="{E75961AD-6112-E36A-6DE3-9A4CCD7377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3264" y="4314915"/>
            <a:ext cx="3348000" cy="2027643"/>
          </a:xfrm>
        </p:spPr>
        <p:txBody>
          <a:bodyPr/>
          <a:lstStyle>
            <a:lvl1pPr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158D1B87-7081-FFEA-0822-0EB42162EF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2000" y="4314916"/>
            <a:ext cx="3348000" cy="2030322"/>
          </a:xfrm>
        </p:spPr>
        <p:txBody>
          <a:bodyPr/>
          <a:lstStyle>
            <a:lvl1pPr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000"/>
            </a:lvl3pPr>
            <a:lvl4pPr>
              <a:spcBef>
                <a:spcPts val="600"/>
              </a:spcBef>
              <a:defRPr sz="10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80CE17-04C3-3D30-3BA0-1CABDF02E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7284305-9789-3EC7-9F76-5E687DF645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Projekt / initialer / version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0C7550A-B05D-7188-5EB1-B654E091AE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tekst 35">
            <a:extLst>
              <a:ext uri="{FF2B5EF4-FFF2-40B4-BE49-F238E27FC236}">
                <a16:creationId xmlns:a16="http://schemas.microsoft.com/office/drawing/2014/main" id="{D0739B39-247D-F531-B0EC-8421F7DAEA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2000" y="3952238"/>
            <a:ext cx="3348000" cy="360000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2" name="Pladsholder til tekst 35">
            <a:extLst>
              <a:ext uri="{FF2B5EF4-FFF2-40B4-BE49-F238E27FC236}">
                <a16:creationId xmlns:a16="http://schemas.microsoft.com/office/drawing/2014/main" id="{D60D0149-91E8-C28B-ED73-F3E642FFE0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23264" y="3952237"/>
            <a:ext cx="3348000" cy="360000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3" name="Pladsholder til tekst 35">
            <a:extLst>
              <a:ext uri="{FF2B5EF4-FFF2-40B4-BE49-F238E27FC236}">
                <a16:creationId xmlns:a16="http://schemas.microsoft.com/office/drawing/2014/main" id="{DAC18077-8593-B239-1634-274BC5437C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27171" y="3951697"/>
            <a:ext cx="3348000" cy="360000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4" name="Pladsholder til billede 39">
            <a:extLst>
              <a:ext uri="{FF2B5EF4-FFF2-40B4-BE49-F238E27FC236}">
                <a16:creationId xmlns:a16="http://schemas.microsoft.com/office/drawing/2014/main" id="{08EA6566-8292-4364-8A43-96ABF88A45C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3224" y="1582738"/>
            <a:ext cx="3348000" cy="2268000"/>
          </a:xfrm>
          <a:prstGeom prst="rect">
            <a:avLst/>
          </a:prstGeom>
        </p:spPr>
        <p:txBody>
          <a:bodyPr bIns="90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marL="0" marR="0" lvl="0" indent="0" algn="ctr" defTabSz="91413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rammen og indsæt</a:t>
            </a:r>
            <a:br>
              <a:rPr lang="da-DK" dirty="0"/>
            </a:br>
            <a:r>
              <a:rPr lang="da-DK" dirty="0"/>
              <a:t>billede via Templafy-menuen</a:t>
            </a:r>
            <a:br>
              <a:rPr lang="da-DK" dirty="0"/>
            </a:br>
            <a:r>
              <a:rPr lang="da-DK" dirty="0"/>
              <a:t>”Fotos og logos”</a:t>
            </a:r>
          </a:p>
        </p:txBody>
      </p:sp>
      <p:sp>
        <p:nvSpPr>
          <p:cNvPr id="15" name="Pladsholder til billede 39">
            <a:extLst>
              <a:ext uri="{FF2B5EF4-FFF2-40B4-BE49-F238E27FC236}">
                <a16:creationId xmlns:a16="http://schemas.microsoft.com/office/drawing/2014/main" id="{8D3B22C0-4399-EF12-3BEF-424EBE60407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23264" y="1582738"/>
            <a:ext cx="3348000" cy="2268000"/>
          </a:xfrm>
          <a:prstGeom prst="rect">
            <a:avLst/>
          </a:prstGeom>
        </p:spPr>
        <p:txBody>
          <a:bodyPr bIns="90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marL="0" marR="0" lvl="0" indent="0" algn="ctr" defTabSz="91413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rammen og indsæt</a:t>
            </a:r>
            <a:br>
              <a:rPr lang="da-DK" dirty="0"/>
            </a:br>
            <a:r>
              <a:rPr lang="da-DK" dirty="0"/>
              <a:t>billede via Templafy-menuen</a:t>
            </a:r>
            <a:br>
              <a:rPr lang="da-DK" dirty="0"/>
            </a:br>
            <a:r>
              <a:rPr lang="da-DK" dirty="0"/>
              <a:t>”Fotos og logos”</a:t>
            </a:r>
          </a:p>
        </p:txBody>
      </p:sp>
      <p:sp>
        <p:nvSpPr>
          <p:cNvPr id="16" name="Pladsholder til billede 39">
            <a:extLst>
              <a:ext uri="{FF2B5EF4-FFF2-40B4-BE49-F238E27FC236}">
                <a16:creationId xmlns:a16="http://schemas.microsoft.com/office/drawing/2014/main" id="{FBF9BDFA-ED4D-DE51-F298-81A2D3F2557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233303" y="1582738"/>
            <a:ext cx="3348000" cy="2268000"/>
          </a:xfrm>
          <a:prstGeom prst="rect">
            <a:avLst/>
          </a:prstGeom>
        </p:spPr>
        <p:txBody>
          <a:bodyPr bIns="90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marL="0" marR="0" lvl="0" indent="0" algn="ctr" defTabSz="91413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rammen og indsæt</a:t>
            </a:r>
            <a:br>
              <a:rPr lang="da-DK" dirty="0"/>
            </a:br>
            <a:r>
              <a:rPr lang="da-DK" dirty="0"/>
              <a:t>billede via Templafy-menuen</a:t>
            </a:r>
            <a:br>
              <a:rPr lang="da-DK" dirty="0"/>
            </a:br>
            <a:r>
              <a:rPr lang="da-DK" dirty="0"/>
              <a:t>”Fotos og logos”</a:t>
            </a:r>
          </a:p>
        </p:txBody>
      </p:sp>
    </p:spTree>
    <p:extLst>
      <p:ext uri="{BB962C8B-B14F-4D97-AF65-F5344CB8AC3E}">
        <p14:creationId xmlns:p14="http://schemas.microsoft.com/office/powerpoint/2010/main" val="15150321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slide delt lyse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161FD14-5287-508A-6E00-A9CB8AF1FB44}"/>
              </a:ext>
            </a:extLst>
          </p:cNvPr>
          <p:cNvSpPr/>
          <p:nvPr userDrawn="1"/>
        </p:nvSpPr>
        <p:spPr>
          <a:xfrm>
            <a:off x="0" y="0"/>
            <a:ext cx="609441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/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91C69E9D-2631-FFD8-425B-FF6CA22DCB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413" y="0"/>
            <a:ext cx="6094412" cy="6858000"/>
          </a:xfrm>
        </p:spPr>
        <p:txBody>
          <a:bodyPr lIns="0" tIns="144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a-DK" dirty="0"/>
              <a:t>Klik på rammen og indsæt</a:t>
            </a:r>
            <a:br>
              <a:rPr lang="da-DK" dirty="0"/>
            </a:br>
            <a:r>
              <a:rPr lang="da-DK" dirty="0"/>
              <a:t>billede via Templafy-menuen</a:t>
            </a:r>
            <a:br>
              <a:rPr lang="da-DK" dirty="0"/>
            </a:br>
            <a:r>
              <a:rPr lang="da-DK" dirty="0"/>
              <a:t>”Fotos og logos”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139350"/>
            <a:ext cx="5051424" cy="128964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aseline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3668386"/>
            <a:ext cx="5051423" cy="54346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</p:spTree>
    <p:extLst>
      <p:ext uri="{BB962C8B-B14F-4D97-AF65-F5344CB8AC3E}">
        <p14:creationId xmlns:p14="http://schemas.microsoft.com/office/powerpoint/2010/main" val="272635150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leder m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0CE17-04C3-3D30-3BA0-1CABDF02E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7284305-9789-3EC7-9F76-5E687DF645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Projekt / initialer / version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0C7550A-B05D-7188-5EB1-B654E091AE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tekst 35">
            <a:extLst>
              <a:ext uri="{FF2B5EF4-FFF2-40B4-BE49-F238E27FC236}">
                <a16:creationId xmlns:a16="http://schemas.microsoft.com/office/drawing/2014/main" id="{D0739B39-247D-F531-B0EC-8421F7DAEA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2000" y="1590038"/>
            <a:ext cx="3348000" cy="252000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2" name="Pladsholder til tekst 35">
            <a:extLst>
              <a:ext uri="{FF2B5EF4-FFF2-40B4-BE49-F238E27FC236}">
                <a16:creationId xmlns:a16="http://schemas.microsoft.com/office/drawing/2014/main" id="{D60D0149-91E8-C28B-ED73-F3E642FFE0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24960" y="1590037"/>
            <a:ext cx="3348000" cy="252000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3" name="Pladsholder til tekst 35">
            <a:extLst>
              <a:ext uri="{FF2B5EF4-FFF2-40B4-BE49-F238E27FC236}">
                <a16:creationId xmlns:a16="http://schemas.microsoft.com/office/drawing/2014/main" id="{DAC18077-8593-B239-1634-274BC5437C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33303" y="1589497"/>
            <a:ext cx="3348000" cy="252000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4" name="Pladsholder til billede 39">
            <a:extLst>
              <a:ext uri="{FF2B5EF4-FFF2-40B4-BE49-F238E27FC236}">
                <a16:creationId xmlns:a16="http://schemas.microsoft.com/office/drawing/2014/main" id="{08EA6566-8292-4364-8A43-96ABF88A45C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3224" y="1868488"/>
            <a:ext cx="3348000" cy="1908000"/>
          </a:xfrm>
          <a:prstGeom prst="rect">
            <a:avLst/>
          </a:prstGeom>
        </p:spPr>
        <p:txBody>
          <a:bodyPr tIns="0" bIns="828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marL="0" marR="0" lvl="0" indent="0" algn="ctr" defTabSz="91413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rammen og indsæt</a:t>
            </a:r>
            <a:br>
              <a:rPr lang="da-DK" dirty="0"/>
            </a:br>
            <a:r>
              <a:rPr lang="da-DK" dirty="0"/>
              <a:t>billede via Templafy-menuen</a:t>
            </a:r>
            <a:br>
              <a:rPr lang="da-DK" dirty="0"/>
            </a:br>
            <a:r>
              <a:rPr lang="da-DK" dirty="0"/>
              <a:t>”Fotos og logos”</a:t>
            </a:r>
          </a:p>
        </p:txBody>
      </p:sp>
      <p:sp>
        <p:nvSpPr>
          <p:cNvPr id="15" name="Pladsholder til billede 39">
            <a:extLst>
              <a:ext uri="{FF2B5EF4-FFF2-40B4-BE49-F238E27FC236}">
                <a16:creationId xmlns:a16="http://schemas.microsoft.com/office/drawing/2014/main" id="{8D3B22C0-4399-EF12-3BEF-424EBE60407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24960" y="1868488"/>
            <a:ext cx="3348000" cy="1908000"/>
          </a:xfrm>
          <a:prstGeom prst="rect">
            <a:avLst/>
          </a:prstGeom>
        </p:spPr>
        <p:txBody>
          <a:bodyPr tIns="0" bIns="828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marL="0" marR="0" lvl="0" indent="0" algn="ctr" defTabSz="91413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rammen og indsæt</a:t>
            </a:r>
            <a:br>
              <a:rPr lang="da-DK" dirty="0"/>
            </a:br>
            <a:r>
              <a:rPr lang="da-DK" dirty="0"/>
              <a:t>billede via Templafy-menuen</a:t>
            </a:r>
            <a:br>
              <a:rPr lang="da-DK" dirty="0"/>
            </a:br>
            <a:r>
              <a:rPr lang="da-DK" dirty="0"/>
              <a:t>”Fotos og logos”</a:t>
            </a:r>
          </a:p>
        </p:txBody>
      </p:sp>
      <p:sp>
        <p:nvSpPr>
          <p:cNvPr id="16" name="Pladsholder til billede 39">
            <a:extLst>
              <a:ext uri="{FF2B5EF4-FFF2-40B4-BE49-F238E27FC236}">
                <a16:creationId xmlns:a16="http://schemas.microsoft.com/office/drawing/2014/main" id="{FBF9BDFA-ED4D-DE51-F298-81A2D3F2557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233303" y="1868488"/>
            <a:ext cx="3348000" cy="1908000"/>
          </a:xfrm>
          <a:prstGeom prst="rect">
            <a:avLst/>
          </a:prstGeom>
        </p:spPr>
        <p:txBody>
          <a:bodyPr tIns="0" bIns="828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marL="0" marR="0" lvl="0" indent="0" algn="ctr" defTabSz="91413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rammen og indsæt</a:t>
            </a:r>
            <a:br>
              <a:rPr lang="da-DK" dirty="0"/>
            </a:br>
            <a:r>
              <a:rPr lang="da-DK" dirty="0"/>
              <a:t>billede via Templafy-menuen</a:t>
            </a:r>
            <a:br>
              <a:rPr lang="da-DK" dirty="0"/>
            </a:br>
            <a:r>
              <a:rPr lang="da-DK" dirty="0"/>
              <a:t>”Fotos og logos”</a:t>
            </a:r>
          </a:p>
        </p:txBody>
      </p:sp>
      <p:sp>
        <p:nvSpPr>
          <p:cNvPr id="8" name="Pladsholder til tekst 35">
            <a:extLst>
              <a:ext uri="{FF2B5EF4-FFF2-40B4-BE49-F238E27FC236}">
                <a16:creationId xmlns:a16="http://schemas.microsoft.com/office/drawing/2014/main" id="{CA71BB9C-1601-C740-D317-EB2FCF4832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3224" y="4154250"/>
            <a:ext cx="3348000" cy="252000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9" name="Pladsholder til tekst 35">
            <a:extLst>
              <a:ext uri="{FF2B5EF4-FFF2-40B4-BE49-F238E27FC236}">
                <a16:creationId xmlns:a16="http://schemas.microsoft.com/office/drawing/2014/main" id="{2EC2BA25-C2C8-FA5C-E8A6-9498CE9D8B9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4960" y="4154249"/>
            <a:ext cx="3348000" cy="252000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0" name="Pladsholder til tekst 35">
            <a:extLst>
              <a:ext uri="{FF2B5EF4-FFF2-40B4-BE49-F238E27FC236}">
                <a16:creationId xmlns:a16="http://schemas.microsoft.com/office/drawing/2014/main" id="{031C8C02-C6EA-C21C-E9A6-3F28A572DDB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34527" y="4153709"/>
            <a:ext cx="3348000" cy="252000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7" name="Pladsholder til billede 39">
            <a:extLst>
              <a:ext uri="{FF2B5EF4-FFF2-40B4-BE49-F238E27FC236}">
                <a16:creationId xmlns:a16="http://schemas.microsoft.com/office/drawing/2014/main" id="{E323016E-503D-359E-1541-56C7F5C4984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14448" y="4432700"/>
            <a:ext cx="3348000" cy="1908000"/>
          </a:xfrm>
          <a:prstGeom prst="rect">
            <a:avLst/>
          </a:prstGeom>
        </p:spPr>
        <p:txBody>
          <a:bodyPr tIns="0" bIns="828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marL="0" marR="0" lvl="0" indent="0" algn="ctr" defTabSz="91413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rammen og indsæt</a:t>
            </a:r>
            <a:br>
              <a:rPr lang="da-DK" dirty="0"/>
            </a:br>
            <a:r>
              <a:rPr lang="da-DK" dirty="0"/>
              <a:t>billede via Templafy-menuen</a:t>
            </a:r>
            <a:br>
              <a:rPr lang="da-DK" dirty="0"/>
            </a:br>
            <a:r>
              <a:rPr lang="da-DK" dirty="0"/>
              <a:t>”Fotos og logos”</a:t>
            </a:r>
          </a:p>
        </p:txBody>
      </p:sp>
      <p:sp>
        <p:nvSpPr>
          <p:cNvPr id="18" name="Pladsholder til billede 39">
            <a:extLst>
              <a:ext uri="{FF2B5EF4-FFF2-40B4-BE49-F238E27FC236}">
                <a16:creationId xmlns:a16="http://schemas.microsoft.com/office/drawing/2014/main" id="{E9B96E64-8B16-5F3F-A89F-45861E7DF59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424960" y="4432700"/>
            <a:ext cx="3348000" cy="1908000"/>
          </a:xfrm>
          <a:prstGeom prst="rect">
            <a:avLst/>
          </a:prstGeom>
        </p:spPr>
        <p:txBody>
          <a:bodyPr tIns="0" bIns="828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marL="0" marR="0" lvl="0" indent="0" algn="ctr" defTabSz="91413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rammen og indsæt</a:t>
            </a:r>
            <a:br>
              <a:rPr lang="da-DK" dirty="0"/>
            </a:br>
            <a:r>
              <a:rPr lang="da-DK" dirty="0"/>
              <a:t>billede via Templafy-menuen</a:t>
            </a:r>
            <a:br>
              <a:rPr lang="da-DK" dirty="0"/>
            </a:br>
            <a:r>
              <a:rPr lang="da-DK" dirty="0"/>
              <a:t>”Fotos og logos”</a:t>
            </a:r>
          </a:p>
        </p:txBody>
      </p:sp>
      <p:sp>
        <p:nvSpPr>
          <p:cNvPr id="19" name="Pladsholder til billede 39">
            <a:extLst>
              <a:ext uri="{FF2B5EF4-FFF2-40B4-BE49-F238E27FC236}">
                <a16:creationId xmlns:a16="http://schemas.microsoft.com/office/drawing/2014/main" id="{21CA160B-DF85-D0B7-9936-9E74E13A242C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234527" y="4432700"/>
            <a:ext cx="3348000" cy="1908000"/>
          </a:xfrm>
          <a:prstGeom prst="rect">
            <a:avLst/>
          </a:prstGeom>
        </p:spPr>
        <p:txBody>
          <a:bodyPr tIns="0" bIns="828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/>
            </a:lvl1pPr>
          </a:lstStyle>
          <a:p>
            <a:pPr marL="0" marR="0" lvl="0" indent="0" algn="ctr" defTabSz="91413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rammen og indsæt</a:t>
            </a:r>
            <a:br>
              <a:rPr lang="da-DK" dirty="0"/>
            </a:br>
            <a:r>
              <a:rPr lang="da-DK" dirty="0"/>
              <a:t>billede via Templafy-menuen</a:t>
            </a:r>
            <a:br>
              <a:rPr lang="da-DK" dirty="0"/>
            </a:br>
            <a:r>
              <a:rPr lang="da-DK" dirty="0"/>
              <a:t>”Fotos og logos”</a:t>
            </a:r>
          </a:p>
        </p:txBody>
      </p:sp>
    </p:spTree>
    <p:extLst>
      <p:ext uri="{BB962C8B-B14F-4D97-AF65-F5344CB8AC3E}">
        <p14:creationId xmlns:p14="http://schemas.microsoft.com/office/powerpoint/2010/main" val="32543091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73" userDrawn="1">
          <p15:clr>
            <a:srgbClr val="FBAE40"/>
          </p15:clr>
        </p15:guide>
        <p15:guide id="2" pos="2501" userDrawn="1">
          <p15:clr>
            <a:srgbClr val="FBAE40"/>
          </p15:clr>
        </p15:guide>
        <p15:guide id="3" pos="5177" userDrawn="1">
          <p15:clr>
            <a:srgbClr val="FBAE40"/>
          </p15:clr>
        </p15:guide>
        <p15:guide id="4" pos="4905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869E-647A-352F-C821-108E0429A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Pladsholder til sidefod 4">
            <a:extLst>
              <a:ext uri="{FF2B5EF4-FFF2-40B4-BE49-F238E27FC236}">
                <a16:creationId xmlns:a16="http://schemas.microsoft.com/office/drawing/2014/main" id="{D08D0B8B-8FB7-402F-8364-4E0B631B7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 dirty="0"/>
              <a:t>Projekt / initialer / version</a:t>
            </a:r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9916FDE1-B63F-4724-F3B0-0E84D9371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3751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kolonner - grå baggr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694D5FCC-94AC-FD49-BD6A-7D36D8DF1151}"/>
              </a:ext>
            </a:extLst>
          </p:cNvPr>
          <p:cNvSpPr/>
          <p:nvPr userDrawn="1"/>
        </p:nvSpPr>
        <p:spPr>
          <a:xfrm>
            <a:off x="6288377" y="3098144"/>
            <a:ext cx="5292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5CF1032C-0E95-6BDB-B7FB-8D1EFFC51E71}"/>
              </a:ext>
            </a:extLst>
          </p:cNvPr>
          <p:cNvSpPr/>
          <p:nvPr userDrawn="1"/>
        </p:nvSpPr>
        <p:spPr>
          <a:xfrm>
            <a:off x="609599" y="3098144"/>
            <a:ext cx="5292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8869E-647A-352F-C821-108E0429A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Pladsholder til sidefod 4">
            <a:extLst>
              <a:ext uri="{FF2B5EF4-FFF2-40B4-BE49-F238E27FC236}">
                <a16:creationId xmlns:a16="http://schemas.microsoft.com/office/drawing/2014/main" id="{D08D0B8B-8FB7-402F-8364-4E0B631B7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 dirty="0"/>
              <a:t>Divisionens styrker inden for fødevarer og landbrug</a:t>
            </a:r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9916FDE1-B63F-4724-F3B0-0E84D9371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6" name="Pladsholder til tekst 5">
            <a:extLst>
              <a:ext uri="{FF2B5EF4-FFF2-40B4-BE49-F238E27FC236}">
                <a16:creationId xmlns:a16="http://schemas.microsoft.com/office/drawing/2014/main" id="{E2D5AD76-0376-3628-33E7-BBDC03E764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88377" y="3638144"/>
            <a:ext cx="5292000" cy="2700000"/>
          </a:xfrm>
          <a:noFill/>
        </p:spPr>
        <p:txBody>
          <a:bodyPr lIns="108000" rIns="108000"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7" name="Pladsholder til tekst 5">
            <a:extLst>
              <a:ext uri="{FF2B5EF4-FFF2-40B4-BE49-F238E27FC236}">
                <a16:creationId xmlns:a16="http://schemas.microsoft.com/office/drawing/2014/main" id="{92B8D95D-7FDB-43F4-96FD-6A0B7012E34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2000" y="3638144"/>
            <a:ext cx="5292000" cy="2700000"/>
          </a:xfrm>
          <a:noFill/>
        </p:spPr>
        <p:txBody>
          <a:bodyPr lIns="108000" tIns="0" rIns="108000" bIns="0"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8" name="Pladsholder til tekst 35">
            <a:extLst>
              <a:ext uri="{FF2B5EF4-FFF2-40B4-BE49-F238E27FC236}">
                <a16:creationId xmlns:a16="http://schemas.microsoft.com/office/drawing/2014/main" id="{9FF880FB-5AC3-88EF-6B9F-605960156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1999" y="3191212"/>
            <a:ext cx="5292000" cy="324000"/>
          </a:xfrm>
          <a:prstGeom prst="rect">
            <a:avLst/>
          </a:prstGeom>
        </p:spPr>
        <p:txBody>
          <a:bodyPr lIns="108000" rIns="108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19" name="Pladsholder til tekst 35">
            <a:extLst>
              <a:ext uri="{FF2B5EF4-FFF2-40B4-BE49-F238E27FC236}">
                <a16:creationId xmlns:a16="http://schemas.microsoft.com/office/drawing/2014/main" id="{3075500D-3107-F0C9-9EF9-DCEA51A1BF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88377" y="3191212"/>
            <a:ext cx="5292000" cy="324000"/>
          </a:xfrm>
          <a:prstGeom prst="rect">
            <a:avLst/>
          </a:prstGeom>
        </p:spPr>
        <p:txBody>
          <a:bodyPr lIns="108000" rIns="108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 dirty="0"/>
              <a:t>Klik for at redigere</a:t>
            </a:r>
          </a:p>
        </p:txBody>
      </p:sp>
    </p:spTree>
    <p:extLst>
      <p:ext uri="{BB962C8B-B14F-4D97-AF65-F5344CB8AC3E}">
        <p14:creationId xmlns:p14="http://schemas.microsoft.com/office/powerpoint/2010/main" val="2417800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kolonner - grå baggr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694D5FCC-94AC-FD49-BD6A-7D36D8DF1151}"/>
              </a:ext>
            </a:extLst>
          </p:cNvPr>
          <p:cNvSpPr/>
          <p:nvPr userDrawn="1"/>
        </p:nvSpPr>
        <p:spPr>
          <a:xfrm>
            <a:off x="3389524" y="3098144"/>
            <a:ext cx="2628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7E9A473-D953-E454-5035-9D17CDE1EAEC}"/>
              </a:ext>
            </a:extLst>
          </p:cNvPr>
          <p:cNvSpPr/>
          <p:nvPr userDrawn="1"/>
        </p:nvSpPr>
        <p:spPr>
          <a:xfrm>
            <a:off x="6169449" y="3098144"/>
            <a:ext cx="2628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CF4F90B3-6C7D-2FBE-83E3-8BCA8046BF28}"/>
              </a:ext>
            </a:extLst>
          </p:cNvPr>
          <p:cNvSpPr/>
          <p:nvPr userDrawn="1"/>
        </p:nvSpPr>
        <p:spPr>
          <a:xfrm>
            <a:off x="8949374" y="3098144"/>
            <a:ext cx="2628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5CF1032C-0E95-6BDB-B7FB-8D1EFFC51E71}"/>
              </a:ext>
            </a:extLst>
          </p:cNvPr>
          <p:cNvSpPr/>
          <p:nvPr userDrawn="1"/>
        </p:nvSpPr>
        <p:spPr>
          <a:xfrm>
            <a:off x="609599" y="3098144"/>
            <a:ext cx="2628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8869E-647A-352F-C821-108E0429A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Pladsholder til sidefod 4">
            <a:extLst>
              <a:ext uri="{FF2B5EF4-FFF2-40B4-BE49-F238E27FC236}">
                <a16:creationId xmlns:a16="http://schemas.microsoft.com/office/drawing/2014/main" id="{D08D0B8B-8FB7-402F-8364-4E0B631B7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 dirty="0"/>
              <a:t>Divisionens styrker inden for fødevarer og landbrug</a:t>
            </a:r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9916FDE1-B63F-4724-F3B0-0E84D9371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4" name="Pladsholder til tekst 5">
            <a:extLst>
              <a:ext uri="{FF2B5EF4-FFF2-40B4-BE49-F238E27FC236}">
                <a16:creationId xmlns:a16="http://schemas.microsoft.com/office/drawing/2014/main" id="{92B18B1D-72F5-E5D0-692A-AA5C376A9C9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49374" y="3620832"/>
            <a:ext cx="2628000" cy="2717312"/>
          </a:xfrm>
          <a:noFill/>
        </p:spPr>
        <p:txBody>
          <a:bodyPr lIns="108000" rIns="108000"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5" name="Pladsholder til tekst 5">
            <a:extLst>
              <a:ext uri="{FF2B5EF4-FFF2-40B4-BE49-F238E27FC236}">
                <a16:creationId xmlns:a16="http://schemas.microsoft.com/office/drawing/2014/main" id="{E2234995-1506-FB4F-9D0B-1494606A67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69449" y="3638144"/>
            <a:ext cx="2628000" cy="2700000"/>
          </a:xfrm>
          <a:noFill/>
        </p:spPr>
        <p:txBody>
          <a:bodyPr lIns="108000" rIns="108000"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6" name="Pladsholder til tekst 5">
            <a:extLst>
              <a:ext uri="{FF2B5EF4-FFF2-40B4-BE49-F238E27FC236}">
                <a16:creationId xmlns:a16="http://schemas.microsoft.com/office/drawing/2014/main" id="{E2D5AD76-0376-3628-33E7-BBDC03E764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89524" y="3638144"/>
            <a:ext cx="2628000" cy="2700000"/>
          </a:xfrm>
          <a:noFill/>
        </p:spPr>
        <p:txBody>
          <a:bodyPr lIns="108000" rIns="108000"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7" name="Pladsholder til tekst 5">
            <a:extLst>
              <a:ext uri="{FF2B5EF4-FFF2-40B4-BE49-F238E27FC236}">
                <a16:creationId xmlns:a16="http://schemas.microsoft.com/office/drawing/2014/main" id="{92B8D95D-7FDB-43F4-96FD-6A0B7012E34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2000" y="3638144"/>
            <a:ext cx="2628000" cy="2700000"/>
          </a:xfrm>
          <a:noFill/>
        </p:spPr>
        <p:txBody>
          <a:bodyPr lIns="108000" tIns="0" rIns="108000" bIns="0"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8" name="Pladsholder til tekst 35">
            <a:extLst>
              <a:ext uri="{FF2B5EF4-FFF2-40B4-BE49-F238E27FC236}">
                <a16:creationId xmlns:a16="http://schemas.microsoft.com/office/drawing/2014/main" id="{9FF880FB-5AC3-88EF-6B9F-605960156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1999" y="3191212"/>
            <a:ext cx="2628000" cy="324000"/>
          </a:xfrm>
          <a:prstGeom prst="rect">
            <a:avLst/>
          </a:prstGeom>
        </p:spPr>
        <p:txBody>
          <a:bodyPr lIns="108000" rIns="108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19" name="Pladsholder til tekst 35">
            <a:extLst>
              <a:ext uri="{FF2B5EF4-FFF2-40B4-BE49-F238E27FC236}">
                <a16:creationId xmlns:a16="http://schemas.microsoft.com/office/drawing/2014/main" id="{3075500D-3107-F0C9-9EF9-DCEA51A1BF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89524" y="3191212"/>
            <a:ext cx="2628000" cy="324000"/>
          </a:xfrm>
          <a:prstGeom prst="rect">
            <a:avLst/>
          </a:prstGeom>
        </p:spPr>
        <p:txBody>
          <a:bodyPr lIns="108000" rIns="108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20" name="Pladsholder til tekst 35">
            <a:extLst>
              <a:ext uri="{FF2B5EF4-FFF2-40B4-BE49-F238E27FC236}">
                <a16:creationId xmlns:a16="http://schemas.microsoft.com/office/drawing/2014/main" id="{8879D6C3-C97F-9218-406A-88473A4C5D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69449" y="3191212"/>
            <a:ext cx="2628000" cy="324000"/>
          </a:xfrm>
          <a:prstGeom prst="rect">
            <a:avLst/>
          </a:prstGeom>
        </p:spPr>
        <p:txBody>
          <a:bodyPr lIns="108000" rIns="108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21" name="Pladsholder til tekst 35">
            <a:extLst>
              <a:ext uri="{FF2B5EF4-FFF2-40B4-BE49-F238E27FC236}">
                <a16:creationId xmlns:a16="http://schemas.microsoft.com/office/drawing/2014/main" id="{E59174B7-0FAD-A786-39B9-CD9239BEF7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49374" y="3191212"/>
            <a:ext cx="2628000" cy="324000"/>
          </a:xfrm>
          <a:prstGeom prst="rect">
            <a:avLst/>
          </a:prstGeom>
        </p:spPr>
        <p:txBody>
          <a:bodyPr lIns="108000" rIns="108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230400" indent="0">
              <a:buNone/>
              <a:defRPr/>
            </a:lvl2pPr>
          </a:lstStyle>
          <a:p>
            <a:pPr lvl="0"/>
            <a:r>
              <a:rPr lang="da-DK" dirty="0"/>
              <a:t>Klik for at redigere</a:t>
            </a:r>
          </a:p>
        </p:txBody>
      </p:sp>
    </p:spTree>
    <p:extLst>
      <p:ext uri="{BB962C8B-B14F-4D97-AF65-F5344CB8AC3E}">
        <p14:creationId xmlns:p14="http://schemas.microsoft.com/office/powerpoint/2010/main" val="2179615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kolonn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869E-647A-352F-C821-108E0429A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Pladsholder til sidefod 4">
            <a:extLst>
              <a:ext uri="{FF2B5EF4-FFF2-40B4-BE49-F238E27FC236}">
                <a16:creationId xmlns:a16="http://schemas.microsoft.com/office/drawing/2014/main" id="{D08D0B8B-8FB7-402F-8364-4E0B631B7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 dirty="0"/>
              <a:t>Divisionens styrker inden for fødevarer og landbrug</a:t>
            </a:r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9916FDE1-B63F-4724-F3B0-0E84D9371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B39E40A4-8C6F-6FC7-C9E3-1B58E362A6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950" y="3040242"/>
            <a:ext cx="1944000" cy="5857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noProof="0" dirty="0"/>
              <a:t>Titel </a:t>
            </a:r>
            <a:r>
              <a:rPr lang="da-DK" noProof="0" dirty="0" err="1"/>
              <a:t>linie</a:t>
            </a:r>
            <a:endParaRPr lang="da-DK" noProof="0" dirty="0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172C358E-F80B-B03D-D343-8140C77357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0004" y="3040242"/>
            <a:ext cx="1944000" cy="5857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noProof="0" dirty="0"/>
              <a:t>Titel </a:t>
            </a:r>
            <a:r>
              <a:rPr lang="da-DK" noProof="0" dirty="0" err="1"/>
              <a:t>linie</a:t>
            </a:r>
            <a:endParaRPr lang="da-DK" noProof="0" dirty="0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A90A5EA4-8EB6-A17F-E578-3DF2761C6E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1026" y="3040242"/>
            <a:ext cx="1944000" cy="5857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noProof="0" dirty="0"/>
              <a:t>Titel </a:t>
            </a:r>
            <a:r>
              <a:rPr lang="da-DK" noProof="0" dirty="0" err="1"/>
              <a:t>linie</a:t>
            </a:r>
            <a:endParaRPr lang="da-DK" noProof="0" dirty="0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076FF5E2-CF23-8AD4-EDD2-6573C2B380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86484" y="3040242"/>
            <a:ext cx="1944000" cy="5857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noProof="0" dirty="0"/>
              <a:t>Titel </a:t>
            </a:r>
            <a:r>
              <a:rPr lang="da-DK" noProof="0" dirty="0" err="1"/>
              <a:t>linie</a:t>
            </a:r>
            <a:endParaRPr lang="da-DK" noProof="0" dirty="0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953E4F6C-DFAE-AAE4-3952-02CC0DF4D5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40220" y="3040242"/>
            <a:ext cx="1944000" cy="5857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noProof="0" dirty="0"/>
              <a:t>Titel </a:t>
            </a:r>
            <a:r>
              <a:rPr lang="da-DK" noProof="0" dirty="0" err="1"/>
              <a:t>linie</a:t>
            </a:r>
            <a:endParaRPr lang="da-DK" noProof="0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A0496502-12FA-ED0D-9E23-064BD4BE8AA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2950" y="1588879"/>
            <a:ext cx="1944000" cy="1260000"/>
          </a:xfrm>
          <a:prstGeom prst="rect">
            <a:avLst/>
          </a:prstGeom>
          <a:solidFill>
            <a:schemeClr val="accent2"/>
          </a:solidFill>
        </p:spPr>
        <p:txBody>
          <a:bodyPr tIns="108000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1" baseline="0"/>
            </a:lvl1pPr>
          </a:lstStyle>
          <a:p>
            <a:r>
              <a:rPr lang="da-DK" dirty="0"/>
              <a:t>Klik på rammen og indsæt ikon via Templafy-menuen “Fotos og logos”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36FABE0C-31F4-693A-B272-4F2337F9432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95803" y="1588878"/>
            <a:ext cx="1944000" cy="1260000"/>
          </a:xfrm>
          <a:prstGeom prst="rect">
            <a:avLst/>
          </a:prstGeom>
          <a:solidFill>
            <a:schemeClr val="accent2"/>
          </a:solidFill>
        </p:spPr>
        <p:txBody>
          <a:bodyPr tIns="108000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1" baseline="0"/>
            </a:lvl1pPr>
          </a:lstStyle>
          <a:p>
            <a:r>
              <a:rPr lang="da-DK" dirty="0"/>
              <a:t>Klik på rammen og indsæt ikon via Templafy-menuen “Fotos og logos”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D3EF3580-416C-4973-5255-1B563955A37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135537" y="1588878"/>
            <a:ext cx="1944000" cy="1260000"/>
          </a:xfrm>
          <a:prstGeom prst="rect">
            <a:avLst/>
          </a:prstGeom>
          <a:solidFill>
            <a:schemeClr val="accent2"/>
          </a:solidFill>
        </p:spPr>
        <p:txBody>
          <a:bodyPr tIns="108000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1" baseline="0"/>
            </a:lvl1pPr>
          </a:lstStyle>
          <a:p>
            <a:r>
              <a:rPr lang="da-DK" dirty="0"/>
              <a:t>Klik på rammen og indsæt ikon via Templafy-menuen “Fotos og logos”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2B254A34-A903-11C9-88A6-85CD310E8B5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77554" y="1588878"/>
            <a:ext cx="1944000" cy="1260000"/>
          </a:xfrm>
          <a:prstGeom prst="rect">
            <a:avLst/>
          </a:prstGeom>
          <a:solidFill>
            <a:schemeClr val="accent2"/>
          </a:solidFill>
        </p:spPr>
        <p:txBody>
          <a:bodyPr tIns="108000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1" baseline="0"/>
            </a:lvl1pPr>
          </a:lstStyle>
          <a:p>
            <a:r>
              <a:rPr lang="da-DK" dirty="0"/>
              <a:t>Klik på rammen og indsæt ikon via Templafy-menuen “Fotos og logos”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188BCCB4-84F2-AED0-C74B-4B654B828FA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632558" y="1588878"/>
            <a:ext cx="1944000" cy="1260000"/>
          </a:xfrm>
          <a:prstGeom prst="rect">
            <a:avLst/>
          </a:prstGeom>
          <a:solidFill>
            <a:schemeClr val="accent2"/>
          </a:solidFill>
        </p:spPr>
        <p:txBody>
          <a:bodyPr tIns="108000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1" baseline="0"/>
            </a:lvl1pPr>
          </a:lstStyle>
          <a:p>
            <a:r>
              <a:rPr lang="da-DK" dirty="0"/>
              <a:t>Klik på rammen og indsæt ikon via Templafy-menuen “Fotos og logos”</a:t>
            </a:r>
          </a:p>
        </p:txBody>
      </p:sp>
      <p:sp>
        <p:nvSpPr>
          <p:cNvPr id="34" name="Pladsholder til tekst 2">
            <a:extLst>
              <a:ext uri="{FF2B5EF4-FFF2-40B4-BE49-F238E27FC236}">
                <a16:creationId xmlns:a16="http://schemas.microsoft.com/office/drawing/2014/main" id="{B6040FEC-6FDF-36E6-8CFC-2C83BDAF34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2950" y="3684521"/>
            <a:ext cx="1944000" cy="266071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2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da-DK" noProof="0" dirty="0"/>
              <a:t>Klik for at indsætte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5" name="Pladsholder til tekst 2">
            <a:extLst>
              <a:ext uri="{FF2B5EF4-FFF2-40B4-BE49-F238E27FC236}">
                <a16:creationId xmlns:a16="http://schemas.microsoft.com/office/drawing/2014/main" id="{AEBC5565-D2C7-95C1-3D57-30BB7B907A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97967" y="3684521"/>
            <a:ext cx="1944000" cy="2660717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2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da-DK" noProof="0" dirty="0"/>
              <a:t>Klik for at indsætte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6" name="Pladsholder til tekst 2">
            <a:extLst>
              <a:ext uri="{FF2B5EF4-FFF2-40B4-BE49-F238E27FC236}">
                <a16:creationId xmlns:a16="http://schemas.microsoft.com/office/drawing/2014/main" id="{A034699D-3AC8-04BF-BC1C-DA23C90FB0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26033" y="3684521"/>
            <a:ext cx="1944000" cy="2660717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2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da-DK" noProof="0" dirty="0"/>
              <a:t>Klik for at indsætte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7" name="Pladsholder til tekst 2">
            <a:extLst>
              <a:ext uri="{FF2B5EF4-FFF2-40B4-BE49-F238E27FC236}">
                <a16:creationId xmlns:a16="http://schemas.microsoft.com/office/drawing/2014/main" id="{547F15BE-6A4C-BDBC-CECB-CB7D11CEDD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82410" y="3684521"/>
            <a:ext cx="1944000" cy="2660717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2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da-DK" noProof="0" dirty="0"/>
              <a:t>Klik for at indsætte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8" name="Pladsholder til tekst 2">
            <a:extLst>
              <a:ext uri="{FF2B5EF4-FFF2-40B4-BE49-F238E27FC236}">
                <a16:creationId xmlns:a16="http://schemas.microsoft.com/office/drawing/2014/main" id="{8BBAC4B4-732E-EC71-1088-C0DB21CA11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40221" y="3684521"/>
            <a:ext cx="1944000" cy="2660717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200"/>
            </a:lvl2pPr>
            <a:lvl3pPr>
              <a:lnSpc>
                <a:spcPct val="100000"/>
              </a:lnSpc>
              <a:spcBef>
                <a:spcPts val="600"/>
              </a:spcBef>
              <a:defRPr sz="1200"/>
            </a:lvl3pPr>
            <a:lvl4pPr>
              <a:lnSpc>
                <a:spcPct val="100000"/>
              </a:lnSpc>
              <a:spcBef>
                <a:spcPts val="600"/>
              </a:spcBef>
              <a:defRPr sz="1200"/>
            </a:lvl4pPr>
            <a:lvl5pPr>
              <a:lnSpc>
                <a:spcPct val="10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da-DK" noProof="0" dirty="0"/>
              <a:t>Klik for at indsætte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623291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79F4B61-7BB6-C299-0BB2-F1FA977A82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</p:spPr>
        <p:txBody>
          <a:bodyPr tIns="1800000" anchor="ctr" anchorCtr="0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marL="0" marR="0" lvl="0" indent="0" algn="ctr" defTabSz="91413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4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rammen og indsæt</a:t>
            </a:r>
            <a:br>
              <a:rPr lang="da-DK" dirty="0"/>
            </a:br>
            <a:r>
              <a:rPr lang="da-DK" dirty="0"/>
              <a:t>billede via Templafy-menuen</a:t>
            </a:r>
            <a:br>
              <a:rPr lang="da-DK" dirty="0"/>
            </a:br>
            <a:r>
              <a:rPr lang="da-DK" dirty="0"/>
              <a:t>”Fotos og logos”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D7D3335-86C0-54D9-365F-1BE692D3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Projekt / initialer / version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8980ED5-A899-8C5B-B600-A201DE75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22698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eu - 1">
  <p:cSld name="Bleu - 1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/>
        </p:nvSpPr>
        <p:spPr>
          <a:xfrm rot="1033734">
            <a:off x="543133" y="-92374"/>
            <a:ext cx="3839992" cy="7223180"/>
          </a:xfrm>
          <a:custGeom>
            <a:avLst/>
            <a:gdLst/>
            <a:ahLst/>
            <a:cxnLst/>
            <a:rect l="l" t="t" r="r" b="b"/>
            <a:pathLst>
              <a:path w="3834819" h="7211571" extrusionOk="0">
                <a:moveTo>
                  <a:pt x="220459" y="454090"/>
                </a:moveTo>
                <a:lnTo>
                  <a:pt x="1675267" y="0"/>
                </a:lnTo>
                <a:lnTo>
                  <a:pt x="1640312" y="108417"/>
                </a:lnTo>
                <a:cubicBezTo>
                  <a:pt x="956879" y="2424901"/>
                  <a:pt x="1772778" y="4978283"/>
                  <a:pt x="3756426" y="6454918"/>
                </a:cubicBezTo>
                <a:lnTo>
                  <a:pt x="3834819" y="6510246"/>
                </a:lnTo>
                <a:lnTo>
                  <a:pt x="1587924" y="7211571"/>
                </a:lnTo>
                <a:lnTo>
                  <a:pt x="1364218" y="6889794"/>
                </a:lnTo>
                <a:cubicBezTo>
                  <a:pt x="190158" y="5109782"/>
                  <a:pt x="-257296" y="2921319"/>
                  <a:pt x="143904" y="809046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05C3DD"/>
              </a:gs>
            </a:gsLst>
            <a:lin ang="3001153" scaled="0"/>
          </a:gradFill>
          <a:ln>
            <a:noFill/>
          </a:ln>
        </p:spPr>
        <p:txBody>
          <a:bodyPr spcFirstLastPara="1" wrap="square" lIns="91410" tIns="45688" rIns="91410" bIns="4568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 txBox="1"/>
          <p:nvPr/>
        </p:nvSpPr>
        <p:spPr>
          <a:xfrm>
            <a:off x="11499441" y="6339900"/>
            <a:ext cx="68942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 sz="1066" b="1">
                <a:solidFill>
                  <a:srgbClr val="002D62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66" b="1">
              <a:solidFill>
                <a:srgbClr val="002D62"/>
              </a:solidFill>
            </a:endParaRPr>
          </a:p>
        </p:txBody>
      </p:sp>
      <p:grpSp>
        <p:nvGrpSpPr>
          <p:cNvPr id="71" name="Google Shape;71;p11"/>
          <p:cNvGrpSpPr/>
          <p:nvPr/>
        </p:nvGrpSpPr>
        <p:grpSpPr>
          <a:xfrm>
            <a:off x="10584115" y="6402009"/>
            <a:ext cx="915310" cy="232007"/>
            <a:chOff x="5486400" y="2551113"/>
            <a:chExt cx="2949575" cy="722312"/>
          </a:xfrm>
        </p:grpSpPr>
        <p:sp>
          <p:nvSpPr>
            <p:cNvPr id="72" name="Google Shape;72;p11"/>
            <p:cNvSpPr/>
            <p:nvPr/>
          </p:nvSpPr>
          <p:spPr>
            <a:xfrm>
              <a:off x="5486400" y="2551113"/>
              <a:ext cx="723900" cy="722312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278" y="139"/>
                  </a:moveTo>
                  <a:cubicBezTo>
                    <a:pt x="278" y="216"/>
                    <a:pt x="216" y="278"/>
                    <a:pt x="139" y="278"/>
                  </a:cubicBezTo>
                  <a:cubicBezTo>
                    <a:pt x="62" y="278"/>
                    <a:pt x="0" y="216"/>
                    <a:pt x="0" y="139"/>
                  </a:cubicBezTo>
                  <a:cubicBezTo>
                    <a:pt x="0" y="62"/>
                    <a:pt x="62" y="0"/>
                    <a:pt x="139" y="0"/>
                  </a:cubicBezTo>
                  <a:cubicBezTo>
                    <a:pt x="216" y="0"/>
                    <a:pt x="278" y="62"/>
                    <a:pt x="278" y="139"/>
                  </a:cubicBezTo>
                  <a:close/>
                  <a:moveTo>
                    <a:pt x="169" y="152"/>
                  </a:moveTo>
                  <a:cubicBezTo>
                    <a:pt x="174" y="173"/>
                    <a:pt x="157" y="199"/>
                    <a:pt x="139" y="218"/>
                  </a:cubicBezTo>
                  <a:cubicBezTo>
                    <a:pt x="194" y="218"/>
                    <a:pt x="238" y="174"/>
                    <a:pt x="238" y="120"/>
                  </a:cubicBezTo>
                  <a:cubicBezTo>
                    <a:pt x="238" y="65"/>
                    <a:pt x="193" y="21"/>
                    <a:pt x="139" y="21"/>
                  </a:cubicBezTo>
                  <a:cubicBezTo>
                    <a:pt x="84" y="21"/>
                    <a:pt x="40" y="65"/>
                    <a:pt x="40" y="120"/>
                  </a:cubicBezTo>
                  <a:cubicBezTo>
                    <a:pt x="40" y="174"/>
                    <a:pt x="84" y="218"/>
                    <a:pt x="138" y="218"/>
                  </a:cubicBezTo>
                  <a:cubicBezTo>
                    <a:pt x="121" y="199"/>
                    <a:pt x="104" y="173"/>
                    <a:pt x="108" y="152"/>
                  </a:cubicBezTo>
                  <a:cubicBezTo>
                    <a:pt x="112" y="130"/>
                    <a:pt x="128" y="123"/>
                    <a:pt x="139" y="123"/>
                  </a:cubicBezTo>
                  <a:cubicBezTo>
                    <a:pt x="149" y="123"/>
                    <a:pt x="166" y="130"/>
                    <a:pt x="169" y="1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7126288" y="2743200"/>
              <a:ext cx="396875" cy="385762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78" y="148"/>
                  </a:moveTo>
                  <a:cubicBezTo>
                    <a:pt x="57" y="148"/>
                    <a:pt x="37" y="143"/>
                    <a:pt x="25" y="134"/>
                  </a:cubicBezTo>
                  <a:cubicBezTo>
                    <a:pt x="9" y="123"/>
                    <a:pt x="0" y="102"/>
                    <a:pt x="0" y="75"/>
                  </a:cubicBezTo>
                  <a:cubicBezTo>
                    <a:pt x="0" y="24"/>
                    <a:pt x="25" y="0"/>
                    <a:pt x="76" y="0"/>
                  </a:cubicBezTo>
                  <a:cubicBezTo>
                    <a:pt x="127" y="0"/>
                    <a:pt x="152" y="24"/>
                    <a:pt x="152" y="76"/>
                  </a:cubicBezTo>
                  <a:cubicBezTo>
                    <a:pt x="152" y="123"/>
                    <a:pt x="127" y="148"/>
                    <a:pt x="78" y="148"/>
                  </a:cubicBezTo>
                  <a:close/>
                  <a:moveTo>
                    <a:pt x="76" y="24"/>
                  </a:moveTo>
                  <a:cubicBezTo>
                    <a:pt x="48" y="24"/>
                    <a:pt x="36" y="39"/>
                    <a:pt x="36" y="74"/>
                  </a:cubicBezTo>
                  <a:cubicBezTo>
                    <a:pt x="36" y="108"/>
                    <a:pt x="49" y="124"/>
                    <a:pt x="76" y="124"/>
                  </a:cubicBezTo>
                  <a:cubicBezTo>
                    <a:pt x="104" y="124"/>
                    <a:pt x="116" y="108"/>
                    <a:pt x="116" y="73"/>
                  </a:cubicBezTo>
                  <a:cubicBezTo>
                    <a:pt x="116" y="40"/>
                    <a:pt x="103" y="24"/>
                    <a:pt x="76" y="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7588250" y="2755900"/>
              <a:ext cx="260350" cy="361950"/>
            </a:xfrm>
            <a:custGeom>
              <a:avLst/>
              <a:gdLst/>
              <a:ahLst/>
              <a:cxnLst/>
              <a:rect l="l" t="t" r="r" b="b"/>
              <a:pathLst>
                <a:path w="100" h="139" extrusionOk="0">
                  <a:moveTo>
                    <a:pt x="72" y="115"/>
                  </a:moveTo>
                  <a:cubicBezTo>
                    <a:pt x="52" y="115"/>
                    <a:pt x="45" y="113"/>
                    <a:pt x="40" y="109"/>
                  </a:cubicBezTo>
                  <a:cubicBezTo>
                    <a:pt x="35" y="104"/>
                    <a:pt x="33" y="101"/>
                    <a:pt x="33" y="87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6"/>
                    <a:pt x="26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03"/>
                    <a:pt x="2" y="114"/>
                    <a:pt x="11" y="123"/>
                  </a:cubicBezTo>
                  <a:cubicBezTo>
                    <a:pt x="20" y="134"/>
                    <a:pt x="34" y="139"/>
                    <a:pt x="56" y="139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0" y="115"/>
                    <a:pt x="100" y="115"/>
                    <a:pt x="100" y="115"/>
                  </a:cubicBezTo>
                  <a:lnTo>
                    <a:pt x="72" y="1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8029575" y="2755900"/>
              <a:ext cx="406400" cy="361950"/>
            </a:xfrm>
            <a:custGeom>
              <a:avLst/>
              <a:gdLst/>
              <a:ahLst/>
              <a:cxnLst/>
              <a:rect l="l" t="t" r="r" b="b"/>
              <a:pathLst>
                <a:path w="156" h="139" extrusionOk="0">
                  <a:moveTo>
                    <a:pt x="9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65" y="0"/>
                    <a:pt x="58" y="5"/>
                    <a:pt x="55" y="12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31" y="139"/>
                    <a:pt x="38" y="134"/>
                    <a:pt x="41" y="12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8" y="134"/>
                    <a:pt x="125" y="139"/>
                    <a:pt x="134" y="139"/>
                  </a:cubicBezTo>
                  <a:cubicBezTo>
                    <a:pt x="156" y="139"/>
                    <a:pt x="156" y="139"/>
                    <a:pt x="156" y="139"/>
                  </a:cubicBezTo>
                  <a:lnTo>
                    <a:pt x="96" y="0"/>
                  </a:lnTo>
                  <a:close/>
                  <a:moveTo>
                    <a:pt x="57" y="82"/>
                  </a:moveTo>
                  <a:cubicBezTo>
                    <a:pt x="78" y="34"/>
                    <a:pt x="78" y="34"/>
                    <a:pt x="78" y="34"/>
                  </a:cubicBezTo>
                  <a:cubicBezTo>
                    <a:pt x="99" y="82"/>
                    <a:pt x="99" y="82"/>
                    <a:pt x="99" y="82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7902575" y="2755900"/>
              <a:ext cx="84137" cy="361950"/>
            </a:xfrm>
            <a:custGeom>
              <a:avLst/>
              <a:gdLst/>
              <a:ahLst/>
              <a:cxnLst/>
              <a:rect l="l" t="t" r="r" b="b"/>
              <a:pathLst>
                <a:path w="32" h="139" extrusionOk="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25" y="139"/>
                    <a:pt x="32" y="133"/>
                    <a:pt x="32" y="126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6324600" y="2755900"/>
              <a:ext cx="406400" cy="361950"/>
            </a:xfrm>
            <a:custGeom>
              <a:avLst/>
              <a:gdLst/>
              <a:ahLst/>
              <a:cxnLst/>
              <a:rect l="l" t="t" r="r" b="b"/>
              <a:pathLst>
                <a:path w="156" h="139" extrusionOk="0">
                  <a:moveTo>
                    <a:pt x="132" y="0"/>
                  </a:moveTo>
                  <a:cubicBezTo>
                    <a:pt x="123" y="0"/>
                    <a:pt x="116" y="5"/>
                    <a:pt x="113" y="12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9" y="5"/>
                    <a:pt x="31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8" y="139"/>
                    <a:pt x="95" y="134"/>
                    <a:pt x="99" y="128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1"/>
            <p:cNvSpPr/>
            <p:nvPr/>
          </p:nvSpPr>
          <p:spPr>
            <a:xfrm>
              <a:off x="6751638" y="2755900"/>
              <a:ext cx="312737" cy="361950"/>
            </a:xfrm>
            <a:custGeom>
              <a:avLst/>
              <a:gdLst/>
              <a:ahLst/>
              <a:cxnLst/>
              <a:rect l="l" t="t" r="r" b="b"/>
              <a:pathLst>
                <a:path w="120" h="139" extrusionOk="0">
                  <a:moveTo>
                    <a:pt x="0" y="71"/>
                  </a:moveTo>
                  <a:cubicBezTo>
                    <a:pt x="0" y="85"/>
                    <a:pt x="4" y="121"/>
                    <a:pt x="37" y="135"/>
                  </a:cubicBezTo>
                  <a:cubicBezTo>
                    <a:pt x="45" y="138"/>
                    <a:pt x="53" y="139"/>
                    <a:pt x="65" y="139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0" y="115"/>
                    <a:pt x="78" y="115"/>
                    <a:pt x="78" y="115"/>
                  </a:cubicBezTo>
                  <a:cubicBezTo>
                    <a:pt x="58" y="114"/>
                    <a:pt x="47" y="110"/>
                    <a:pt x="41" y="99"/>
                  </a:cubicBezTo>
                  <a:cubicBezTo>
                    <a:pt x="39" y="95"/>
                    <a:pt x="38" y="89"/>
                    <a:pt x="37" y="83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8" y="50"/>
                    <a:pt x="39" y="45"/>
                    <a:pt x="41" y="40"/>
                  </a:cubicBezTo>
                  <a:cubicBezTo>
                    <a:pt x="47" y="29"/>
                    <a:pt x="58" y="25"/>
                    <a:pt x="78" y="25"/>
                  </a:cubicBezTo>
                  <a:cubicBezTo>
                    <a:pt x="78" y="25"/>
                    <a:pt x="120" y="25"/>
                    <a:pt x="120" y="25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3" y="0"/>
                    <a:pt x="45" y="1"/>
                    <a:pt x="37" y="4"/>
                  </a:cubicBezTo>
                  <a:cubicBezTo>
                    <a:pt x="4" y="18"/>
                    <a:pt x="0" y="55"/>
                    <a:pt x="0" y="69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912358" cy="1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4000" tIns="504000" rIns="25200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500"/>
              <a:buFont typeface="Arial Black"/>
              <a:buNone/>
              <a:defRPr sz="3333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3199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3199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3199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3199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3199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3199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3199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2400"/>
              <a:buFont typeface="Arial Black"/>
              <a:buNone/>
              <a:defRPr sz="3199" b="1">
                <a:solidFill>
                  <a:srgbClr val="002D6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-11597" y="1880967"/>
            <a:ext cx="12188825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4000" tIns="91425" rIns="504000" bIns="91425" anchor="t" anchorCtr="0">
            <a:noAutofit/>
          </a:bodyPr>
          <a:lstStyle>
            <a:lvl1pPr marL="609448" lvl="0" indent="-423228" rtl="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●"/>
              <a:defRPr>
                <a:solidFill>
                  <a:srgbClr val="002D62"/>
                </a:solidFill>
              </a:defRPr>
            </a:lvl1pPr>
            <a:lvl2pPr marL="1218895" lvl="1" indent="-423228" rtl="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○"/>
              <a:defRPr>
                <a:solidFill>
                  <a:srgbClr val="002D62"/>
                </a:solidFill>
              </a:defRPr>
            </a:lvl2pPr>
            <a:lvl3pPr marL="1828343" lvl="2" indent="-423228" rtl="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■"/>
              <a:defRPr>
                <a:solidFill>
                  <a:srgbClr val="002D62"/>
                </a:solidFill>
              </a:defRPr>
            </a:lvl3pPr>
            <a:lvl4pPr marL="2437790" lvl="3" indent="-423228" rtl="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●"/>
              <a:defRPr>
                <a:solidFill>
                  <a:srgbClr val="002D62"/>
                </a:solidFill>
              </a:defRPr>
            </a:lvl4pPr>
            <a:lvl5pPr marL="3047238" lvl="4" indent="-423228" rtl="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○"/>
              <a:defRPr>
                <a:solidFill>
                  <a:srgbClr val="002D62"/>
                </a:solidFill>
              </a:defRPr>
            </a:lvl5pPr>
            <a:lvl6pPr marL="3656686" lvl="5" indent="-423228" rtl="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■"/>
              <a:defRPr>
                <a:solidFill>
                  <a:srgbClr val="002D62"/>
                </a:solidFill>
              </a:defRPr>
            </a:lvl6pPr>
            <a:lvl7pPr marL="4266133" lvl="6" indent="-423228" rtl="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●"/>
              <a:defRPr>
                <a:solidFill>
                  <a:srgbClr val="002D62"/>
                </a:solidFill>
              </a:defRPr>
            </a:lvl7pPr>
            <a:lvl8pPr marL="4875581" lvl="7" indent="-423228" rtl="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○"/>
              <a:defRPr>
                <a:solidFill>
                  <a:srgbClr val="002D62"/>
                </a:solidFill>
              </a:defRPr>
            </a:lvl8pPr>
            <a:lvl9pPr marL="5485028" lvl="8" indent="-423228" rtl="0">
              <a:spcBef>
                <a:spcPts val="0"/>
              </a:spcBef>
              <a:spcAft>
                <a:spcPts val="0"/>
              </a:spcAft>
              <a:buClr>
                <a:srgbClr val="002D62"/>
              </a:buClr>
              <a:buSzPts val="1400"/>
              <a:buChar char="■"/>
              <a:defRPr>
                <a:solidFill>
                  <a:srgbClr val="002D6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/>
          <p:nvPr/>
        </p:nvSpPr>
        <p:spPr>
          <a:xfrm>
            <a:off x="301920" y="6339900"/>
            <a:ext cx="3868992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066">
                <a:solidFill>
                  <a:srgbClr val="002D62"/>
                </a:solidFill>
              </a:rPr>
              <a:t>våde regnvandsbassiner - hydraulisk forhold</a:t>
            </a:r>
            <a:endParaRPr sz="1066">
              <a:solidFill>
                <a:srgbClr val="002D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5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slide del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161FD14-5287-508A-6E00-A9CB8AF1FB44}"/>
              </a:ext>
            </a:extLst>
          </p:cNvPr>
          <p:cNvSpPr/>
          <p:nvPr userDrawn="1"/>
        </p:nvSpPr>
        <p:spPr>
          <a:xfrm>
            <a:off x="0" y="0"/>
            <a:ext cx="609441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/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91C69E9D-2631-FFD8-425B-FF6CA22DCB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413" y="0"/>
            <a:ext cx="6094412" cy="6858000"/>
          </a:xfrm>
        </p:spPr>
        <p:txBody>
          <a:bodyPr lIns="0" tIns="144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a-DK" dirty="0"/>
              <a:t>Klik på rammen og indsæt</a:t>
            </a:r>
            <a:br>
              <a:rPr lang="da-DK" dirty="0"/>
            </a:br>
            <a:r>
              <a:rPr lang="da-DK" dirty="0"/>
              <a:t>billede via Templafy-menuen</a:t>
            </a:r>
            <a:br>
              <a:rPr lang="da-DK" dirty="0"/>
            </a:br>
            <a:r>
              <a:rPr lang="da-DK" dirty="0"/>
              <a:t>”Fotos og logos”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139350"/>
            <a:ext cx="5051423" cy="128964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aseline="0">
                <a:solidFill>
                  <a:schemeClr val="accent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4" y="3668386"/>
            <a:ext cx="5051422" cy="54346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 b="1" i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</p:spTree>
    <p:extLst>
      <p:ext uri="{BB962C8B-B14F-4D97-AF65-F5344CB8AC3E}">
        <p14:creationId xmlns:p14="http://schemas.microsoft.com/office/powerpoint/2010/main" val="10569303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lide oplæg gr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447BF70-81A6-3A9F-1669-164F6C59449E}"/>
              </a:ext>
            </a:extLst>
          </p:cNvPr>
          <p:cNvSpPr/>
          <p:nvPr userDrawn="1"/>
        </p:nvSpPr>
        <p:spPr>
          <a:xfrm>
            <a:off x="-1" y="0"/>
            <a:ext cx="1218882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563B39F-AFCC-6434-A355-23B65C39CD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675063"/>
            <a:ext cx="5484813" cy="2346325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Her kan navne på oplægsholdere stå</a:t>
            </a:r>
          </a:p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og deres titel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6E3C78-D98F-B945-7D8D-971BC8A6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1" y="2139350"/>
            <a:ext cx="5484812" cy="128964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aseline="0">
                <a:solidFill>
                  <a:schemeClr val="bg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 dirty="0"/>
              <a:t>Her kan titlen på oplægget stå</a:t>
            </a:r>
          </a:p>
        </p:txBody>
      </p:sp>
    </p:spTree>
    <p:extLst>
      <p:ext uri="{BB962C8B-B14F-4D97-AF65-F5344CB8AC3E}">
        <p14:creationId xmlns:p14="http://schemas.microsoft.com/office/powerpoint/2010/main" val="26251433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lide oplæg  lyserø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14C3904-A927-3860-028B-4B142CF4ADFA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563B39F-AFCC-6434-A355-23B65C39CD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675063"/>
            <a:ext cx="5484813" cy="2346325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Her kan navne på oplægsholdere stå</a:t>
            </a:r>
          </a:p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og deres titel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6E3C78-D98F-B945-7D8D-971BC8A6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1" y="2139350"/>
            <a:ext cx="5484812" cy="128964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aseline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 dirty="0"/>
              <a:t>Her kan titlen på oplægget stå</a:t>
            </a:r>
          </a:p>
        </p:txBody>
      </p:sp>
    </p:spTree>
    <p:extLst>
      <p:ext uri="{BB962C8B-B14F-4D97-AF65-F5344CB8AC3E}">
        <p14:creationId xmlns:p14="http://schemas.microsoft.com/office/powerpoint/2010/main" val="420690234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lide oplæg mø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EE69DC9-63A2-1AA8-4382-C02E60A2AC7A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139350"/>
            <a:ext cx="5484812" cy="128964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aseline="0">
                <a:solidFill>
                  <a:schemeClr val="accent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 dirty="0"/>
              <a:t>Her kan titlen på oplægget stå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3668386"/>
            <a:ext cx="5484811" cy="235300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kumimoji="0" lang="da-DK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en Sans"/>
                <a:ea typeface="+mn-ea"/>
                <a:cs typeface="+mn-cs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Her kan navne på oplægsholdere stå</a:t>
            </a:r>
          </a:p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og deres titel</a:t>
            </a:r>
          </a:p>
        </p:txBody>
      </p:sp>
    </p:spTree>
    <p:extLst>
      <p:ext uri="{BB962C8B-B14F-4D97-AF65-F5344CB8AC3E}">
        <p14:creationId xmlns:p14="http://schemas.microsoft.com/office/powerpoint/2010/main" val="82251473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13DB-02D0-4EE1-8E0A-2A22007AA0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Pladsholder til sidefod 4">
            <a:extLst>
              <a:ext uri="{FF2B5EF4-FFF2-40B4-BE49-F238E27FC236}">
                <a16:creationId xmlns:a16="http://schemas.microsoft.com/office/drawing/2014/main" id="{9C27C859-3BBA-D4A0-3684-2FE37935C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 dirty="0"/>
              <a:t>Projekt / initialer / version</a:t>
            </a:r>
          </a:p>
        </p:txBody>
      </p:sp>
      <p:sp>
        <p:nvSpPr>
          <p:cNvPr id="8" name="Pladsholder til slidenummer 5">
            <a:extLst>
              <a:ext uri="{FF2B5EF4-FFF2-40B4-BE49-F238E27FC236}">
                <a16:creationId xmlns:a16="http://schemas.microsoft.com/office/drawing/2014/main" id="{4DDC4001-D225-1792-7338-D9F50671A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2D91ADE-33B7-F934-B9A8-5C31BFC78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3224" y="1582738"/>
            <a:ext cx="2789209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Indsæt tidspunkt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85A096D8-88C6-45BD-7CD3-4AF814DE52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3588" y="1582738"/>
            <a:ext cx="7999262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80000" indent="0">
              <a:buNone/>
              <a:defRPr sz="1200">
                <a:solidFill>
                  <a:schemeClr val="tx1"/>
                </a:solidFill>
              </a:defRPr>
            </a:lvl2pPr>
            <a:lvl3pPr marL="360000" indent="0">
              <a:buNone/>
              <a:defRPr sz="1000">
                <a:solidFill>
                  <a:schemeClr val="tx1"/>
                </a:solidFill>
              </a:defRPr>
            </a:lvl3pPr>
            <a:lvl4pPr marL="540000" indent="0">
              <a:buNone/>
              <a:defRPr sz="1000">
                <a:solidFill>
                  <a:schemeClr val="tx1"/>
                </a:solidFill>
              </a:defRPr>
            </a:lvl4pPr>
            <a:lvl5pPr marL="7200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Agenda punkt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B7A055C0-02C3-BBBE-872B-144BE1CD78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3224" y="2270001"/>
            <a:ext cx="2789209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Indsæt tidspunkt</a:t>
            </a:r>
          </a:p>
        </p:txBody>
      </p:sp>
      <p:sp>
        <p:nvSpPr>
          <p:cNvPr id="16" name="Pladsholder til tekst 11">
            <a:extLst>
              <a:ext uri="{FF2B5EF4-FFF2-40B4-BE49-F238E27FC236}">
                <a16:creationId xmlns:a16="http://schemas.microsoft.com/office/drawing/2014/main" id="{EA2D161D-3457-1790-2E0A-1D518B2994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3588" y="2270001"/>
            <a:ext cx="7999262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80000" indent="0">
              <a:buNone/>
              <a:defRPr sz="1200">
                <a:solidFill>
                  <a:schemeClr val="tx1"/>
                </a:solidFill>
              </a:defRPr>
            </a:lvl2pPr>
            <a:lvl3pPr marL="360000" indent="0">
              <a:buNone/>
              <a:defRPr sz="1000">
                <a:solidFill>
                  <a:schemeClr val="tx1"/>
                </a:solidFill>
              </a:defRPr>
            </a:lvl3pPr>
            <a:lvl4pPr marL="540000" indent="0">
              <a:buNone/>
              <a:defRPr sz="1000">
                <a:solidFill>
                  <a:schemeClr val="tx1"/>
                </a:solidFill>
              </a:defRPr>
            </a:lvl4pPr>
            <a:lvl5pPr marL="7200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Agenda punkt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2843A72B-D073-B826-2EA3-2D1DFC7F75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224" y="2957264"/>
            <a:ext cx="2789209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Indsæt tidspunkt</a:t>
            </a:r>
          </a:p>
        </p:txBody>
      </p:sp>
      <p:sp>
        <p:nvSpPr>
          <p:cNvPr id="18" name="Pladsholder til tekst 11">
            <a:extLst>
              <a:ext uri="{FF2B5EF4-FFF2-40B4-BE49-F238E27FC236}">
                <a16:creationId xmlns:a16="http://schemas.microsoft.com/office/drawing/2014/main" id="{43FDF159-9047-48A0-F61C-E61384C732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3588" y="2957264"/>
            <a:ext cx="7999262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80000" indent="0">
              <a:buNone/>
              <a:defRPr sz="1200">
                <a:solidFill>
                  <a:schemeClr val="tx1"/>
                </a:solidFill>
              </a:defRPr>
            </a:lvl2pPr>
            <a:lvl3pPr marL="360000" indent="0">
              <a:buNone/>
              <a:defRPr sz="1000">
                <a:solidFill>
                  <a:schemeClr val="tx1"/>
                </a:solidFill>
              </a:defRPr>
            </a:lvl3pPr>
            <a:lvl4pPr marL="540000" indent="0">
              <a:buNone/>
              <a:defRPr sz="1000">
                <a:solidFill>
                  <a:schemeClr val="tx1"/>
                </a:solidFill>
              </a:defRPr>
            </a:lvl4pPr>
            <a:lvl5pPr marL="7200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Agenda punkt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F8C7C446-33D1-5981-F0B6-EF325A3389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224" y="3644527"/>
            <a:ext cx="2789209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Indsæt tidspunkt</a:t>
            </a:r>
          </a:p>
        </p:txBody>
      </p:sp>
      <p:sp>
        <p:nvSpPr>
          <p:cNvPr id="20" name="Pladsholder til tekst 11">
            <a:extLst>
              <a:ext uri="{FF2B5EF4-FFF2-40B4-BE49-F238E27FC236}">
                <a16:creationId xmlns:a16="http://schemas.microsoft.com/office/drawing/2014/main" id="{AFF40622-2D5F-0765-B99A-F6E89C4C3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3588" y="3644527"/>
            <a:ext cx="7999262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80000" indent="0">
              <a:buNone/>
              <a:defRPr sz="1200">
                <a:solidFill>
                  <a:schemeClr val="tx1"/>
                </a:solidFill>
              </a:defRPr>
            </a:lvl2pPr>
            <a:lvl3pPr marL="360000" indent="0">
              <a:buNone/>
              <a:defRPr sz="1000">
                <a:solidFill>
                  <a:schemeClr val="tx1"/>
                </a:solidFill>
              </a:defRPr>
            </a:lvl3pPr>
            <a:lvl4pPr marL="540000" indent="0">
              <a:buNone/>
              <a:defRPr sz="1000">
                <a:solidFill>
                  <a:schemeClr val="tx1"/>
                </a:solidFill>
              </a:defRPr>
            </a:lvl4pPr>
            <a:lvl5pPr marL="7200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Agenda punkt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E95865D1-6B51-F501-1308-0385FC6350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224" y="4331790"/>
            <a:ext cx="2789209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Indsæt tidspunkt</a:t>
            </a:r>
          </a:p>
        </p:txBody>
      </p:sp>
      <p:sp>
        <p:nvSpPr>
          <p:cNvPr id="22" name="Pladsholder til tekst 11">
            <a:extLst>
              <a:ext uri="{FF2B5EF4-FFF2-40B4-BE49-F238E27FC236}">
                <a16:creationId xmlns:a16="http://schemas.microsoft.com/office/drawing/2014/main" id="{992DAC8C-A5C0-F142-2998-EC66FA0A7D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3588" y="4331790"/>
            <a:ext cx="7999262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80000" indent="0">
              <a:buNone/>
              <a:defRPr sz="1200">
                <a:solidFill>
                  <a:schemeClr val="tx1"/>
                </a:solidFill>
              </a:defRPr>
            </a:lvl2pPr>
            <a:lvl3pPr marL="360000" indent="0">
              <a:buNone/>
              <a:defRPr sz="1000">
                <a:solidFill>
                  <a:schemeClr val="tx1"/>
                </a:solidFill>
              </a:defRPr>
            </a:lvl3pPr>
            <a:lvl4pPr marL="540000" indent="0">
              <a:buNone/>
              <a:defRPr sz="1000">
                <a:solidFill>
                  <a:schemeClr val="tx1"/>
                </a:solidFill>
              </a:defRPr>
            </a:lvl4pPr>
            <a:lvl5pPr marL="7200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Agenda punkt</a:t>
            </a:r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258E0675-5F02-11E3-D0C9-8E023B5087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224" y="5019053"/>
            <a:ext cx="2789209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Indsæt tidspunkt</a:t>
            </a:r>
          </a:p>
        </p:txBody>
      </p:sp>
      <p:sp>
        <p:nvSpPr>
          <p:cNvPr id="24" name="Pladsholder til tekst 11">
            <a:extLst>
              <a:ext uri="{FF2B5EF4-FFF2-40B4-BE49-F238E27FC236}">
                <a16:creationId xmlns:a16="http://schemas.microsoft.com/office/drawing/2014/main" id="{9F19D5F5-E725-8342-74A8-0D51838D8F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83588" y="5019053"/>
            <a:ext cx="7999262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80000" indent="0">
              <a:buNone/>
              <a:defRPr sz="1200">
                <a:solidFill>
                  <a:schemeClr val="tx1"/>
                </a:solidFill>
              </a:defRPr>
            </a:lvl2pPr>
            <a:lvl3pPr marL="360000" indent="0">
              <a:buNone/>
              <a:defRPr sz="1000">
                <a:solidFill>
                  <a:schemeClr val="tx1"/>
                </a:solidFill>
              </a:defRPr>
            </a:lvl3pPr>
            <a:lvl4pPr marL="540000" indent="0">
              <a:buNone/>
              <a:defRPr sz="1000">
                <a:solidFill>
                  <a:schemeClr val="tx1"/>
                </a:solidFill>
              </a:defRPr>
            </a:lvl4pPr>
            <a:lvl5pPr marL="7200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Agenda punkt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BDCB433E-EBE3-E4EC-CD4B-41EC59955A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224" y="5706315"/>
            <a:ext cx="2789209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Indsæt tidspunkt</a:t>
            </a:r>
          </a:p>
        </p:txBody>
      </p:sp>
      <p:sp>
        <p:nvSpPr>
          <p:cNvPr id="26" name="Pladsholder til tekst 11">
            <a:extLst>
              <a:ext uri="{FF2B5EF4-FFF2-40B4-BE49-F238E27FC236}">
                <a16:creationId xmlns:a16="http://schemas.microsoft.com/office/drawing/2014/main" id="{C5FA5459-81FB-6DC0-0B8B-DC2AFCFF4A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3588" y="5706315"/>
            <a:ext cx="7999262" cy="31507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180000" indent="0">
              <a:buNone/>
              <a:defRPr sz="1200">
                <a:solidFill>
                  <a:schemeClr val="tx1"/>
                </a:solidFill>
              </a:defRPr>
            </a:lvl2pPr>
            <a:lvl3pPr marL="360000" indent="0">
              <a:buNone/>
              <a:defRPr sz="1000">
                <a:solidFill>
                  <a:schemeClr val="tx1"/>
                </a:solidFill>
              </a:defRPr>
            </a:lvl3pPr>
            <a:lvl4pPr marL="540000" indent="0">
              <a:buNone/>
              <a:defRPr sz="1000">
                <a:solidFill>
                  <a:schemeClr val="tx1"/>
                </a:solidFill>
              </a:defRPr>
            </a:lvl4pPr>
            <a:lvl5pPr marL="7200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Agenda punkt</a:t>
            </a:r>
          </a:p>
        </p:txBody>
      </p:sp>
    </p:spTree>
    <p:extLst>
      <p:ext uri="{BB962C8B-B14F-4D97-AF65-F5344CB8AC3E}">
        <p14:creationId xmlns:p14="http://schemas.microsoft.com/office/powerpoint/2010/main" val="211069267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genda gr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161FD14-5287-508A-6E00-A9CB8AF1FB44}"/>
              </a:ext>
            </a:extLst>
          </p:cNvPr>
          <p:cNvSpPr/>
          <p:nvPr userDrawn="1"/>
        </p:nvSpPr>
        <p:spPr>
          <a:xfrm>
            <a:off x="0" y="0"/>
            <a:ext cx="60944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1582738"/>
            <a:ext cx="5051423" cy="128964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aseline="0">
                <a:solidFill>
                  <a:schemeClr val="bg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a-DK" dirty="0"/>
              <a:t>Indsæt 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4" y="3114136"/>
            <a:ext cx="5051422" cy="323110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400" b="1" i="0">
                <a:solidFill>
                  <a:schemeClr val="bg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064" indent="0" algn="ctr">
              <a:buNone/>
              <a:defRPr sz="2000"/>
            </a:lvl2pPr>
            <a:lvl3pPr marL="914130" indent="0" algn="ctr">
              <a:buNone/>
              <a:defRPr sz="1800"/>
            </a:lvl3pPr>
            <a:lvl4pPr marL="1371194" indent="0" algn="ctr">
              <a:buNone/>
              <a:defRPr sz="1600"/>
            </a:lvl4pPr>
            <a:lvl5pPr marL="1828259" indent="0" algn="ctr">
              <a:buNone/>
              <a:defRPr sz="1600"/>
            </a:lvl5pPr>
            <a:lvl6pPr marL="2285323" indent="0" algn="ctr">
              <a:buNone/>
              <a:defRPr sz="1600"/>
            </a:lvl6pPr>
            <a:lvl7pPr marL="2742389" indent="0" algn="ctr">
              <a:buNone/>
              <a:defRPr sz="1600"/>
            </a:lvl7pPr>
            <a:lvl8pPr marL="3199453" indent="0" algn="ctr">
              <a:buNone/>
              <a:defRPr sz="1600"/>
            </a:lvl8pPr>
            <a:lvl9pPr marL="3656518" indent="0" algn="ctr">
              <a:buNone/>
              <a:defRPr sz="1600"/>
            </a:lvl9pPr>
          </a:lstStyle>
          <a:p>
            <a:r>
              <a:rPr lang="da-DK" dirty="0"/>
              <a:t>Indsæt agenda</a:t>
            </a:r>
          </a:p>
        </p:txBody>
      </p:sp>
      <p:sp>
        <p:nvSpPr>
          <p:cNvPr id="4" name="Pladsholder til billede 5">
            <a:extLst>
              <a:ext uri="{FF2B5EF4-FFF2-40B4-BE49-F238E27FC236}">
                <a16:creationId xmlns:a16="http://schemas.microsoft.com/office/drawing/2014/main" id="{9F2C2183-32E6-2893-EDBF-432B21A710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413" y="0"/>
            <a:ext cx="6094412" cy="6858000"/>
          </a:xfrm>
        </p:spPr>
        <p:txBody>
          <a:bodyPr lIns="0" tIns="1440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a-DK" dirty="0"/>
              <a:t>Klik på rammen og indsæt</a:t>
            </a:r>
            <a:br>
              <a:rPr lang="da-DK" dirty="0"/>
            </a:br>
            <a:r>
              <a:rPr lang="da-DK" dirty="0"/>
              <a:t>billede via Templafy-menuen</a:t>
            </a:r>
            <a:br>
              <a:rPr lang="da-DK" dirty="0"/>
            </a:br>
            <a:r>
              <a:rPr lang="da-DK" dirty="0"/>
              <a:t>”Fotos og logos”</a:t>
            </a:r>
          </a:p>
        </p:txBody>
      </p:sp>
    </p:spTree>
    <p:extLst>
      <p:ext uri="{BB962C8B-B14F-4D97-AF65-F5344CB8AC3E}">
        <p14:creationId xmlns:p14="http://schemas.microsoft.com/office/powerpoint/2010/main" val="1267764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9A7C19-9E88-49E4-852F-22254990A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23" y="306000"/>
            <a:ext cx="10966001" cy="9373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DF0E2-2399-4657-9B95-3FE3B6DA3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224" y="1587500"/>
            <a:ext cx="10966000" cy="47577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E2B13564-6356-13EF-9839-CAE954974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3224" y="6480000"/>
            <a:ext cx="4114800" cy="216000"/>
          </a:xfrm>
          <a:prstGeom prst="rect">
            <a:avLst/>
          </a:prstGeom>
        </p:spPr>
        <p:txBody>
          <a:bodyPr lIns="0" bIns="0" anchor="b"/>
          <a:lstStyle>
            <a:lvl1pPr>
              <a:defRPr sz="1050"/>
            </a:lvl1pPr>
          </a:lstStyle>
          <a:p>
            <a:r>
              <a:rPr lang="da-DK" dirty="0"/>
              <a:t>Projekt / initialer / version</a:t>
            </a:r>
          </a:p>
        </p:txBody>
      </p:sp>
      <p:sp>
        <p:nvSpPr>
          <p:cNvPr id="7" name="Pladsholder til slidenummer 5">
            <a:extLst>
              <a:ext uri="{FF2B5EF4-FFF2-40B4-BE49-F238E27FC236}">
                <a16:creationId xmlns:a16="http://schemas.microsoft.com/office/drawing/2014/main" id="{61063316-9CF9-5BEF-B035-BC05058DC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0115" y="6480000"/>
            <a:ext cx="568595" cy="216000"/>
          </a:xfrm>
          <a:prstGeom prst="rect">
            <a:avLst/>
          </a:prstGeom>
        </p:spPr>
        <p:txBody>
          <a:bodyPr bIns="0" anchor="b"/>
          <a:lstStyle>
            <a:lvl1pPr algn="ctr">
              <a:defRPr sz="1050"/>
            </a:lvl1pPr>
          </a:lstStyle>
          <a:p>
            <a:fld id="{B3CB5866-C97E-431B-9347-802EE191A840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Pladsholder til sidefod 4">
            <a:extLst>
              <a:ext uri="{FF2B5EF4-FFF2-40B4-BE49-F238E27FC236}">
                <a16:creationId xmlns:a16="http://schemas.microsoft.com/office/drawing/2014/main" id="{F8CE8E12-473D-64D2-4D1F-02E73A7079B4}"/>
              </a:ext>
            </a:extLst>
          </p:cNvPr>
          <p:cNvSpPr txBox="1">
            <a:spLocks/>
          </p:cNvSpPr>
          <p:nvPr userDrawn="1"/>
        </p:nvSpPr>
        <p:spPr>
          <a:xfrm>
            <a:off x="10196423" y="6480000"/>
            <a:ext cx="1382802" cy="216000"/>
          </a:xfrm>
          <a:prstGeom prst="rect">
            <a:avLst/>
          </a:prstGeom>
        </p:spPr>
        <p:txBody>
          <a:bodyPr lIns="0" rIns="0" bIns="0" anchor="b"/>
          <a:lstStyle>
            <a:defPPr>
              <a:defRPr lang="da-DK"/>
            </a:defPPr>
            <a:lvl1pPr marL="0" algn="l" defTabSz="967527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763" algn="l" defTabSz="967527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527" algn="l" defTabSz="967527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290" algn="l" defTabSz="967527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5053" algn="l" defTabSz="967527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8817" algn="l" defTabSz="967527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2580" algn="l" defTabSz="967527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343" algn="l" defTabSz="967527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0107" algn="l" defTabSz="967527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dirty="0"/>
              <a:t>Teknologisk Institut</a:t>
            </a:r>
          </a:p>
        </p:txBody>
      </p:sp>
    </p:spTree>
    <p:extLst>
      <p:ext uri="{BB962C8B-B14F-4D97-AF65-F5344CB8AC3E}">
        <p14:creationId xmlns:p14="http://schemas.microsoft.com/office/powerpoint/2010/main" val="90141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2" r:id="rId2"/>
    <p:sldLayoutId id="2147483763" r:id="rId3"/>
    <p:sldLayoutId id="2147483764" r:id="rId4"/>
    <p:sldLayoutId id="2147483765" r:id="rId5"/>
    <p:sldLayoutId id="2147483806" r:id="rId6"/>
    <p:sldLayoutId id="2147483767" r:id="rId7"/>
    <p:sldLayoutId id="2147483803" r:id="rId8"/>
    <p:sldLayoutId id="2147483801" r:id="rId9"/>
    <p:sldLayoutId id="2147483804" r:id="rId10"/>
    <p:sldLayoutId id="2147483805" r:id="rId11"/>
    <p:sldLayoutId id="2147483787" r:id="rId12"/>
    <p:sldLayoutId id="2147483776" r:id="rId13"/>
    <p:sldLayoutId id="2147483777" r:id="rId14"/>
    <p:sldLayoutId id="2147483794" r:id="rId15"/>
    <p:sldLayoutId id="2147483793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785" r:id="rId23"/>
    <p:sldLayoutId id="2147483791" r:id="rId24"/>
    <p:sldLayoutId id="2147483695" r:id="rId25"/>
    <p:sldLayoutId id="2147483779" r:id="rId26"/>
    <p:sldLayoutId id="2147483780" r:id="rId27"/>
    <p:sldLayoutId id="2147483781" r:id="rId28"/>
    <p:sldLayoutId id="2147483792" r:id="rId29"/>
    <p:sldLayoutId id="2147483786" r:id="rId30"/>
    <p:sldLayoutId id="2147483782" r:id="rId31"/>
    <p:sldLayoutId id="2147483807" r:id="rId32"/>
    <p:sldLayoutId id="2147483808" r:id="rId33"/>
    <p:sldLayoutId id="2147483809" r:id="rId34"/>
    <p:sldLayoutId id="2147483783" r:id="rId35"/>
    <p:sldLayoutId id="2147483810" r:id="rId36"/>
  </p:sldLayoutIdLst>
  <p:transition>
    <p:fade/>
  </p:transition>
  <p:hf sldNum="0" hdr="0" ftr="0" dt="0"/>
  <p:txStyles>
    <p:titleStyle>
      <a:lvl1pPr algn="ctr" defTabSz="914130" rtl="0" eaLnBrk="1" latinLnBrk="0" hangingPunct="1">
        <a:lnSpc>
          <a:spcPct val="90000"/>
        </a:lnSpc>
        <a:spcBef>
          <a:spcPct val="0"/>
        </a:spcBef>
        <a:buNone/>
        <a:defRPr sz="3600" b="1" kern="1200" cap="none" baseline="0">
          <a:solidFill>
            <a:schemeClr val="bg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80000" indent="-180000" algn="l" defTabSz="914130" rtl="0" eaLnBrk="1" latinLnBrk="0" hangingPunct="1">
        <a:lnSpc>
          <a:spcPct val="12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360000" indent="-180000" algn="l" defTabSz="914130" rtl="0" eaLnBrk="1" latinLnBrk="0" hangingPunct="1">
        <a:lnSpc>
          <a:spcPct val="12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540000" indent="-180000" algn="l" defTabSz="91413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720000" indent="-180000" algn="l" defTabSz="91413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200" b="0" i="0" kern="1200" cap="none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900000" indent="-180000" algn="l" defTabSz="91413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1868" indent="0" algn="l" defTabSz="914130" rtl="0" eaLnBrk="1" latinLnBrk="0" hangingPunct="1">
        <a:lnSpc>
          <a:spcPct val="120000"/>
        </a:lnSpc>
        <a:spcBef>
          <a:spcPts val="1000"/>
        </a:spcBef>
        <a:buClr>
          <a:srgbClr val="E40000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6pPr>
      <a:lvl7pPr marL="230400" indent="-228532" algn="l" defTabSz="914130" rtl="0" eaLnBrk="1" latinLnBrk="0" hangingPunct="1">
        <a:lnSpc>
          <a:spcPct val="120000"/>
        </a:lnSpc>
        <a:spcBef>
          <a:spcPts val="1000"/>
        </a:spcBef>
        <a:buClr>
          <a:srgbClr val="E4000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7pPr>
      <a:lvl8pPr marL="230400" indent="-228532" algn="l" defTabSz="914130" rtl="0" eaLnBrk="1" latinLnBrk="0" hangingPunct="1">
        <a:lnSpc>
          <a:spcPct val="120000"/>
        </a:lnSpc>
        <a:spcBef>
          <a:spcPts val="1000"/>
        </a:spcBef>
        <a:buClr>
          <a:srgbClr val="E4000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8pPr>
      <a:lvl9pPr marL="230400" indent="-228532" algn="l" defTabSz="914130" rtl="0" eaLnBrk="1" latinLnBrk="0" hangingPunct="1">
        <a:lnSpc>
          <a:spcPct val="120000"/>
        </a:lnSpc>
        <a:spcBef>
          <a:spcPts val="1000"/>
        </a:spcBef>
        <a:buClr>
          <a:srgbClr val="E4000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5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1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">
          <p15:clr>
            <a:srgbClr val="F26B43"/>
          </p15:clr>
        </p15:guide>
        <p15:guide id="8" pos="7294">
          <p15:clr>
            <a:srgbClr val="F26B43"/>
          </p15:clr>
        </p15:guide>
        <p15:guide id="9" orient="horz" pos="997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orient="horz" pos="782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3997">
          <p15:clr>
            <a:srgbClr val="F26B43"/>
          </p15:clr>
        </p15:guide>
        <p15:guide id="14" orient="horz" pos="3793">
          <p15:clr>
            <a:srgbClr val="F26B43"/>
          </p15:clr>
        </p15:guide>
        <p15:guide id="15" pos="3839">
          <p15:clr>
            <a:srgbClr val="F26B43"/>
          </p15:clr>
        </p15:guide>
        <p15:guide id="16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31.xml"/><Relationship Id="rId1" Type="http://schemas.openxmlformats.org/officeDocument/2006/relationships/customXml" Target="../../customXml/item53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CA8A45E-0A3D-0E5B-D3C6-69C44A6F788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5866" r="15866"/>
          <a:stretch>
            <a:fillRect/>
          </a:stretch>
        </p:blipFill>
        <p:spPr>
          <a:xfrm rot="5400000">
            <a:off x="338137" y="-338137"/>
            <a:ext cx="6858000" cy="753427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9DBDBDF-B056-9E06-D4DF-460187C918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Hydraulik og Vandkvalitet 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5DE721EE-119B-8EF3-F7E5-AC7D22BD84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Katrine Nielsen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5B655F8-09D7-9993-5870-7D6B6C253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06054897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46ED4-5684-5842-A601-04A2A4C9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Hydraulik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8C02E-1EFB-A6E7-D4A8-FC7E6923E23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Væsentligste konklusioner</a:t>
            </a:r>
          </a:p>
          <a:p>
            <a:r>
              <a:rPr lang="da-DK" dirty="0"/>
              <a:t>Metoder til dimensionering af bassiner, er mere end metode 1 og flere af de andre metoder, giver mere præcis dimensionering af våde regnvandsbassiner</a:t>
            </a:r>
          </a:p>
          <a:p>
            <a:endParaRPr lang="da-DK" dirty="0"/>
          </a:p>
          <a:p>
            <a:r>
              <a:rPr lang="da-DK" dirty="0"/>
              <a:t>Opholdstiden er en af de vigtigste parametre for at sikre en god renseevne, og der er dermed behov for grundige overvejelser og beregninger i designfasen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707088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20164-0D84-4980-FCD0-4502A7CDD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siger nutiden om bassiner og vandkvalitet?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D2B34-FCDC-EBC4-AE1B-B80E1E4726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775" y="1582737"/>
            <a:ext cx="7918577" cy="4762501"/>
          </a:xfrm>
        </p:spPr>
        <p:txBody>
          <a:bodyPr/>
          <a:lstStyle/>
          <a:p>
            <a:r>
              <a:rPr lang="da-DK" dirty="0"/>
              <a:t>Renseprocesserne i våde regnvandsbassiner er mange og forskellige: </a:t>
            </a:r>
          </a:p>
          <a:p>
            <a:pPr lvl="1"/>
            <a:r>
              <a:rPr lang="da-DK" dirty="0"/>
              <a:t>Hovedprocessen er sedimentation af primærpartikler og partikler dannet ved koagulation og flokkulering</a:t>
            </a:r>
          </a:p>
          <a:p>
            <a:pPr marL="180000" lvl="1" indent="0">
              <a:buNone/>
            </a:pPr>
            <a:endParaRPr lang="da-DK" dirty="0"/>
          </a:p>
          <a:p>
            <a:pPr lvl="1"/>
            <a:r>
              <a:rPr lang="da-DK" dirty="0"/>
              <a:t>Adsorption af fine partikler og kolloider på faste overflader såsom planter, sten og bundsedimenter</a:t>
            </a:r>
          </a:p>
          <a:p>
            <a:pPr lvl="1"/>
            <a:endParaRPr lang="da-DK" dirty="0"/>
          </a:p>
          <a:p>
            <a:pPr lvl="1"/>
            <a:r>
              <a:rPr lang="da-DK" dirty="0" err="1"/>
              <a:t>Sorption</a:t>
            </a:r>
            <a:r>
              <a:rPr lang="da-DK" dirty="0"/>
              <a:t> af opløste forurenende stoffer til bundsedimentet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Organismers optag og omsætning af forurenende stoffer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Nedbrydning af organiske forurenende stoffer i de forskellige matricer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429043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71993-B85D-5BF0-0F55-2FCDAD8C0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8B402-269B-949D-7C0B-AEE0FCAE3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Viden om renseeffekt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303697-EC06-6D22-E24E-A2E42CEAF0C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18940761"/>
              </p:ext>
            </p:extLst>
          </p:nvPr>
        </p:nvGraphicFramePr>
        <p:xfrm>
          <a:off x="612774" y="1582738"/>
          <a:ext cx="9198737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346">
                  <a:extLst>
                    <a:ext uri="{9D8B030D-6E8A-4147-A177-3AD203B41FA5}">
                      <a16:colId xmlns:a16="http://schemas.microsoft.com/office/drawing/2014/main" val="2113679534"/>
                    </a:ext>
                  </a:extLst>
                </a:gridCol>
                <a:gridCol w="6565391">
                  <a:extLst>
                    <a:ext uri="{9D8B030D-6E8A-4147-A177-3AD203B41FA5}">
                      <a16:colId xmlns:a16="http://schemas.microsoft.com/office/drawing/2014/main" val="3047632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Kilde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Indhold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530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Al-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Rubaei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(2016)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Effektiviteten af ​​et ældre vådområde i Sverige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258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Sébastian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(2014)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Undersøgte et forsinkelsesbassin (altså et bassin der løber tørt mellem 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regnhændelser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for en række tungmetaller og pesticider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659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Vollertsen et al. (2012)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Sammenstillede renseeffektivitet for et antal våde bassiner i USA og Canada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717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Vollertsen et al. (2010)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Rapporterede renseeffektivitet for tre våde bassiner i Danmark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7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Vollertsen et al. (2009)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Rapporterede data fra et motorvejsbassin i Norge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956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40193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D4584-29D6-3815-FD45-B4D479D7F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Viden om renseeffekt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F49B9-6394-40ED-3265-50E921DF7A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/>
              <a:t>De senere års fokus på udlederkrav, recipientpåvirkning og udledningskoncentrationer  har medført et øget fokus på koncentrationer frem for rensegrader. </a:t>
            </a:r>
          </a:p>
          <a:p>
            <a:r>
              <a:rPr lang="da-DK"/>
              <a:t> Seneste studie fra DK involverende 14 motorvejsbassiner, viser at følgende stoffer kan overskride grænseværdien i recipienten</a:t>
            </a:r>
          </a:p>
          <a:p>
            <a:pPr lvl="1"/>
            <a:r>
              <a:rPr lang="da-DK"/>
              <a:t>Benzo(g,h,i)perylen</a:t>
            </a:r>
          </a:p>
          <a:p>
            <a:pPr lvl="1"/>
            <a:r>
              <a:rPr lang="da-DK"/>
              <a:t>PFOS</a:t>
            </a:r>
          </a:p>
          <a:p>
            <a:pPr lvl="1"/>
            <a:r>
              <a:rPr lang="da-DK"/>
              <a:t>Opløst Barium</a:t>
            </a:r>
          </a:p>
          <a:p>
            <a:pPr lvl="1"/>
            <a:r>
              <a:rPr lang="da-DK"/>
              <a:t>Opløst Kobber</a:t>
            </a:r>
          </a:p>
          <a:p>
            <a:pPr lvl="1"/>
            <a:r>
              <a:rPr lang="da-DK"/>
              <a:t>Opløst Selen</a:t>
            </a:r>
          </a:p>
          <a:p>
            <a:pPr lvl="1"/>
            <a:r>
              <a:rPr lang="da-DK"/>
              <a:t>Opløst Zink</a:t>
            </a:r>
          </a:p>
          <a:p>
            <a:pPr lvl="1"/>
            <a:endParaRPr lang="da-DK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B407740-9921-53F9-4C46-BD1AF8B7D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359" y="3104723"/>
            <a:ext cx="4059196" cy="303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4124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75D9-CF84-6D95-9DB0-A2BA7083B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Viden om renseeffekt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EFDDB-5032-9DCC-57FF-952EBA055B3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a-DK" dirty="0"/>
              <a:t>Generelt mangler der viden om tilbageholdelse af Miljøfarlige stoffer i våde regnvandsbassiner</a:t>
            </a:r>
          </a:p>
          <a:p>
            <a:r>
              <a:rPr lang="da-DK" dirty="0"/>
              <a:t>Den viden vi har i dag, er på få studier</a:t>
            </a:r>
          </a:p>
          <a:p>
            <a:r>
              <a:rPr lang="da-DK" dirty="0"/>
              <a:t>Partikelrelaterede stoffer, så som TSS, fosfor og få metaller, er relativ veldokumenteret </a:t>
            </a:r>
          </a:p>
          <a:p>
            <a:r>
              <a:rPr lang="da-DK" dirty="0"/>
              <a:t>Viden på opløste stoffer, er meget begrænset</a:t>
            </a:r>
          </a:p>
          <a:p>
            <a:r>
              <a:rPr lang="da-DK" dirty="0"/>
              <a:t>Ofte bruges også data fra vådområder </a:t>
            </a:r>
          </a:p>
          <a:p>
            <a:endParaRPr lang="da-DK" dirty="0"/>
          </a:p>
          <a:p>
            <a:r>
              <a:rPr lang="da-DK" dirty="0"/>
              <a:t>Den manglende viden, begrænser optimeringen af de våde regnvandsbassiners renseeffekt</a:t>
            </a:r>
          </a:p>
          <a:p>
            <a:endParaRPr lang="da-DK" dirty="0"/>
          </a:p>
          <a:p>
            <a:r>
              <a:rPr lang="da-DK" dirty="0"/>
              <a:t>Fokus er ændret fra renseeffekt til koncentrationer</a:t>
            </a:r>
          </a:p>
        </p:txBody>
      </p:sp>
    </p:spTree>
    <p:extLst>
      <p:ext uri="{BB962C8B-B14F-4D97-AF65-F5344CB8AC3E}">
        <p14:creationId xmlns:p14="http://schemas.microsoft.com/office/powerpoint/2010/main" val="216701706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5D78-53DD-D494-7D03-7365806E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465" y="2960311"/>
            <a:ext cx="4211025" cy="937378"/>
          </a:xfrm>
        </p:spPr>
        <p:txBody>
          <a:bodyPr/>
          <a:lstStyle/>
          <a:p>
            <a:r>
              <a:rPr lang="da-DK" dirty="0"/>
              <a:t>Spørgsmål </a:t>
            </a:r>
          </a:p>
        </p:txBody>
      </p:sp>
      <p:pic>
        <p:nvPicPr>
          <p:cNvPr id="3" name="Picture Placeholder 6" descr="A pond with grass and trees&#10;&#10;Description automatically generated">
            <a:extLst>
              <a:ext uri="{FF2B5EF4-FFF2-40B4-BE49-F238E27FC236}">
                <a16:creationId xmlns:a16="http://schemas.microsoft.com/office/drawing/2014/main" id="{9AFEFEB7-C200-2656-057F-7E7BACCADA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64" r="413" b="-2"/>
          <a:stretch/>
        </p:blipFill>
        <p:spPr>
          <a:xfrm>
            <a:off x="8179509" y="3161121"/>
            <a:ext cx="3397315" cy="3092365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5EEE64-FAB8-FB5F-E1A1-EB10BD7C61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717" r="-2" b="21273"/>
          <a:stretch/>
        </p:blipFill>
        <p:spPr>
          <a:xfrm>
            <a:off x="5415289" y="303104"/>
            <a:ext cx="3397315" cy="3125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222294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E7F3-D45A-E20C-C5AA-57F2C7AF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23" y="306000"/>
            <a:ext cx="10966001" cy="937378"/>
          </a:xfrm>
        </p:spPr>
        <p:txBody>
          <a:bodyPr anchor="ctr">
            <a:normAutofit/>
          </a:bodyPr>
          <a:lstStyle/>
          <a:p>
            <a:r>
              <a:rPr lang="da-DK" dirty="0"/>
              <a:t>Bassiners formål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6158E-73B0-156A-1D2E-62E108DA88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000" y="1582738"/>
            <a:ext cx="5176025" cy="47625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a-DK" dirty="0"/>
              <a:t>De våde regnvandsbassiners primære formål, er:</a:t>
            </a:r>
          </a:p>
          <a:p>
            <a:pPr lvl="1">
              <a:lnSpc>
                <a:spcPct val="110000"/>
              </a:lnSpc>
            </a:pPr>
            <a:r>
              <a:rPr lang="da-DK" sz="1800" dirty="0"/>
              <a:t>Forsinkelse</a:t>
            </a:r>
          </a:p>
          <a:p>
            <a:pPr lvl="1">
              <a:lnSpc>
                <a:spcPct val="110000"/>
              </a:lnSpc>
            </a:pPr>
            <a:r>
              <a:rPr lang="da-DK" sz="1800" dirty="0"/>
              <a:t>Rensning</a:t>
            </a:r>
          </a:p>
          <a:p>
            <a:pPr marL="0" indent="0">
              <a:lnSpc>
                <a:spcPct val="110000"/>
              </a:lnSpc>
              <a:buNone/>
            </a:pPr>
            <a:endParaRPr lang="da-DK" dirty="0"/>
          </a:p>
          <a:p>
            <a:pPr>
              <a:lnSpc>
                <a:spcPct val="110000"/>
              </a:lnSpc>
            </a:pPr>
            <a:r>
              <a:rPr lang="da-DK" dirty="0"/>
              <a:t>Rensemekanismerne i våde regnvandsbassiner, tager udgangspunkt i flere processer, men sedimentation af partikler er den primære</a:t>
            </a:r>
          </a:p>
          <a:p>
            <a:pPr>
              <a:lnSpc>
                <a:spcPct val="110000"/>
              </a:lnSpc>
            </a:pPr>
            <a:endParaRPr lang="da-DK" dirty="0"/>
          </a:p>
          <a:p>
            <a:pPr>
              <a:lnSpc>
                <a:spcPct val="110000"/>
              </a:lnSpc>
            </a:pPr>
            <a:r>
              <a:rPr lang="da-DK" dirty="0"/>
              <a:t>Sedimentation kræver tid, hvorved forsinkelsen i af vandet skal i bassinet, skal hjælpe med det</a:t>
            </a:r>
          </a:p>
          <a:p>
            <a:pPr marL="0" indent="0">
              <a:lnSpc>
                <a:spcPct val="110000"/>
              </a:lnSpc>
              <a:buNone/>
            </a:pPr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8C659-D59A-96F4-B7A7-9B2F4541EA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209" r="-2" b="4781"/>
          <a:stretch>
            <a:fillRect/>
          </a:stretch>
        </p:blipFill>
        <p:spPr>
          <a:xfrm>
            <a:off x="6400802" y="1582738"/>
            <a:ext cx="5176024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375954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EF1F-C7E6-EE2E-0539-780E3781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Fortiden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49684-EC4F-8720-E1ED-E0A7BBCDCB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775" y="1582737"/>
            <a:ext cx="5214284" cy="4762501"/>
          </a:xfrm>
        </p:spPr>
        <p:txBody>
          <a:bodyPr/>
          <a:lstStyle/>
          <a:p>
            <a:r>
              <a:rPr lang="da-DK" dirty="0" err="1"/>
              <a:t>Faktabladet</a:t>
            </a:r>
            <a:r>
              <a:rPr lang="da-DK" dirty="0"/>
              <a:t> om dimensionering af våde regnvandsbassiner fra 2012, tog udgangspunkt i datidens viden</a:t>
            </a:r>
          </a:p>
          <a:p>
            <a:endParaRPr lang="da-DK" dirty="0"/>
          </a:p>
          <a:p>
            <a:r>
              <a:rPr lang="da-DK" dirty="0" err="1"/>
              <a:t>Faktabladet</a:t>
            </a:r>
            <a:r>
              <a:rPr lang="da-DK" dirty="0"/>
              <a:t> kiggede på udformningen af bassiner, ud fra de erfaringer, man havde på daværende tidspunkt</a:t>
            </a:r>
          </a:p>
          <a:p>
            <a:endParaRPr lang="da-DK" dirty="0"/>
          </a:p>
          <a:p>
            <a:r>
              <a:rPr lang="da-DK" dirty="0"/>
              <a:t>Hvis man dimensionerede sit bassin ud fra </a:t>
            </a:r>
            <a:r>
              <a:rPr lang="da-DK" dirty="0" err="1"/>
              <a:t>Faktabladet</a:t>
            </a:r>
            <a:r>
              <a:rPr lang="da-DK" dirty="0"/>
              <a:t>, så kunne man forvente den rensning, der fremgik af </a:t>
            </a:r>
            <a:r>
              <a:rPr lang="da-DK" dirty="0" err="1"/>
              <a:t>Faktabladet</a:t>
            </a:r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59944-378C-91EE-07B5-F8C387423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909" y="1326355"/>
            <a:ext cx="3688453" cy="52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552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BC834-F9CD-76C1-32AC-A242E5CA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Nutiden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7C72E-7B54-24E6-E8C2-8FC5E8F45A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775" y="1582737"/>
            <a:ext cx="5088778" cy="4762501"/>
          </a:xfrm>
        </p:spPr>
        <p:txBody>
          <a:bodyPr/>
          <a:lstStyle/>
          <a:p>
            <a:r>
              <a:rPr lang="da-DK" dirty="0"/>
              <a:t>I dag er der meget større fokus på vandkvaliteten i det regnvand der udledes</a:t>
            </a:r>
          </a:p>
          <a:p>
            <a:endParaRPr lang="da-DK" dirty="0"/>
          </a:p>
          <a:p>
            <a:r>
              <a:rPr lang="da-DK" dirty="0"/>
              <a:t>Udledningen må ikke forhindre målopfyldelse og/eller forringe i recipienten</a:t>
            </a:r>
          </a:p>
          <a:p>
            <a:endParaRPr lang="da-DK" dirty="0"/>
          </a:p>
          <a:p>
            <a:r>
              <a:rPr lang="da-DK" dirty="0"/>
              <a:t>Det store spørgsmål er om nutidens våde regnvandsbassiner, lever op til de krav der stilles til vandkvaliteten i dag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2D230D-D8A2-15C6-EE19-4DBA9A12A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647" y="1293839"/>
            <a:ext cx="3791080" cy="50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3599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22E5D-68BB-311D-675D-DDE7E530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ved vi i dag om bassiner og vandkvalitet?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80AB1-108D-AC50-DC7A-0EB361CC09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000" y="1582738"/>
            <a:ext cx="5176025" cy="1653521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Luca Vezzaro, Krüger</a:t>
            </a:r>
          </a:p>
          <a:p>
            <a:endParaRPr lang="da-DK" dirty="0"/>
          </a:p>
          <a:p>
            <a:r>
              <a:rPr lang="da-DK" dirty="0"/>
              <a:t>Undersøgt nyeste viden indenfor hydraulik i våde regnvandsbassiner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09E1A-6F0E-523C-52B2-D3C382745C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0802" y="1582738"/>
            <a:ext cx="5176024" cy="1653521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Jes Vollertsen, AAU</a:t>
            </a:r>
          </a:p>
          <a:p>
            <a:endParaRPr lang="da-DK" dirty="0"/>
          </a:p>
          <a:p>
            <a:r>
              <a:rPr lang="da-DK" dirty="0"/>
              <a:t>Bidrage med nyeste viden indenfor monitering af udløbskoncentrationer</a:t>
            </a:r>
          </a:p>
        </p:txBody>
      </p:sp>
      <p:pic>
        <p:nvPicPr>
          <p:cNvPr id="1026" name="Picture 2" descr="Luca Vezzaro">
            <a:extLst>
              <a:ext uri="{FF2B5EF4-FFF2-40B4-BE49-F238E27FC236}">
                <a16:creationId xmlns:a16="http://schemas.microsoft.com/office/drawing/2014/main" id="{723B2295-7C54-F1AD-1D4A-3BB55947B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429000"/>
            <a:ext cx="2251728" cy="301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lede af Jes Vollertsen">
            <a:extLst>
              <a:ext uri="{FF2B5EF4-FFF2-40B4-BE49-F238E27FC236}">
                <a16:creationId xmlns:a16="http://schemas.microsoft.com/office/drawing/2014/main" id="{A8E2993D-4D80-DA53-5CD9-E1967C3A3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657" y="3429000"/>
            <a:ext cx="2258765" cy="301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5911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90"/>
          <p:cNvSpPr txBox="1">
            <a:spLocks noGrp="1"/>
          </p:cNvSpPr>
          <p:nvPr>
            <p:ph type="title"/>
          </p:nvPr>
        </p:nvSpPr>
        <p:spPr>
          <a:xfrm>
            <a:off x="-1" y="893"/>
            <a:ext cx="10912358" cy="1522004"/>
          </a:xfrm>
          <a:prstGeom prst="rect">
            <a:avLst/>
          </a:prstGeom>
        </p:spPr>
        <p:txBody>
          <a:bodyPr spcFirstLastPara="1" vert="horz" wrap="square" lIns="671825" tIns="671825" rIns="335913" bIns="121868" rtlCol="0" anchor="t" anchorCtr="0">
            <a:noAutofit/>
          </a:bodyPr>
          <a:lstStyle/>
          <a:p>
            <a:pPr algn="l"/>
            <a:r>
              <a:rPr lang="da"/>
              <a:t>Hvad er den “gamle” viden?</a:t>
            </a:r>
            <a:endParaRPr/>
          </a:p>
        </p:txBody>
      </p:sp>
      <p:pic>
        <p:nvPicPr>
          <p:cNvPr id="1113" name="Google Shape;1113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74175">
            <a:off x="218726" y="1441808"/>
            <a:ext cx="1808657" cy="255768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14" name="Google Shape;1114;p90"/>
          <p:cNvSpPr txBox="1">
            <a:spLocks noGrp="1"/>
          </p:cNvSpPr>
          <p:nvPr>
            <p:ph type="body" idx="1"/>
          </p:nvPr>
        </p:nvSpPr>
        <p:spPr>
          <a:xfrm>
            <a:off x="4718904" y="1436740"/>
            <a:ext cx="7304497" cy="1124507"/>
          </a:xfrm>
          <a:prstGeom prst="rect">
            <a:avLst/>
          </a:prstGeom>
        </p:spPr>
        <p:txBody>
          <a:bodyPr spcFirstLastPara="1" vert="horz" wrap="square" lIns="671825" tIns="121868" rIns="671825" bIns="121868" rtlCol="0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da" b="1" dirty="0"/>
              <a:t>Der er 4 metoder til fastlæggelse af bassinvolumen</a:t>
            </a:r>
            <a:endParaRPr b="1" dirty="0"/>
          </a:p>
          <a:p>
            <a:pPr marL="0" indent="0">
              <a:lnSpc>
                <a:spcPct val="115000"/>
              </a:lnSpc>
              <a:buNone/>
            </a:pPr>
            <a:r>
              <a:rPr lang="da" b="1" u="sng" dirty="0"/>
              <a:t>Metode A</a:t>
            </a:r>
            <a:r>
              <a:rPr lang="da" dirty="0"/>
              <a:t>: specifik bassinstørrelse</a:t>
            </a:r>
            <a:endParaRPr dirty="0"/>
          </a:p>
          <a:p>
            <a:pPr marL="0" indent="0">
              <a:lnSpc>
                <a:spcPct val="115000"/>
              </a:lnSpc>
              <a:buNone/>
            </a:pPr>
            <a:r>
              <a:rPr lang="da" sz="1733" i="1" dirty="0"/>
              <a:t>200-300 m3 pr. reduceret hektar </a:t>
            </a:r>
            <a:endParaRPr sz="1733" dirty="0"/>
          </a:p>
        </p:txBody>
      </p:sp>
      <p:sp>
        <p:nvSpPr>
          <p:cNvPr id="1115" name="Google Shape;1115;p90"/>
          <p:cNvSpPr txBox="1">
            <a:spLocks noGrp="1"/>
          </p:cNvSpPr>
          <p:nvPr>
            <p:ph type="body" idx="1"/>
          </p:nvPr>
        </p:nvSpPr>
        <p:spPr>
          <a:xfrm>
            <a:off x="0" y="1350099"/>
            <a:ext cx="2624116" cy="584248"/>
          </a:xfrm>
          <a:prstGeom prst="rect">
            <a:avLst/>
          </a:prstGeom>
        </p:spPr>
        <p:txBody>
          <a:bodyPr spcFirstLastPara="1" vert="horz" wrap="square" lIns="671825" tIns="121868" rIns="671825" bIns="121868" rtlCol="0" anchor="t" anchorCtr="0">
            <a:noAutofit/>
          </a:bodyPr>
          <a:lstStyle/>
          <a:p>
            <a:pPr marL="0" indent="0" algn="ctr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da" b="1"/>
              <a:t>Faktablad</a:t>
            </a:r>
            <a:endParaRPr b="1"/>
          </a:p>
          <a:p>
            <a:pPr marL="0" indent="0" algn="ctr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da"/>
              <a:t>(6 sider)</a:t>
            </a:r>
            <a:endParaRPr/>
          </a:p>
          <a:p>
            <a:pPr marL="0" indent="0" algn="ctr">
              <a:lnSpc>
                <a:spcPct val="115000"/>
              </a:lnSpc>
              <a:buNone/>
            </a:pPr>
            <a:endParaRPr/>
          </a:p>
        </p:txBody>
      </p:sp>
      <p:pic>
        <p:nvPicPr>
          <p:cNvPr id="1116" name="Google Shape;1116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89625">
            <a:off x="2144275" y="1779531"/>
            <a:ext cx="3191333" cy="450652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17" name="Google Shape;1117;p90"/>
          <p:cNvSpPr txBox="1">
            <a:spLocks noGrp="1"/>
          </p:cNvSpPr>
          <p:nvPr>
            <p:ph type="body" idx="1"/>
          </p:nvPr>
        </p:nvSpPr>
        <p:spPr>
          <a:xfrm>
            <a:off x="1730010" y="1799179"/>
            <a:ext cx="3680641" cy="584248"/>
          </a:xfrm>
          <a:prstGeom prst="rect">
            <a:avLst/>
          </a:prstGeom>
        </p:spPr>
        <p:txBody>
          <a:bodyPr spcFirstLastPara="1" vert="horz" wrap="square" lIns="671825" tIns="121868" rIns="671825" bIns="121868" rtlCol="0" anchor="t" anchorCtr="0">
            <a:noAutofit/>
          </a:bodyPr>
          <a:lstStyle/>
          <a:p>
            <a:pPr marL="0" indent="0" algn="ctr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da" b="1"/>
              <a:t>Baggrundsrapport</a:t>
            </a:r>
            <a:endParaRPr b="1"/>
          </a:p>
          <a:p>
            <a:pPr marL="0" indent="0" algn="ctr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da"/>
              <a:t>(71 sider)</a:t>
            </a:r>
            <a:endParaRPr/>
          </a:p>
          <a:p>
            <a:pPr marL="0" indent="0" algn="ctr">
              <a:lnSpc>
                <a:spcPct val="115000"/>
              </a:lnSpc>
              <a:buNone/>
            </a:pPr>
            <a:endParaRPr/>
          </a:p>
        </p:txBody>
      </p:sp>
      <p:sp>
        <p:nvSpPr>
          <p:cNvPr id="1118" name="Google Shape;1118;p90"/>
          <p:cNvSpPr txBox="1"/>
          <p:nvPr/>
        </p:nvSpPr>
        <p:spPr>
          <a:xfrm>
            <a:off x="5596462" y="2449033"/>
            <a:ext cx="6483911" cy="121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da" sz="1800" b="1" u="sng" dirty="0">
                <a:solidFill>
                  <a:srgbClr val="002D6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Metode</a:t>
            </a:r>
            <a:r>
              <a:rPr lang="da" sz="2000" b="1" u="sng" dirty="0">
                <a:solidFill>
                  <a:srgbClr val="002D62"/>
                </a:solidFill>
              </a:rPr>
              <a:t> B</a:t>
            </a:r>
            <a:r>
              <a:rPr lang="da" sz="2000" dirty="0">
                <a:solidFill>
                  <a:srgbClr val="002D62"/>
                </a:solidFill>
              </a:rPr>
              <a:t>: middelopholdstid</a:t>
            </a:r>
            <a:endParaRPr sz="2000" dirty="0">
              <a:solidFill>
                <a:srgbClr val="002D62"/>
              </a:solidFill>
            </a:endParaRPr>
          </a:p>
          <a:p>
            <a:pPr>
              <a:lnSpc>
                <a:spcPct val="115000"/>
              </a:lnSpc>
            </a:pPr>
            <a:r>
              <a:rPr lang="da" sz="1733" i="1" dirty="0">
                <a:solidFill>
                  <a:srgbClr val="002D62"/>
                </a:solidFill>
              </a:rPr>
              <a:t>Volumen er baseret på en “middelregn”, og størrelsen bestemmes på baggrund af den ønskede rensegrad</a:t>
            </a:r>
            <a:endParaRPr sz="1733" dirty="0"/>
          </a:p>
        </p:txBody>
      </p:sp>
      <p:sp>
        <p:nvSpPr>
          <p:cNvPr id="1119" name="Google Shape;1119;p90"/>
          <p:cNvSpPr txBox="1"/>
          <p:nvPr/>
        </p:nvSpPr>
        <p:spPr>
          <a:xfrm>
            <a:off x="6039227" y="3573540"/>
            <a:ext cx="6149598" cy="161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da" sz="1800" b="1" u="sng" dirty="0">
                <a:solidFill>
                  <a:srgbClr val="002D6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Metode</a:t>
            </a:r>
            <a:r>
              <a:rPr lang="da" sz="2539" b="1" u="sng" dirty="0">
                <a:solidFill>
                  <a:srgbClr val="002D62"/>
                </a:solidFill>
              </a:rPr>
              <a:t> </a:t>
            </a:r>
            <a:r>
              <a:rPr lang="da" sz="1800" b="1" u="sng" dirty="0">
                <a:solidFill>
                  <a:srgbClr val="002D6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da" sz="1800" u="sng" dirty="0">
                <a:solidFill>
                  <a:srgbClr val="002D6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tørvejrsperiode mellem hændelser</a:t>
            </a:r>
            <a:endParaRPr sz="1800" u="sng" dirty="0">
              <a:solidFill>
                <a:srgbClr val="002D6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5000"/>
              </a:lnSpc>
            </a:pPr>
            <a:r>
              <a:rPr lang="da" sz="1733" i="1" dirty="0">
                <a:solidFill>
                  <a:srgbClr val="002D62"/>
                </a:solidFill>
              </a:rPr>
              <a:t>Volumen er beregnet til at sikre en opholdstid i tørvejr på omkring 72 timer (da renseprocesser primært er akltive i tørvejr)</a:t>
            </a:r>
            <a:endParaRPr sz="1733" dirty="0"/>
          </a:p>
        </p:txBody>
      </p:sp>
      <p:sp>
        <p:nvSpPr>
          <p:cNvPr id="1120" name="Google Shape;1120;p90"/>
          <p:cNvSpPr txBox="1"/>
          <p:nvPr/>
        </p:nvSpPr>
        <p:spPr>
          <a:xfrm>
            <a:off x="6481992" y="5189070"/>
            <a:ext cx="6149598" cy="87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da" sz="1800" b="1" u="sng" dirty="0">
                <a:solidFill>
                  <a:srgbClr val="002D6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Metode D</a:t>
            </a:r>
            <a:r>
              <a:rPr lang="da" sz="1800" u="sng" dirty="0">
                <a:solidFill>
                  <a:srgbClr val="002D6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 simulering med historiske regnserier</a:t>
            </a:r>
            <a:endParaRPr sz="1800" u="sng" dirty="0">
              <a:solidFill>
                <a:srgbClr val="002D6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5000"/>
              </a:lnSpc>
            </a:pPr>
            <a:r>
              <a:rPr lang="da" sz="1733" i="1" dirty="0">
                <a:solidFill>
                  <a:srgbClr val="002D62"/>
                </a:solidFill>
              </a:rPr>
              <a:t>Brug af dynamiske modeller, såsom WDP software</a:t>
            </a:r>
            <a:endParaRPr sz="17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92"/>
          <p:cNvSpPr txBox="1">
            <a:spLocks noGrp="1"/>
          </p:cNvSpPr>
          <p:nvPr>
            <p:ph type="title"/>
          </p:nvPr>
        </p:nvSpPr>
        <p:spPr>
          <a:xfrm>
            <a:off x="-1" y="893"/>
            <a:ext cx="10912358" cy="1522004"/>
          </a:xfrm>
          <a:prstGeom prst="rect">
            <a:avLst/>
          </a:prstGeom>
        </p:spPr>
        <p:txBody>
          <a:bodyPr spcFirstLastPara="1" vert="horz" wrap="square" lIns="671825" tIns="671825" rIns="335913" bIns="121868" rtlCol="0" anchor="t" anchorCtr="0">
            <a:noAutofit/>
          </a:bodyPr>
          <a:lstStyle/>
          <a:p>
            <a:pPr algn="l"/>
            <a:r>
              <a:rPr lang="da" dirty="0"/>
              <a:t>Hvad har vi fundet?</a:t>
            </a:r>
            <a:endParaRPr dirty="0"/>
          </a:p>
        </p:txBody>
      </p:sp>
      <p:graphicFrame>
        <p:nvGraphicFramePr>
          <p:cNvPr id="1137" name="Google Shape;1137;p92"/>
          <p:cNvGraphicFramePr/>
          <p:nvPr/>
        </p:nvGraphicFramePr>
        <p:xfrm>
          <a:off x="554256" y="2215383"/>
          <a:ext cx="6716550" cy="344588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64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1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93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900" b="1">
                          <a:solidFill>
                            <a:srgbClr val="FFFFFF"/>
                          </a:solidFill>
                        </a:rPr>
                        <a:t>Kilde</a:t>
                      </a:r>
                      <a:endParaRPr sz="900"/>
                    </a:p>
                  </a:txBody>
                  <a:tcPr marL="33858" marR="33858" marT="33858" marB="33858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D6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900" b="1">
                          <a:solidFill>
                            <a:srgbClr val="FFFFFF"/>
                          </a:solidFill>
                        </a:rPr>
                        <a:t>Type af kilde</a:t>
                      </a:r>
                      <a:endParaRPr sz="900"/>
                    </a:p>
                  </a:txBody>
                  <a:tcPr marL="33858" marR="33858" marT="33858" marB="33858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D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900"/>
                        <a:t>Clary et al., 2020</a:t>
                      </a:r>
                      <a:endParaRPr sz="900"/>
                    </a:p>
                  </a:txBody>
                  <a:tcPr marL="33858" marR="33858" marT="33858" marB="33858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900"/>
                        <a:t>Statistisk analyse af store mængde af data (International BMP database) - analysen er kun på typen af renseløsning</a:t>
                      </a:r>
                      <a:endParaRPr sz="900"/>
                    </a:p>
                  </a:txBody>
                  <a:tcPr marL="33858" marR="33858" marT="33858" marB="33858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934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900"/>
                        <a:t>Dykes et al., 2025</a:t>
                      </a:r>
                      <a:endParaRPr sz="900"/>
                    </a:p>
                  </a:txBody>
                  <a:tcPr marL="33858" marR="33858" marT="33858" marB="33858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900"/>
                        <a:t>Tracer studie i et vådt bassin, til rensning af udløbet fra et renseanlæg over flere årstider</a:t>
                      </a:r>
                      <a:endParaRPr sz="900"/>
                    </a:p>
                  </a:txBody>
                  <a:tcPr marL="33858" marR="33858" marT="33858" marB="33858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456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900"/>
                        <a:t>Idris et al., 2024</a:t>
                      </a:r>
                      <a:endParaRPr sz="900"/>
                    </a:p>
                  </a:txBody>
                  <a:tcPr marL="33858" marR="33858" marT="33858" marB="33858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900"/>
                        <a:t>Review af hydrauliske faktorer som påvirker rensegraden af vådområder (free surface wetlands)</a:t>
                      </a:r>
                      <a:endParaRPr sz="900"/>
                    </a:p>
                  </a:txBody>
                  <a:tcPr marL="33858" marR="33858" marT="33858" marB="33858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934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900"/>
                        <a:t>Janke et al., 2022</a:t>
                      </a:r>
                      <a:endParaRPr sz="900"/>
                    </a:p>
                  </a:txBody>
                  <a:tcPr marL="33858" marR="33858" marT="33858" marB="33858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900"/>
                        <a:t>Monitering af 3 regnvandsbassiner, over 25-30 år  (USA)</a:t>
                      </a:r>
                      <a:endParaRPr sz="900"/>
                    </a:p>
                  </a:txBody>
                  <a:tcPr marL="33858" marR="33858" marT="33858" marB="33858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934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900"/>
                        <a:t>Koch et al, 2014</a:t>
                      </a:r>
                      <a:endParaRPr sz="900"/>
                    </a:p>
                  </a:txBody>
                  <a:tcPr marL="33858" marR="33858" marT="33858" marB="33858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900"/>
                        <a:t>Review af videnskabelige artikler (data om &gt;100 bassiner), fokus kun på kvælstof</a:t>
                      </a:r>
                      <a:endParaRPr sz="900"/>
                    </a:p>
                  </a:txBody>
                  <a:tcPr marL="33858" marR="33858" marT="33858" marB="33858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456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900"/>
                        <a:t>Leisenring et al., 2013</a:t>
                      </a:r>
                      <a:endParaRPr sz="900"/>
                    </a:p>
                  </a:txBody>
                  <a:tcPr marL="33858" marR="33858" marT="33858" marB="33858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900"/>
                        <a:t>Detaljerede statistisk analyse af data fra den Internationale BMP database, på forskellige faktorer af renseløsninger</a:t>
                      </a:r>
                      <a:endParaRPr sz="900"/>
                    </a:p>
                  </a:txBody>
                  <a:tcPr marL="33858" marR="33858" marT="33858" marB="33858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93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900"/>
                        <a:t>Liu et al. 2016</a:t>
                      </a:r>
                      <a:endParaRPr sz="900"/>
                    </a:p>
                  </a:txBody>
                  <a:tcPr marL="33858" marR="33858" marT="33858" marB="33858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900"/>
                        <a:t>Monitering af rensegraden af en rodzone-anlæg, under forskellige indløbsflow</a:t>
                      </a:r>
                      <a:endParaRPr sz="900"/>
                    </a:p>
                  </a:txBody>
                  <a:tcPr marL="33858" marR="33858" marT="33858" marB="33858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45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900"/>
                        <a:t>Lusk et al. 2025</a:t>
                      </a:r>
                      <a:endParaRPr sz="900"/>
                    </a:p>
                  </a:txBody>
                  <a:tcPr marL="33858" marR="33858" marT="33858" marB="33858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900"/>
                        <a:t>Review af negligerede faktorer og processer som påvirker effektiviteten af regnvandsbassiner til at fjerne kulstof, kvælstof, og fosfor</a:t>
                      </a:r>
                      <a:endParaRPr sz="900"/>
                    </a:p>
                  </a:txBody>
                  <a:tcPr marL="33858" marR="33858" marT="33858" marB="33858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93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900"/>
                        <a:t>Sønderup et al., 2016</a:t>
                      </a:r>
                      <a:endParaRPr sz="900"/>
                    </a:p>
                  </a:txBody>
                  <a:tcPr marL="33858" marR="33858" marT="33858" marB="33858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900"/>
                        <a:t>Analyse af målinger fra 66 regnvandsbassiner (DK)</a:t>
                      </a:r>
                      <a:endParaRPr sz="900"/>
                    </a:p>
                  </a:txBody>
                  <a:tcPr marL="33858" marR="33858" marT="33858" marB="33858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45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900"/>
                        <a:t>Zhao et al. 2024</a:t>
                      </a:r>
                      <a:endParaRPr sz="900"/>
                    </a:p>
                  </a:txBody>
                  <a:tcPr marL="33858" marR="33858" marT="33858" marB="33858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900"/>
                        <a:t>Review af videnskabelige artikler (2018-2023) om forhold mellem hydrauliske faktorer og renseeffektivitet i rodzoneanlæg (free surface wetlands)</a:t>
                      </a:r>
                      <a:endParaRPr sz="900"/>
                    </a:p>
                  </a:txBody>
                  <a:tcPr marL="33858" marR="33858" marT="33858" marB="33858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38" name="Google Shape;1138;p92"/>
          <p:cNvSpPr/>
          <p:nvPr/>
        </p:nvSpPr>
        <p:spPr>
          <a:xfrm>
            <a:off x="7552498" y="487167"/>
            <a:ext cx="3862994" cy="1035730"/>
          </a:xfrm>
          <a:prstGeom prst="wedgeRectCallout">
            <a:avLst>
              <a:gd name="adj1" fmla="val -62313"/>
              <a:gd name="adj2" fmla="val 128500"/>
            </a:avLst>
          </a:prstGeom>
          <a:solidFill>
            <a:schemeClr val="bg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ctr"/>
            <a:r>
              <a:rPr lang="da" sz="2000" b="1" dirty="0">
                <a:highlight>
                  <a:srgbClr val="FFFFFF"/>
                </a:highlight>
              </a:rPr>
              <a:t>Ikke ret mange nye kilder</a:t>
            </a:r>
            <a:endParaRPr sz="2000" b="1" dirty="0">
              <a:highlight>
                <a:srgbClr val="FFFFFF"/>
              </a:highlight>
            </a:endParaRPr>
          </a:p>
          <a:p>
            <a:pPr algn="ctr"/>
            <a:r>
              <a:rPr lang="da" sz="1400" i="1" dirty="0">
                <a:solidFill>
                  <a:schemeClr val="accent5"/>
                </a:solidFill>
                <a:highlight>
                  <a:srgbClr val="FFFFFF"/>
                </a:highlight>
              </a:rPr>
              <a:t>(“modne teknologi” ikke så meget fokus på hydrauliske faktorer)</a:t>
            </a:r>
            <a:endParaRPr sz="1400" i="1" dirty="0">
              <a:solidFill>
                <a:schemeClr val="accent5"/>
              </a:solidFill>
              <a:highlight>
                <a:srgbClr val="FFFFFF"/>
              </a:highlight>
            </a:endParaRPr>
          </a:p>
        </p:txBody>
      </p:sp>
      <p:sp>
        <p:nvSpPr>
          <p:cNvPr id="1139" name="Google Shape;1139;p92"/>
          <p:cNvSpPr/>
          <p:nvPr/>
        </p:nvSpPr>
        <p:spPr>
          <a:xfrm>
            <a:off x="7823628" y="2009171"/>
            <a:ext cx="3810941" cy="1696557"/>
          </a:xfrm>
          <a:prstGeom prst="wedgeRectCallout">
            <a:avLst>
              <a:gd name="adj1" fmla="val -64356"/>
              <a:gd name="adj2" fmla="val 26165"/>
            </a:avLst>
          </a:prstGeom>
          <a:solidFill>
            <a:schemeClr val="bg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ctr"/>
            <a:r>
              <a:rPr lang="da" sz="2000" dirty="0">
                <a:highlight>
                  <a:srgbClr val="FFFFFF"/>
                </a:highlight>
              </a:rPr>
              <a:t>Ved store “reviews” af målinger efterspørges generelt flere detaljer (flere stoffer, mere info om oplandet osv.)</a:t>
            </a:r>
            <a:endParaRPr sz="2000" dirty="0">
              <a:highlight>
                <a:srgbClr val="FFFFFF"/>
              </a:highlight>
            </a:endParaRPr>
          </a:p>
        </p:txBody>
      </p:sp>
      <p:sp>
        <p:nvSpPr>
          <p:cNvPr id="1140" name="Google Shape;1140;p92"/>
          <p:cNvSpPr/>
          <p:nvPr/>
        </p:nvSpPr>
        <p:spPr>
          <a:xfrm>
            <a:off x="7823628" y="4192002"/>
            <a:ext cx="3320735" cy="1649170"/>
          </a:xfrm>
          <a:prstGeom prst="wedgeRectCallout">
            <a:avLst>
              <a:gd name="adj1" fmla="val -64356"/>
              <a:gd name="adj2" fmla="val 26165"/>
            </a:avLst>
          </a:prstGeom>
          <a:solidFill>
            <a:schemeClr val="bg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ctr"/>
            <a:r>
              <a:rPr lang="da" sz="2000" dirty="0">
                <a:highlight>
                  <a:srgbClr val="FFFFFF"/>
                </a:highlight>
              </a:rPr>
              <a:t>Næringsstoffer er suverænt de meste undersogte forureningstoffer (især ved “wetlands”)</a:t>
            </a:r>
            <a:endParaRPr sz="2000" dirty="0"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B26CB-C560-58D2-B85A-CE483CC1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Hydraulik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3AB30-6407-E45C-8C98-40D9B21C49D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612775" y="1582737"/>
                <a:ext cx="5142566" cy="4762501"/>
              </a:xfrm>
            </p:spPr>
            <p:txBody>
              <a:bodyPr/>
              <a:lstStyle/>
              <a:p>
                <a:r>
                  <a:rPr lang="da-DK" dirty="0"/>
                  <a:t>Studie tilbage fra 1999 af Persson et al. er fortsat aktuelt, da det beskriver den hydrauliske ledningsevne i bassinerne</a:t>
                </a:r>
              </a:p>
              <a:p>
                <a:pPr marL="0" indent="0">
                  <a:buNone/>
                </a:pPr>
                <a:r>
                  <a:rPr lang="da-DK" dirty="0"/>
                  <a:t> 		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𝑒𝑓𝑓𝑒𝑘𝑡𝑖𝑣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𝑡𝑒𝑜𝑟𝑒𝑡𝑖𝑠𝑘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da-DK" dirty="0"/>
                  <a:t>	</a:t>
                </a:r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r>
                  <a:rPr lang="da-DK" sz="1400" dirty="0"/>
                  <a:t>Hvor </a:t>
                </a:r>
                <a:r>
                  <a:rPr lang="da-DK" sz="1400" i="1" dirty="0" err="1"/>
                  <a:t>t</a:t>
                </a:r>
                <a:r>
                  <a:rPr lang="da-DK" sz="1400" i="1" baseline="-25000" dirty="0" err="1"/>
                  <a:t>effektiv</a:t>
                </a:r>
                <a:r>
                  <a:rPr lang="da-DK" sz="1400" i="1" dirty="0"/>
                  <a:t> </a:t>
                </a:r>
                <a:r>
                  <a:rPr lang="da-DK" sz="1400" dirty="0"/>
                  <a:t>er den faktiske opholdstid, og </a:t>
                </a:r>
                <a:r>
                  <a:rPr lang="da-DK" sz="1400" i="1" dirty="0" err="1"/>
                  <a:t>t</a:t>
                </a:r>
                <a:r>
                  <a:rPr lang="da-DK" sz="1400" i="1" baseline="-25000" dirty="0" err="1"/>
                  <a:t>teoretisk</a:t>
                </a:r>
                <a:r>
                  <a:rPr lang="da-DK" sz="1400" i="1" dirty="0"/>
                  <a:t> </a:t>
                </a:r>
                <a:r>
                  <a:rPr lang="da-DK" sz="1400" dirty="0"/>
                  <a:t>er den teoretiske opholdstid, beregnet ud fra forholdet mellem </a:t>
                </a:r>
                <a:r>
                  <a:rPr lang="da-DK" sz="1400" dirty="0" err="1"/>
                  <a:t>indløbsflow</a:t>
                </a:r>
                <a:r>
                  <a:rPr lang="da-DK" sz="1400" dirty="0"/>
                  <a:t> og bassinvolumen</a:t>
                </a:r>
                <a:r>
                  <a:rPr lang="da-DK" sz="1200" dirty="0"/>
                  <a:t>		</a:t>
                </a:r>
              </a:p>
              <a:p>
                <a:pPr lvl="1"/>
                <a:endParaRPr lang="da-D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3AB30-6407-E45C-8C98-40D9B21C49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612775" y="1582737"/>
                <a:ext cx="5142566" cy="4762501"/>
              </a:xfrm>
              <a:blipFill>
                <a:blip r:embed="rId2"/>
                <a:stretch>
                  <a:fillRect l="-2610" t="-89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E510407-533B-6198-EC23-203BA7278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648" y="1184695"/>
            <a:ext cx="3633531" cy="2060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0EC2F8-A718-0B48-DD1D-A6BF90020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111" y="3707253"/>
            <a:ext cx="6154009" cy="180047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85A354C-3C22-26C8-FE17-7E551D64EBBC}"/>
              </a:ext>
            </a:extLst>
          </p:cNvPr>
          <p:cNvSpPr/>
          <p:nvPr/>
        </p:nvSpPr>
        <p:spPr>
          <a:xfrm>
            <a:off x="7352648" y="2761130"/>
            <a:ext cx="1020496" cy="5647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BC4772-3F9A-9601-81B5-F6238154BB06}"/>
              </a:ext>
            </a:extLst>
          </p:cNvPr>
          <p:cNvSpPr/>
          <p:nvPr/>
        </p:nvSpPr>
        <p:spPr>
          <a:xfrm>
            <a:off x="8677944" y="1114663"/>
            <a:ext cx="1020496" cy="5647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EF73E6-85B0-2C88-9FBC-A31E59026B03}"/>
              </a:ext>
            </a:extLst>
          </p:cNvPr>
          <p:cNvSpPr/>
          <p:nvPr/>
        </p:nvSpPr>
        <p:spPr>
          <a:xfrm>
            <a:off x="8420929" y="2393576"/>
            <a:ext cx="2354756" cy="25997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E099FF-8D04-6D02-A60C-A9FF5895EB4C}"/>
              </a:ext>
            </a:extLst>
          </p:cNvPr>
          <p:cNvSpPr/>
          <p:nvPr/>
        </p:nvSpPr>
        <p:spPr>
          <a:xfrm>
            <a:off x="9965683" y="1437478"/>
            <a:ext cx="1020496" cy="5647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C7DA8D-F34E-AE2A-8C75-90221F1A4C0F}"/>
              </a:ext>
            </a:extLst>
          </p:cNvPr>
          <p:cNvSpPr/>
          <p:nvPr/>
        </p:nvSpPr>
        <p:spPr>
          <a:xfrm>
            <a:off x="9965683" y="1899409"/>
            <a:ext cx="1020496" cy="5647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</p:spTree>
    <p:extLst>
      <p:ext uri="{BB962C8B-B14F-4D97-AF65-F5344CB8AC3E}">
        <p14:creationId xmlns:p14="http://schemas.microsoft.com/office/powerpoint/2010/main" val="3881872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C0934-530F-4BDA-33F7-8C64E2114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B3D73-4972-D97D-D6DE-8025893CD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Hydraulik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7330CA-3998-332A-5A55-FEE0405C2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35" y="1320340"/>
            <a:ext cx="3633531" cy="2060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93951E-9C15-A594-5C16-0CCBA6768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671" y="1250308"/>
            <a:ext cx="6154009" cy="180047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31D901C-0131-3665-D736-90DD2C044AEA}"/>
              </a:ext>
            </a:extLst>
          </p:cNvPr>
          <p:cNvSpPr/>
          <p:nvPr/>
        </p:nvSpPr>
        <p:spPr>
          <a:xfrm>
            <a:off x="905435" y="2896775"/>
            <a:ext cx="1020496" cy="5647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B13648-53BE-19D7-D991-BE6D7F94ABA2}"/>
              </a:ext>
            </a:extLst>
          </p:cNvPr>
          <p:cNvSpPr/>
          <p:nvPr/>
        </p:nvSpPr>
        <p:spPr>
          <a:xfrm>
            <a:off x="2230731" y="1250308"/>
            <a:ext cx="1020496" cy="5647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D8F802-0DDB-EC27-20FF-40CC1B6000CD}"/>
              </a:ext>
            </a:extLst>
          </p:cNvPr>
          <p:cNvSpPr/>
          <p:nvPr/>
        </p:nvSpPr>
        <p:spPr>
          <a:xfrm>
            <a:off x="1973716" y="2529221"/>
            <a:ext cx="2354756" cy="25997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A1DEF9-24F9-CEA1-A75A-BC9A44876354}"/>
              </a:ext>
            </a:extLst>
          </p:cNvPr>
          <p:cNvSpPr/>
          <p:nvPr/>
        </p:nvSpPr>
        <p:spPr>
          <a:xfrm>
            <a:off x="3518470" y="1573123"/>
            <a:ext cx="1020496" cy="5647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7C8C216-BE5E-9B09-D2F4-1B3008D7E960}"/>
              </a:ext>
            </a:extLst>
          </p:cNvPr>
          <p:cNvSpPr/>
          <p:nvPr/>
        </p:nvSpPr>
        <p:spPr>
          <a:xfrm>
            <a:off x="3518470" y="2035054"/>
            <a:ext cx="1020496" cy="5647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5AD8BE-BF5F-A4BE-C703-5F06EB64BAD0}"/>
              </a:ext>
            </a:extLst>
          </p:cNvPr>
          <p:cNvSpPr/>
          <p:nvPr/>
        </p:nvSpPr>
        <p:spPr>
          <a:xfrm>
            <a:off x="6094412" y="3639312"/>
            <a:ext cx="5573204" cy="2057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41C10B-5CB8-3F7C-B308-99290A984896}"/>
              </a:ext>
            </a:extLst>
          </p:cNvPr>
          <p:cNvSpPr txBox="1"/>
          <p:nvPr/>
        </p:nvSpPr>
        <p:spPr>
          <a:xfrm>
            <a:off x="6441469" y="4057687"/>
            <a:ext cx="486041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2000" dirty="0"/>
              <a:t>Simpel undersøgelse på danske bassiner anlagt efter 2012, viste at kun 21 ud af 65 bassiner have tilfredsstillende hydraulisk effektivitet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9EB462-55AD-BD94-D1D5-8307D25F9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043600"/>
              </p:ext>
            </p:extLst>
          </p:nvPr>
        </p:nvGraphicFramePr>
        <p:xfrm>
          <a:off x="420625" y="4040904"/>
          <a:ext cx="5074919" cy="1358395"/>
        </p:xfrm>
        <a:graphic>
          <a:graphicData uri="http://schemas.openxmlformats.org/drawingml/2006/table">
            <a:tbl>
              <a:tblPr/>
              <a:tblGrid>
                <a:gridCol w="821302">
                  <a:extLst>
                    <a:ext uri="{9D8B030D-6E8A-4147-A177-3AD203B41FA5}">
                      <a16:colId xmlns:a16="http://schemas.microsoft.com/office/drawing/2014/main" val="3405667398"/>
                    </a:ext>
                  </a:extLst>
                </a:gridCol>
                <a:gridCol w="245165">
                  <a:extLst>
                    <a:ext uri="{9D8B030D-6E8A-4147-A177-3AD203B41FA5}">
                      <a16:colId xmlns:a16="http://schemas.microsoft.com/office/drawing/2014/main" val="2951623305"/>
                    </a:ext>
                  </a:extLst>
                </a:gridCol>
                <a:gridCol w="359996">
                  <a:extLst>
                    <a:ext uri="{9D8B030D-6E8A-4147-A177-3AD203B41FA5}">
                      <a16:colId xmlns:a16="http://schemas.microsoft.com/office/drawing/2014/main" val="974166489"/>
                    </a:ext>
                  </a:extLst>
                </a:gridCol>
                <a:gridCol w="240659">
                  <a:extLst>
                    <a:ext uri="{9D8B030D-6E8A-4147-A177-3AD203B41FA5}">
                      <a16:colId xmlns:a16="http://schemas.microsoft.com/office/drawing/2014/main" val="3971919754"/>
                    </a:ext>
                  </a:extLst>
                </a:gridCol>
                <a:gridCol w="208390">
                  <a:extLst>
                    <a:ext uri="{9D8B030D-6E8A-4147-A177-3AD203B41FA5}">
                      <a16:colId xmlns:a16="http://schemas.microsoft.com/office/drawing/2014/main" val="1583814087"/>
                    </a:ext>
                  </a:extLst>
                </a:gridCol>
                <a:gridCol w="257423">
                  <a:extLst>
                    <a:ext uri="{9D8B030D-6E8A-4147-A177-3AD203B41FA5}">
                      <a16:colId xmlns:a16="http://schemas.microsoft.com/office/drawing/2014/main" val="1732603564"/>
                    </a:ext>
                  </a:extLst>
                </a:gridCol>
                <a:gridCol w="281940">
                  <a:extLst>
                    <a:ext uri="{9D8B030D-6E8A-4147-A177-3AD203B41FA5}">
                      <a16:colId xmlns:a16="http://schemas.microsoft.com/office/drawing/2014/main" val="974301119"/>
                    </a:ext>
                  </a:extLst>
                </a:gridCol>
                <a:gridCol w="196132">
                  <a:extLst>
                    <a:ext uri="{9D8B030D-6E8A-4147-A177-3AD203B41FA5}">
                      <a16:colId xmlns:a16="http://schemas.microsoft.com/office/drawing/2014/main" val="686421587"/>
                    </a:ext>
                  </a:extLst>
                </a:gridCol>
                <a:gridCol w="269682">
                  <a:extLst>
                    <a:ext uri="{9D8B030D-6E8A-4147-A177-3AD203B41FA5}">
                      <a16:colId xmlns:a16="http://schemas.microsoft.com/office/drawing/2014/main" val="4071238094"/>
                    </a:ext>
                  </a:extLst>
                </a:gridCol>
                <a:gridCol w="257423">
                  <a:extLst>
                    <a:ext uri="{9D8B030D-6E8A-4147-A177-3AD203B41FA5}">
                      <a16:colId xmlns:a16="http://schemas.microsoft.com/office/drawing/2014/main" val="189949427"/>
                    </a:ext>
                  </a:extLst>
                </a:gridCol>
                <a:gridCol w="343231">
                  <a:extLst>
                    <a:ext uri="{9D8B030D-6E8A-4147-A177-3AD203B41FA5}">
                      <a16:colId xmlns:a16="http://schemas.microsoft.com/office/drawing/2014/main" val="3053174799"/>
                    </a:ext>
                  </a:extLst>
                </a:gridCol>
                <a:gridCol w="367748">
                  <a:extLst>
                    <a:ext uri="{9D8B030D-6E8A-4147-A177-3AD203B41FA5}">
                      <a16:colId xmlns:a16="http://schemas.microsoft.com/office/drawing/2014/main" val="2217011840"/>
                    </a:ext>
                  </a:extLst>
                </a:gridCol>
                <a:gridCol w="392264">
                  <a:extLst>
                    <a:ext uri="{9D8B030D-6E8A-4147-A177-3AD203B41FA5}">
                      <a16:colId xmlns:a16="http://schemas.microsoft.com/office/drawing/2014/main" val="1390491964"/>
                    </a:ext>
                  </a:extLst>
                </a:gridCol>
                <a:gridCol w="392264">
                  <a:extLst>
                    <a:ext uri="{9D8B030D-6E8A-4147-A177-3AD203B41FA5}">
                      <a16:colId xmlns:a16="http://schemas.microsoft.com/office/drawing/2014/main" val="133813238"/>
                    </a:ext>
                  </a:extLst>
                </a:gridCol>
                <a:gridCol w="441300">
                  <a:extLst>
                    <a:ext uri="{9D8B030D-6E8A-4147-A177-3AD203B41FA5}">
                      <a16:colId xmlns:a16="http://schemas.microsoft.com/office/drawing/2014/main" val="1863894717"/>
                    </a:ext>
                  </a:extLst>
                </a:gridCol>
              </a:tblGrid>
              <a:tr h="2716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105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Forsyning</a:t>
                      </a:r>
                      <a:endParaRPr lang="da-DK" sz="105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6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A</a:t>
                      </a:r>
                      <a:endParaRPr lang="da-DK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6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B</a:t>
                      </a:r>
                      <a:endParaRPr lang="da-DK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6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C</a:t>
                      </a:r>
                      <a:endParaRPr lang="da-DK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6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D</a:t>
                      </a:r>
                      <a:endParaRPr lang="da-DK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6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E</a:t>
                      </a:r>
                      <a:endParaRPr lang="da-DK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6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G</a:t>
                      </a:r>
                      <a:endParaRPr lang="da-DK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6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H</a:t>
                      </a:r>
                      <a:endParaRPr lang="da-DK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6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I</a:t>
                      </a:r>
                      <a:endParaRPr lang="da-DK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6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J</a:t>
                      </a:r>
                      <a:endParaRPr lang="da-DK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6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K</a:t>
                      </a:r>
                      <a:endParaRPr lang="da-DK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6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O</a:t>
                      </a:r>
                      <a:endParaRPr lang="da-DK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6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P</a:t>
                      </a:r>
                      <a:endParaRPr lang="da-DK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6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Q</a:t>
                      </a:r>
                      <a:endParaRPr lang="da-DK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6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NA</a:t>
                      </a:r>
                      <a:endParaRPr lang="da-DK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725568"/>
                  </a:ext>
                </a:extLst>
              </a:tr>
              <a:tr h="2716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A</a:t>
                      </a:r>
                      <a:endParaRPr lang="da-DK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8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5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9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3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4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507778"/>
                  </a:ext>
                </a:extLst>
              </a:tr>
              <a:tr h="2716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B</a:t>
                      </a:r>
                      <a:endParaRPr lang="da-DK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4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3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2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11</a:t>
                      </a:r>
                      <a:endParaRPr lang="da-DK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</a:t>
                      </a:r>
                      <a:endParaRPr lang="da-DK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545207"/>
                  </a:ext>
                </a:extLst>
              </a:tr>
              <a:tr h="2716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C</a:t>
                      </a:r>
                      <a:endParaRPr lang="da-DK" sz="900" kern="1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3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3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2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-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4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12</a:t>
                      </a:r>
                    </a:p>
                  </a:txBody>
                  <a:tcPr marL="25400" marR="25400" marT="25400" marB="2540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634722"/>
                  </a:ext>
                </a:extLst>
              </a:tr>
              <a:tr h="271679">
                <a:tc gridSpan="1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da-DK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NA: Bassin ikke fundet på luftfoto eller ikke synligt indløb og udløb</a:t>
                      </a:r>
                      <a:endParaRPr lang="da-DK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741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7293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Teknologisk Institut">
  <a:themeElements>
    <a:clrScheme name="Teknologisk Institut Dec2023">
      <a:dk1>
        <a:srgbClr val="5F0A05"/>
      </a:dk1>
      <a:lt1>
        <a:srgbClr val="FFFFFF"/>
      </a:lt1>
      <a:dk2>
        <a:srgbClr val="980C13"/>
      </a:dk2>
      <a:lt2>
        <a:srgbClr val="C00000"/>
      </a:lt2>
      <a:accent1>
        <a:srgbClr val="980C13"/>
      </a:accent1>
      <a:accent2>
        <a:srgbClr val="F3EEF0"/>
      </a:accent2>
      <a:accent3>
        <a:srgbClr val="980C13"/>
      </a:accent3>
      <a:accent4>
        <a:srgbClr val="C00000"/>
      </a:accent4>
      <a:accent5>
        <a:srgbClr val="FF8F8F"/>
      </a:accent5>
      <a:accent6>
        <a:srgbClr val="FFCBCB"/>
      </a:accent6>
      <a:hlink>
        <a:srgbClr val="0050C8"/>
      </a:hlink>
      <a:folHlink>
        <a:srgbClr val="0050C8"/>
      </a:folHlink>
    </a:clrScheme>
    <a:fontScheme name="Teknologisk Institut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F40CC5C3-A956-4E21-AFA1-5C8E24193108}" vid="{823B0571-C2F2-41B2-8655-2F612AE240DA}"/>
    </a:ext>
  </a:extLst>
</a:theme>
</file>

<file path=ppt/theme/theme2.xml><?xml version="1.0" encoding="utf-8"?>
<a:theme xmlns:a="http://schemas.openxmlformats.org/drawingml/2006/main" name="Office Theme">
  <a:themeElements>
    <a:clrScheme name="Teknologisk Institut">
      <a:dk1>
        <a:srgbClr val="000000"/>
      </a:dk1>
      <a:lt1>
        <a:srgbClr val="FFFFFF"/>
      </a:lt1>
      <a:dk2>
        <a:srgbClr val="434443"/>
      </a:dk2>
      <a:lt2>
        <a:srgbClr val="A9AAA9"/>
      </a:lt2>
      <a:accent1>
        <a:srgbClr val="2552A3"/>
      </a:accent1>
      <a:accent2>
        <a:srgbClr val="F11935"/>
      </a:accent2>
      <a:accent3>
        <a:srgbClr val="67C8BB"/>
      </a:accent3>
      <a:accent4>
        <a:srgbClr val="1C283A"/>
      </a:accent4>
      <a:accent5>
        <a:srgbClr val="FFF300"/>
      </a:accent5>
      <a:accent6>
        <a:srgbClr val="005E49"/>
      </a:accent6>
      <a:hlink>
        <a:srgbClr val="2552A3"/>
      </a:hlink>
      <a:folHlink>
        <a:srgbClr val="2552A3"/>
      </a:folHlink>
    </a:clrScheme>
    <a:fontScheme name="Teknologisk Institut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knologisk Institut">
      <a:dk1>
        <a:srgbClr val="000000"/>
      </a:dk1>
      <a:lt1>
        <a:srgbClr val="FFFFFF"/>
      </a:lt1>
      <a:dk2>
        <a:srgbClr val="434443"/>
      </a:dk2>
      <a:lt2>
        <a:srgbClr val="A9AAA9"/>
      </a:lt2>
      <a:accent1>
        <a:srgbClr val="2552A3"/>
      </a:accent1>
      <a:accent2>
        <a:srgbClr val="F11935"/>
      </a:accent2>
      <a:accent3>
        <a:srgbClr val="67C8BB"/>
      </a:accent3>
      <a:accent4>
        <a:srgbClr val="1C283A"/>
      </a:accent4>
      <a:accent5>
        <a:srgbClr val="FFF300"/>
      </a:accent5>
      <a:accent6>
        <a:srgbClr val="005E49"/>
      </a:accent6>
      <a:hlink>
        <a:srgbClr val="2552A3"/>
      </a:hlink>
      <a:folHlink>
        <a:srgbClr val="2552A3"/>
      </a:folHlink>
    </a:clrScheme>
    <a:fontScheme name="Teknologisk Institut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knologisk Institut Dec2023">
    <a:dk1>
      <a:srgbClr val="5F0A05"/>
    </a:dk1>
    <a:lt1>
      <a:srgbClr val="FFFFFF"/>
    </a:lt1>
    <a:dk2>
      <a:srgbClr val="980C13"/>
    </a:dk2>
    <a:lt2>
      <a:srgbClr val="C00000"/>
    </a:lt2>
    <a:accent1>
      <a:srgbClr val="980C13"/>
    </a:accent1>
    <a:accent2>
      <a:srgbClr val="F3EEF0"/>
    </a:accent2>
    <a:accent3>
      <a:srgbClr val="980C13"/>
    </a:accent3>
    <a:accent4>
      <a:srgbClr val="C00000"/>
    </a:accent4>
    <a:accent5>
      <a:srgbClr val="FF8F8F"/>
    </a:accent5>
    <a:accent6>
      <a:srgbClr val="FFCBCB"/>
    </a:accent6>
    <a:hlink>
      <a:srgbClr val="0050C8"/>
    </a:hlink>
    <a:folHlink>
      <a:srgbClr val="0050C8"/>
    </a:folHlink>
  </a:clrScheme>
</a:themeOverride>
</file>

<file path=ppt/theme/themeOverride2.xml><?xml version="1.0" encoding="utf-8"?>
<a:themeOverride xmlns:a="http://schemas.openxmlformats.org/drawingml/2006/main">
  <a:clrScheme name="Teknologisk Institut Dec2023">
    <a:dk1>
      <a:srgbClr val="5F0A05"/>
    </a:dk1>
    <a:lt1>
      <a:srgbClr val="FFFFFF"/>
    </a:lt1>
    <a:dk2>
      <a:srgbClr val="980C13"/>
    </a:dk2>
    <a:lt2>
      <a:srgbClr val="C00000"/>
    </a:lt2>
    <a:accent1>
      <a:srgbClr val="980C13"/>
    </a:accent1>
    <a:accent2>
      <a:srgbClr val="F3EEF0"/>
    </a:accent2>
    <a:accent3>
      <a:srgbClr val="980C13"/>
    </a:accent3>
    <a:accent4>
      <a:srgbClr val="C00000"/>
    </a:accent4>
    <a:accent5>
      <a:srgbClr val="FF8F8F"/>
    </a:accent5>
    <a:accent6>
      <a:srgbClr val="FFCBCB"/>
    </a:accent6>
    <a:hlink>
      <a:srgbClr val="0050C8"/>
    </a:hlink>
    <a:folHlink>
      <a:srgbClr val="0050C8"/>
    </a:folHlink>
  </a:clrScheme>
</a:themeOverride>
</file>

<file path=ppt/theme/themeOverride3.xml><?xml version="1.0" encoding="utf-8"?>
<a:themeOverride xmlns:a="http://schemas.openxmlformats.org/drawingml/2006/main">
  <a:clrScheme name="Teknologisk Institut Dec2023">
    <a:dk1>
      <a:srgbClr val="5F0A05"/>
    </a:dk1>
    <a:lt1>
      <a:srgbClr val="FFFFFF"/>
    </a:lt1>
    <a:dk2>
      <a:srgbClr val="980C13"/>
    </a:dk2>
    <a:lt2>
      <a:srgbClr val="C00000"/>
    </a:lt2>
    <a:accent1>
      <a:srgbClr val="980C13"/>
    </a:accent1>
    <a:accent2>
      <a:srgbClr val="F3EEF0"/>
    </a:accent2>
    <a:accent3>
      <a:srgbClr val="980C13"/>
    </a:accent3>
    <a:accent4>
      <a:srgbClr val="C00000"/>
    </a:accent4>
    <a:accent5>
      <a:srgbClr val="FF8F8F"/>
    </a:accent5>
    <a:accent6>
      <a:srgbClr val="FFCBCB"/>
    </a:accent6>
    <a:hlink>
      <a:srgbClr val="0050C8"/>
    </a:hlink>
    <a:folHlink>
      <a:srgbClr val="0050C8"/>
    </a:folHlink>
  </a:clrScheme>
</a:themeOverride>
</file>

<file path=ppt/theme/themeOverride4.xml><?xml version="1.0" encoding="utf-8"?>
<a:themeOverride xmlns:a="http://schemas.openxmlformats.org/drawingml/2006/main">
  <a:clrScheme name="Teknologisk Institut Dec2023">
    <a:dk1>
      <a:srgbClr val="5F0A05"/>
    </a:dk1>
    <a:lt1>
      <a:srgbClr val="FFFFFF"/>
    </a:lt1>
    <a:dk2>
      <a:srgbClr val="980C13"/>
    </a:dk2>
    <a:lt2>
      <a:srgbClr val="C00000"/>
    </a:lt2>
    <a:accent1>
      <a:srgbClr val="980C13"/>
    </a:accent1>
    <a:accent2>
      <a:srgbClr val="F3EEF0"/>
    </a:accent2>
    <a:accent3>
      <a:srgbClr val="980C13"/>
    </a:accent3>
    <a:accent4>
      <a:srgbClr val="C00000"/>
    </a:accent4>
    <a:accent5>
      <a:srgbClr val="FF8F8F"/>
    </a:accent5>
    <a:accent6>
      <a:srgbClr val="FFCBCB"/>
    </a:accent6>
    <a:hlink>
      <a:srgbClr val="0050C8"/>
    </a:hlink>
    <a:folHlink>
      <a:srgbClr val="0050C8"/>
    </a:folHlink>
  </a:clrScheme>
</a:themeOverride>
</file>

<file path=ppt/theme/themeOverride5.xml><?xml version="1.0" encoding="utf-8"?>
<a:themeOverride xmlns:a="http://schemas.openxmlformats.org/drawingml/2006/main">
  <a:clrScheme name="Teknologisk Institut Dec2023">
    <a:dk1>
      <a:srgbClr val="5F0A05"/>
    </a:dk1>
    <a:lt1>
      <a:srgbClr val="FFFFFF"/>
    </a:lt1>
    <a:dk2>
      <a:srgbClr val="980C13"/>
    </a:dk2>
    <a:lt2>
      <a:srgbClr val="C00000"/>
    </a:lt2>
    <a:accent1>
      <a:srgbClr val="980C13"/>
    </a:accent1>
    <a:accent2>
      <a:srgbClr val="F3EEF0"/>
    </a:accent2>
    <a:accent3>
      <a:srgbClr val="980C13"/>
    </a:accent3>
    <a:accent4>
      <a:srgbClr val="C00000"/>
    </a:accent4>
    <a:accent5>
      <a:srgbClr val="FF8F8F"/>
    </a:accent5>
    <a:accent6>
      <a:srgbClr val="FFCBCB"/>
    </a:accent6>
    <a:hlink>
      <a:srgbClr val="0050C8"/>
    </a:hlink>
    <a:folHlink>
      <a:srgbClr val="0050C8"/>
    </a:folHlink>
  </a:clrScheme>
</a:themeOverride>
</file>

<file path=ppt/theme/themeOverride6.xml><?xml version="1.0" encoding="utf-8"?>
<a:themeOverride xmlns:a="http://schemas.openxmlformats.org/drawingml/2006/main">
  <a:clrScheme name="Teknologisk Institut Dec2023">
    <a:dk1>
      <a:srgbClr val="5F0A05"/>
    </a:dk1>
    <a:lt1>
      <a:srgbClr val="FFFFFF"/>
    </a:lt1>
    <a:dk2>
      <a:srgbClr val="980C13"/>
    </a:dk2>
    <a:lt2>
      <a:srgbClr val="C00000"/>
    </a:lt2>
    <a:accent1>
      <a:srgbClr val="980C13"/>
    </a:accent1>
    <a:accent2>
      <a:srgbClr val="F3EEF0"/>
    </a:accent2>
    <a:accent3>
      <a:srgbClr val="980C13"/>
    </a:accent3>
    <a:accent4>
      <a:srgbClr val="C00000"/>
    </a:accent4>
    <a:accent5>
      <a:srgbClr val="FF8F8F"/>
    </a:accent5>
    <a:accent6>
      <a:srgbClr val="FFCBCB"/>
    </a:accent6>
    <a:hlink>
      <a:srgbClr val="0050C8"/>
    </a:hlink>
    <a:folHlink>
      <a:srgbClr val="0050C8"/>
    </a:folHlink>
  </a:clrScheme>
</a:themeOverride>
</file>

<file path=ppt/theme/themeOverride7.xml><?xml version="1.0" encoding="utf-8"?>
<a:themeOverride xmlns:a="http://schemas.openxmlformats.org/drawingml/2006/main">
  <a:clrScheme name="Teknologisk Institut Dec2023">
    <a:dk1>
      <a:srgbClr val="5F0A05"/>
    </a:dk1>
    <a:lt1>
      <a:srgbClr val="FFFFFF"/>
    </a:lt1>
    <a:dk2>
      <a:srgbClr val="980C13"/>
    </a:dk2>
    <a:lt2>
      <a:srgbClr val="C00000"/>
    </a:lt2>
    <a:accent1>
      <a:srgbClr val="980C13"/>
    </a:accent1>
    <a:accent2>
      <a:srgbClr val="F3EEF0"/>
    </a:accent2>
    <a:accent3>
      <a:srgbClr val="980C13"/>
    </a:accent3>
    <a:accent4>
      <a:srgbClr val="C00000"/>
    </a:accent4>
    <a:accent5>
      <a:srgbClr val="FF8F8F"/>
    </a:accent5>
    <a:accent6>
      <a:srgbClr val="FFCBCB"/>
    </a:accent6>
    <a:hlink>
      <a:srgbClr val="0050C8"/>
    </a:hlink>
    <a:folHlink>
      <a:srgbClr val="0050C8"/>
    </a:folHlink>
  </a:clrScheme>
</a:themeOverride>
</file>

<file path=ppt/theme/themeOverride8.xml><?xml version="1.0" encoding="utf-8"?>
<a:themeOverride xmlns:a="http://schemas.openxmlformats.org/drawingml/2006/main">
  <a:clrScheme name="Teknologisk Institut Dec2023">
    <a:dk1>
      <a:srgbClr val="5F0A05"/>
    </a:dk1>
    <a:lt1>
      <a:srgbClr val="FFFFFF"/>
    </a:lt1>
    <a:dk2>
      <a:srgbClr val="980C13"/>
    </a:dk2>
    <a:lt2>
      <a:srgbClr val="C00000"/>
    </a:lt2>
    <a:accent1>
      <a:srgbClr val="980C13"/>
    </a:accent1>
    <a:accent2>
      <a:srgbClr val="F3EEF0"/>
    </a:accent2>
    <a:accent3>
      <a:srgbClr val="980C13"/>
    </a:accent3>
    <a:accent4>
      <a:srgbClr val="C00000"/>
    </a:accent4>
    <a:accent5>
      <a:srgbClr val="FF8F8F"/>
    </a:accent5>
    <a:accent6>
      <a:srgbClr val="FFCBCB"/>
    </a:accent6>
    <a:hlink>
      <a:srgbClr val="0050C8"/>
    </a:hlink>
    <a:folHlink>
      <a:srgbClr val="0050C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7983070740390523","enableDocumentContentUpdater":false,"version":"1.5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documentContentValidatorConfiguration":{"enableDocumentContentValidator":false,"documentContentValidatorVersion":0},"elementsMetadata":[],"slideId":"638388507784130630","enableDocumentContentUpdater":false,"version":"1.5"}]]></TemplafySlideTemplateConfiguration>
</file>

<file path=customXml/item14.xml><?xml version="1.0" encoding="utf-8"?>
<TemplafySlideTemplateConfiguration><![CDATA[{"documentContentValidatorConfiguration":{"enableDocumentContentValidator":false,"documentContentValidatorVersion":0},"elementsMetadata":[],"slideId":"637983070745391049","enableDocumentContentUpdater":false,"version":"1.5"}]]></TemplafySlideTemplate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TemplateConfiguration><![CDATA[{"elementsMetadata":[],"transformationConfigurations":[],"templateName":"Teknologisk Institut - Skabelon - DK -221223 - test nye farver","templateDescription":"","enableDocumentContentUpdater":false,"version":"1.5"}]]></TemplafyTemplateConfiguration>
</file>

<file path=customXml/item17.xml><?xml version="1.0" encoding="utf-8"?>
<TemplafySlideTemplateConfiguration><![CDATA[{"documentContentValidatorConfiguration":{"enableDocumentContentValidator":false,"documentContentValidatorVersion":0},"elementsMetadata":[],"slideId":"637983070744922676","enableDocumentContentUpdater":false,"version":"1.5"}]]></TemplafySlideTemplateConfiguration>
</file>

<file path=customXml/item18.xml><?xml version="1.0" encoding="utf-8"?>
<TemplafySlideTemplateConfiguration><![CDATA[{"documentContentValidatorConfiguration":{"enableDocumentContentValidator":false,"documentContentValidatorVersion":0},"elementsMetadata":[],"slideId":"637983070738359537","enableDocumentContentUpdater":false,"version":"1.5"}]]></TemplafySlideTemplate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8388507779120597","enableDocumentContentUpdater":false,"version":"1.5"}]]></TemplafySlideTemplate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TemplateConfiguration><![CDATA[{"documentContentValidatorConfiguration":{"enableDocumentContentValidator":false,"documentContentValidatorVersion":0},"elementsMetadata":[],"slideId":"637983070739921702","enableDocumentContentUpdater":false,"version":"1.5"}]]></TemplafySlideTemplate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TemplateConfiguration><![CDATA[{"documentContentValidatorConfiguration":{"enableDocumentContentValidator":false,"documentContentValidatorVersion":0},"elementsMetadata":[],"slideId":"638388507779433121","enableDocumentContentUpdater":false,"version":"1.5"}]]></TemplafySlideTemplateConfiguration>
</file>

<file path=customXml/item25.xml><?xml version="1.0" encoding="utf-8"?>
<TemplafySlideFormConfiguration><![CDATA[{"formFields":[],"formDataEntries":[]}]]></TemplafySlideFormConfiguration>
</file>

<file path=customXml/item26.xml><?xml version="1.0" encoding="utf-8"?>
<TemplafySlideTemplateConfiguration><![CDATA[{"documentContentValidatorConfiguration":{"enableDocumentContentValidator":false,"documentContentValidatorVersion":0},"elementsMetadata":[],"slideId":"637983070744453391","enableDocumentContentUpdater":false,"version":"1.5"}]]></TemplafySlideTemplate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FormConfiguration><![CDATA[{"formFields":[],"formDataEntries":[]}]]></TemplafySlideFormConfiguration>
</file>

<file path=customXml/item29.xml><?xml version="1.0" encoding="utf-8"?>
<TemplafySlideTemplateConfiguration><![CDATA[{"documentContentValidatorConfiguration":{"enableDocumentContentValidator":false,"documentContentValidatorVersion":0},"elementsMetadata":[],"slideId":"637983070743984231","enableDocumentContentUpdater":false,"version":"1.5"}]]></TemplafySlideTemplate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8384914642243144","enableDocumentContentUpdater":false,"version":"1.5"}]]></TemplafySlideTemplate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SlideTemplateConfiguration><![CDATA[{"documentContentValidatorConfiguration":{"enableDocumentContentValidator":false,"documentContentValidatorVersion":0},"elementsMetadata":[],"slideId":"638388507779276863","enableDocumentContentUpdater":false,"version":"1.5"}]]></TemplafySlideTemplateConfiguration>
</file>

<file path=customXml/item32.xml><?xml version="1.0" encoding="utf-8"?>
<TemplafySlideTemplateConfiguration><![CDATA[{"documentContentValidatorConfiguration":{"enableDocumentContentValidator":false,"documentContentValidatorVersion":0},"elementsMetadata":[],"slideId":"637983070743515545","enableDocumentContentUpdater":false,"version":"1.5"}]]></TemplafySlideTemplateConfiguration>
</file>

<file path=customXml/item33.xml><?xml version="1.0" encoding="utf-8"?>
<TemplafySlideFormConfiguration><![CDATA[{"formFields":[],"formDataEntries":[]}]]></TemplafySlideFormConfiguration>
</file>

<file path=customXml/item34.xml><?xml version="1.0" encoding="utf-8"?>
<TemplafySlideFormConfiguration><![CDATA[{"formFields":[],"formDataEntries":[]}]]></TemplafySlideFormConfiguration>
</file>

<file path=customXml/item35.xml><?xml version="1.0" encoding="utf-8"?>
<TemplafySlideFormConfiguration><![CDATA[{"formFields":[],"formDataEntries":[]}]]></TemplafySlideFormConfiguration>
</file>

<file path=customXml/item36.xml><?xml version="1.0" encoding="utf-8"?>
<TemplafySlideTemplateConfiguration><![CDATA[{"documentContentValidatorConfiguration":{"enableDocumentContentValidator":false,"documentContentValidatorVersion":0},"elementsMetadata":[],"slideId":"638384914642243144","enableDocumentContentUpdater":false,"version":"1.5"}]]></TemplafySlideTemplateConfiguration>
</file>

<file path=customXml/item37.xml><?xml version="1.0" encoding="utf-8"?>
<TemplafySlideTemplateConfiguration><![CDATA[{"documentContentValidatorConfiguration":{"enableDocumentContentValidator":false,"documentContentValidatorVersion":0},"elementsMetadata":[],"slideId":"638388507779276862","enableDocumentContentUpdater":false,"version":"1.5"}]]></TemplafySlideTemplateConfiguration>
</file>

<file path=customXml/item38.xml><?xml version="1.0" encoding="utf-8"?>
<TemplafySlideTemplateConfiguration><![CDATA[{"documentContentValidatorConfiguration":{"enableDocumentContentValidator":false,"documentContentValidatorVersion":0},"elementsMetadata":[],"slideId":"637983070738984217","enableDocumentContentUpdater":false,"version":"1.5"}]]></TemplafySlideTemplateConfiguration>
</file>

<file path=customXml/item39.xml><?xml version="1.0" encoding="utf-8"?>
<TemplafySlideFormConfiguration><![CDATA[{"formFields":[],"formDataEntries":[]}]]></TemplafySlideFormConfiguration>
</file>

<file path=customXml/item4.xml><?xml version="1.0" encoding="utf-8"?>
<TemplafySlideFormConfiguration><![CDATA[{"formFields":[],"formDataEntries":[]}]]></TemplafySlideFormConfiguration>
</file>

<file path=customXml/item40.xml><?xml version="1.0" encoding="utf-8"?>
<TemplafyFormConfiguration><![CDATA[{"formFields":[],"formDataEntries":[]}]]></TemplafyFormConfiguration>
</file>

<file path=customXml/item41.xml><?xml version="1.0" encoding="utf-8"?>
<TemplafySlideFormConfiguration><![CDATA[{"formFields":[],"formDataEntries":[]}]]></TemplafySlideFormConfiguration>
</file>

<file path=customXml/item42.xml><?xml version="1.0" encoding="utf-8"?>
<TemplafySlideFormConfiguration><![CDATA[{"formFields":[],"formDataEntries":[]}]]></TemplafySlideFormConfiguration>
</file>

<file path=customXml/item43.xml><?xml version="1.0" encoding="utf-8"?>
<TemplafySlideFormConfiguration><![CDATA[{"formFields":[],"formDataEntries":[]}]]></TemplafySlideFormConfiguration>
</file>

<file path=customXml/item44.xml><?xml version="1.0" encoding="utf-8"?>
<TemplafySlideTemplateConfiguration><![CDATA[{"documentContentValidatorConfiguration":{"enableDocumentContentValidator":false,"documentContentValidatorVersion":0},"elementsMetadata":[],"slideId":"638388507784286886","enableDocumentContentUpdater":false,"version":"1.5"}]]></TemplafySlideTemplateConfiguration>
</file>

<file path=customXml/item45.xml><?xml version="1.0" encoding="utf-8"?>
<TemplafySlideTemplateConfiguration><![CDATA[{"documentContentValidatorConfiguration":{"enableDocumentContentValidator":false,"documentContentValidatorVersion":0},"elementsMetadata":[],"slideId":"638384914642243144","enableDocumentContentUpdater":false,"version":"1.5"}]]></TemplafySlideTemplateConfiguration>
</file>

<file path=customXml/item46.xml><?xml version="1.0" encoding="utf-8"?>
<TemplafySlideFormConfiguration><![CDATA[{"formFields":[],"formDataEntries":[]}]]></TemplafySlideFormConfiguration>
</file>

<file path=customXml/item47.xml><?xml version="1.0" encoding="utf-8"?>
<TemplafySlideTemplateConfiguration><![CDATA[{"documentContentValidatorConfiguration":{"enableDocumentContentValidator":false,"documentContentValidatorVersion":0},"elementsMetadata":[],"slideId":"637983070741015580","enableDocumentContentUpdater":false,"version":"1.5"}]]></TemplafySlideTemplateConfiguration>
</file>

<file path=customXml/item48.xml><?xml version="1.0" encoding="utf-8"?>
<TemplafySlideTemplateConfiguration><![CDATA[{"documentContentValidatorConfiguration":{"enableDocumentContentValidator":false,"documentContentValidatorVersion":0},"elementsMetadata":[],"slideId":"638388507779120596","enableDocumentContentUpdater":false,"version":"1.5"}]]></TemplafySlideTemplateConfiguration>
</file>

<file path=customXml/item49.xml><?xml version="1.0" encoding="utf-8"?>
<TemplafySlideTemplateConfiguration><![CDATA[{"documentContentValidatorConfiguration":{"enableDocumentContentValidator":false,"documentContentValidatorVersion":0},"elementsMetadata":[],"slideId":"638388507779433122","enableDocumentContentUpdater":false,"version":"1.5"}]]></TemplafySlideTemplate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7983070744609403","enableDocumentContentUpdater":false,"version":"1.5"}]]></TemplafySlideTemplateConfiguration>
</file>

<file path=customXml/item50.xml><?xml version="1.0" encoding="utf-8"?>
<TemplafySlideTemplateConfiguration><![CDATA[{"documentContentValidatorConfiguration":{"enableDocumentContentValidator":false,"documentContentValidatorVersion":0},"elementsMetadata":[],"slideId":"637983070744765760","enableDocumentContentUpdater":false,"version":"1.5"}]]></TemplafySlideTemplateConfiguration>
</file>

<file path=customXml/item51.xml><?xml version="1.0" encoding="utf-8"?>
<TemplafySlideFormConfiguration><![CDATA[{"formFields":[],"formDataEntries":[]}]]></TemplafySlideFormConfiguration>
</file>

<file path=customXml/item52.xml><?xml version="1.0" encoding="utf-8"?>
<TemplafySlideFormConfiguration><![CDATA[{"formFields":[],"formDataEntries":[]}]]></TemplafySlideFormConfiguration>
</file>

<file path=customXml/item53.xml><?xml version="1.0" encoding="utf-8"?>
<TemplafySlideFormConfiguration><![CDATA[{"formFields":[],"formDataEntries":[]}]]></TemplafySlideFormConfiguration>
</file>

<file path=customXml/item54.xml><?xml version="1.0" encoding="utf-8"?>
<TemplafySlideTemplateConfiguration><![CDATA[{"documentContentValidatorConfiguration":{"enableDocumentContentValidator":false,"documentContentValidatorVersion":0},"elementsMetadata":[],"slideId":"638388507784286887","enableDocumentContentUpdater":false,"version":"1.5"}]]></TemplafySlideTemplate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7983070744140990","enableDocumentContentUpdater":false,"version":"1.5"}]]></TemplafySlideTemplate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7983070744296882","enableDocumentContentUpdater":false,"version":"1.5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AF569017-C13E-4053-A135-4465C81773FF}">
  <ds:schemaRefs/>
</ds:datastoreItem>
</file>

<file path=customXml/itemProps10.xml><?xml version="1.0" encoding="utf-8"?>
<ds:datastoreItem xmlns:ds="http://schemas.openxmlformats.org/officeDocument/2006/customXml" ds:itemID="{E307EF58-25C2-491E-9EB9-2EE9B46CD0BD}">
  <ds:schemaRefs/>
</ds:datastoreItem>
</file>

<file path=customXml/itemProps11.xml><?xml version="1.0" encoding="utf-8"?>
<ds:datastoreItem xmlns:ds="http://schemas.openxmlformats.org/officeDocument/2006/customXml" ds:itemID="{44975E96-333C-46B2-8547-0ABE063CC073}">
  <ds:schemaRefs/>
</ds:datastoreItem>
</file>

<file path=customXml/itemProps12.xml><?xml version="1.0" encoding="utf-8"?>
<ds:datastoreItem xmlns:ds="http://schemas.openxmlformats.org/officeDocument/2006/customXml" ds:itemID="{1D6550CD-E766-A648-987B-52421A36BB78}">
  <ds:schemaRefs/>
</ds:datastoreItem>
</file>

<file path=customXml/itemProps13.xml><?xml version="1.0" encoding="utf-8"?>
<ds:datastoreItem xmlns:ds="http://schemas.openxmlformats.org/officeDocument/2006/customXml" ds:itemID="{A9793285-20D3-4BF5-B3BE-86E4F047FD56}">
  <ds:schemaRefs/>
</ds:datastoreItem>
</file>

<file path=customXml/itemProps14.xml><?xml version="1.0" encoding="utf-8"?>
<ds:datastoreItem xmlns:ds="http://schemas.openxmlformats.org/officeDocument/2006/customXml" ds:itemID="{5C63D681-C74E-4536-A1FE-E4DA8281A407}">
  <ds:schemaRefs/>
</ds:datastoreItem>
</file>

<file path=customXml/itemProps15.xml><?xml version="1.0" encoding="utf-8"?>
<ds:datastoreItem xmlns:ds="http://schemas.openxmlformats.org/officeDocument/2006/customXml" ds:itemID="{2BD10ED4-8EC9-4EC6-B97F-9F7EBBE87496}">
  <ds:schemaRefs/>
</ds:datastoreItem>
</file>

<file path=customXml/itemProps16.xml><?xml version="1.0" encoding="utf-8"?>
<ds:datastoreItem xmlns:ds="http://schemas.openxmlformats.org/officeDocument/2006/customXml" ds:itemID="{A203D338-9202-41B1-97EF-2631A0A55E7C}">
  <ds:schemaRefs/>
</ds:datastoreItem>
</file>

<file path=customXml/itemProps17.xml><?xml version="1.0" encoding="utf-8"?>
<ds:datastoreItem xmlns:ds="http://schemas.openxmlformats.org/officeDocument/2006/customXml" ds:itemID="{D908E746-3F86-46CF-BBA4-7BFF387B33C8}">
  <ds:schemaRefs/>
</ds:datastoreItem>
</file>

<file path=customXml/itemProps18.xml><?xml version="1.0" encoding="utf-8"?>
<ds:datastoreItem xmlns:ds="http://schemas.openxmlformats.org/officeDocument/2006/customXml" ds:itemID="{837B9F2E-7243-4820-A846-FA92E7866FFA}">
  <ds:schemaRefs/>
</ds:datastoreItem>
</file>

<file path=customXml/itemProps19.xml><?xml version="1.0" encoding="utf-8"?>
<ds:datastoreItem xmlns:ds="http://schemas.openxmlformats.org/officeDocument/2006/customXml" ds:itemID="{E97B27CD-41BF-8D4F-B8CD-DF4B03E0111B}">
  <ds:schemaRefs/>
</ds:datastoreItem>
</file>

<file path=customXml/itemProps2.xml><?xml version="1.0" encoding="utf-8"?>
<ds:datastoreItem xmlns:ds="http://schemas.openxmlformats.org/officeDocument/2006/customXml" ds:itemID="{EF4C7E7C-2E71-4294-86E8-BBDFE52F296D}">
  <ds:schemaRefs/>
</ds:datastoreItem>
</file>

<file path=customXml/itemProps20.xml><?xml version="1.0" encoding="utf-8"?>
<ds:datastoreItem xmlns:ds="http://schemas.openxmlformats.org/officeDocument/2006/customXml" ds:itemID="{154B2D33-6E02-4AFF-BD60-4ED6404AD9B3}">
  <ds:schemaRefs/>
</ds:datastoreItem>
</file>

<file path=customXml/itemProps21.xml><?xml version="1.0" encoding="utf-8"?>
<ds:datastoreItem xmlns:ds="http://schemas.openxmlformats.org/officeDocument/2006/customXml" ds:itemID="{2D20D145-03C3-419E-ABF8-F7F3CD342E56}">
  <ds:schemaRefs/>
</ds:datastoreItem>
</file>

<file path=customXml/itemProps22.xml><?xml version="1.0" encoding="utf-8"?>
<ds:datastoreItem xmlns:ds="http://schemas.openxmlformats.org/officeDocument/2006/customXml" ds:itemID="{E47EEE48-BAEF-460D-92CD-FB32069BC11B}">
  <ds:schemaRefs/>
</ds:datastoreItem>
</file>

<file path=customXml/itemProps23.xml><?xml version="1.0" encoding="utf-8"?>
<ds:datastoreItem xmlns:ds="http://schemas.openxmlformats.org/officeDocument/2006/customXml" ds:itemID="{7D26E69D-5E70-456E-8B24-E91B3602567F}">
  <ds:schemaRefs/>
</ds:datastoreItem>
</file>

<file path=customXml/itemProps24.xml><?xml version="1.0" encoding="utf-8"?>
<ds:datastoreItem xmlns:ds="http://schemas.openxmlformats.org/officeDocument/2006/customXml" ds:itemID="{4B742B13-1A03-440F-88C1-AD625F022939}">
  <ds:schemaRefs/>
</ds:datastoreItem>
</file>

<file path=customXml/itemProps25.xml><?xml version="1.0" encoding="utf-8"?>
<ds:datastoreItem xmlns:ds="http://schemas.openxmlformats.org/officeDocument/2006/customXml" ds:itemID="{A86F879E-5411-4A64-BE4E-1B44A35CAACA}">
  <ds:schemaRefs/>
</ds:datastoreItem>
</file>

<file path=customXml/itemProps26.xml><?xml version="1.0" encoding="utf-8"?>
<ds:datastoreItem xmlns:ds="http://schemas.openxmlformats.org/officeDocument/2006/customXml" ds:itemID="{F9A01632-B13F-4CE1-B3ED-F2121EEBCD33}">
  <ds:schemaRefs/>
</ds:datastoreItem>
</file>

<file path=customXml/itemProps27.xml><?xml version="1.0" encoding="utf-8"?>
<ds:datastoreItem xmlns:ds="http://schemas.openxmlformats.org/officeDocument/2006/customXml" ds:itemID="{38AE672F-8062-4A44-8A7B-01800F9FFD65}">
  <ds:schemaRefs/>
</ds:datastoreItem>
</file>

<file path=customXml/itemProps28.xml><?xml version="1.0" encoding="utf-8"?>
<ds:datastoreItem xmlns:ds="http://schemas.openxmlformats.org/officeDocument/2006/customXml" ds:itemID="{CCCFA03B-C32D-4A4A-AD06-92D3A9959055}">
  <ds:schemaRefs/>
</ds:datastoreItem>
</file>

<file path=customXml/itemProps29.xml><?xml version="1.0" encoding="utf-8"?>
<ds:datastoreItem xmlns:ds="http://schemas.openxmlformats.org/officeDocument/2006/customXml" ds:itemID="{EA3E3AF5-D9CD-4280-86B9-BC8C8FD861E1}">
  <ds:schemaRefs/>
</ds:datastoreItem>
</file>

<file path=customXml/itemProps3.xml><?xml version="1.0" encoding="utf-8"?>
<ds:datastoreItem xmlns:ds="http://schemas.openxmlformats.org/officeDocument/2006/customXml" ds:itemID="{33181A6A-05A7-4759-A7FA-E76F45A80786}">
  <ds:schemaRefs/>
</ds:datastoreItem>
</file>

<file path=customXml/itemProps30.xml><?xml version="1.0" encoding="utf-8"?>
<ds:datastoreItem xmlns:ds="http://schemas.openxmlformats.org/officeDocument/2006/customXml" ds:itemID="{1BACBF44-A19F-4AAF-BA4E-99CF63610DD5}">
  <ds:schemaRefs/>
</ds:datastoreItem>
</file>

<file path=customXml/itemProps31.xml><?xml version="1.0" encoding="utf-8"?>
<ds:datastoreItem xmlns:ds="http://schemas.openxmlformats.org/officeDocument/2006/customXml" ds:itemID="{F890FB56-FFE7-4298-BFB2-6A4B977DF586}">
  <ds:schemaRefs/>
</ds:datastoreItem>
</file>

<file path=customXml/itemProps32.xml><?xml version="1.0" encoding="utf-8"?>
<ds:datastoreItem xmlns:ds="http://schemas.openxmlformats.org/officeDocument/2006/customXml" ds:itemID="{E8BF01A7-2B24-6F44-BB9C-CC3F3A05F66C}">
  <ds:schemaRefs/>
</ds:datastoreItem>
</file>

<file path=customXml/itemProps33.xml><?xml version="1.0" encoding="utf-8"?>
<ds:datastoreItem xmlns:ds="http://schemas.openxmlformats.org/officeDocument/2006/customXml" ds:itemID="{8E97700E-3424-44AB-8C22-BA988E7B6908}">
  <ds:schemaRefs/>
</ds:datastoreItem>
</file>

<file path=customXml/itemProps34.xml><?xml version="1.0" encoding="utf-8"?>
<ds:datastoreItem xmlns:ds="http://schemas.openxmlformats.org/officeDocument/2006/customXml" ds:itemID="{2BECC2E4-2C7C-43A8-B66F-A557C6E0A2C0}">
  <ds:schemaRefs/>
</ds:datastoreItem>
</file>

<file path=customXml/itemProps35.xml><?xml version="1.0" encoding="utf-8"?>
<ds:datastoreItem xmlns:ds="http://schemas.openxmlformats.org/officeDocument/2006/customXml" ds:itemID="{45F80ED5-3D31-42E4-ABFD-8B51D4CF088B}">
  <ds:schemaRefs/>
</ds:datastoreItem>
</file>

<file path=customXml/itemProps36.xml><?xml version="1.0" encoding="utf-8"?>
<ds:datastoreItem xmlns:ds="http://schemas.openxmlformats.org/officeDocument/2006/customXml" ds:itemID="{6AF3B64B-50ED-4000-9D3D-6754F03F08F2}">
  <ds:schemaRefs/>
</ds:datastoreItem>
</file>

<file path=customXml/itemProps37.xml><?xml version="1.0" encoding="utf-8"?>
<ds:datastoreItem xmlns:ds="http://schemas.openxmlformats.org/officeDocument/2006/customXml" ds:itemID="{CA46DF1A-B4EF-40AF-84DC-26EB3DB89026}">
  <ds:schemaRefs/>
</ds:datastoreItem>
</file>

<file path=customXml/itemProps38.xml><?xml version="1.0" encoding="utf-8"?>
<ds:datastoreItem xmlns:ds="http://schemas.openxmlformats.org/officeDocument/2006/customXml" ds:itemID="{3A7CE578-1254-4020-B26C-096353A1D067}">
  <ds:schemaRefs/>
</ds:datastoreItem>
</file>

<file path=customXml/itemProps39.xml><?xml version="1.0" encoding="utf-8"?>
<ds:datastoreItem xmlns:ds="http://schemas.openxmlformats.org/officeDocument/2006/customXml" ds:itemID="{05EE8E0B-F1E1-43B1-973A-5BD4463F4CC0}">
  <ds:schemaRefs/>
</ds:datastoreItem>
</file>

<file path=customXml/itemProps4.xml><?xml version="1.0" encoding="utf-8"?>
<ds:datastoreItem xmlns:ds="http://schemas.openxmlformats.org/officeDocument/2006/customXml" ds:itemID="{14E9C415-6F7D-4408-9C67-01302A38E69F}">
  <ds:schemaRefs/>
</ds:datastoreItem>
</file>

<file path=customXml/itemProps40.xml><?xml version="1.0" encoding="utf-8"?>
<ds:datastoreItem xmlns:ds="http://schemas.openxmlformats.org/officeDocument/2006/customXml" ds:itemID="{FA3B3472-0540-46AE-9DE9-9C59CB810885}">
  <ds:schemaRefs/>
</ds:datastoreItem>
</file>

<file path=customXml/itemProps41.xml><?xml version="1.0" encoding="utf-8"?>
<ds:datastoreItem xmlns:ds="http://schemas.openxmlformats.org/officeDocument/2006/customXml" ds:itemID="{80A0434F-A877-4593-B5A6-2EEEBFDEA3CA}">
  <ds:schemaRefs/>
</ds:datastoreItem>
</file>

<file path=customXml/itemProps42.xml><?xml version="1.0" encoding="utf-8"?>
<ds:datastoreItem xmlns:ds="http://schemas.openxmlformats.org/officeDocument/2006/customXml" ds:itemID="{78A28966-D18D-4A5A-A9CF-22044D510085}">
  <ds:schemaRefs/>
</ds:datastoreItem>
</file>

<file path=customXml/itemProps43.xml><?xml version="1.0" encoding="utf-8"?>
<ds:datastoreItem xmlns:ds="http://schemas.openxmlformats.org/officeDocument/2006/customXml" ds:itemID="{E5369909-03A7-4828-A87F-2CEF7A63BD5B}">
  <ds:schemaRefs/>
</ds:datastoreItem>
</file>

<file path=customXml/itemProps44.xml><?xml version="1.0" encoding="utf-8"?>
<ds:datastoreItem xmlns:ds="http://schemas.openxmlformats.org/officeDocument/2006/customXml" ds:itemID="{7D6BAD62-0B53-4A0F-A051-5173BA03AB6E}">
  <ds:schemaRefs/>
</ds:datastoreItem>
</file>

<file path=customXml/itemProps45.xml><?xml version="1.0" encoding="utf-8"?>
<ds:datastoreItem xmlns:ds="http://schemas.openxmlformats.org/officeDocument/2006/customXml" ds:itemID="{60796400-6DB6-417B-8F62-86BDE31A1910}">
  <ds:schemaRefs/>
</ds:datastoreItem>
</file>

<file path=customXml/itemProps46.xml><?xml version="1.0" encoding="utf-8"?>
<ds:datastoreItem xmlns:ds="http://schemas.openxmlformats.org/officeDocument/2006/customXml" ds:itemID="{772CAC64-BBF1-4538-93B6-A7D529C4E107}">
  <ds:schemaRefs/>
</ds:datastoreItem>
</file>

<file path=customXml/itemProps47.xml><?xml version="1.0" encoding="utf-8"?>
<ds:datastoreItem xmlns:ds="http://schemas.openxmlformats.org/officeDocument/2006/customXml" ds:itemID="{A6407336-DC93-B942-8BE4-5F2682AC594B}">
  <ds:schemaRefs/>
</ds:datastoreItem>
</file>

<file path=customXml/itemProps48.xml><?xml version="1.0" encoding="utf-8"?>
<ds:datastoreItem xmlns:ds="http://schemas.openxmlformats.org/officeDocument/2006/customXml" ds:itemID="{D9E3F7AA-90EB-49F5-B801-F9AEE1F1F7C7}">
  <ds:schemaRefs/>
</ds:datastoreItem>
</file>

<file path=customXml/itemProps49.xml><?xml version="1.0" encoding="utf-8"?>
<ds:datastoreItem xmlns:ds="http://schemas.openxmlformats.org/officeDocument/2006/customXml" ds:itemID="{281D1D0A-6570-47F3-A475-10E30791235C}">
  <ds:schemaRefs/>
</ds:datastoreItem>
</file>

<file path=customXml/itemProps5.xml><?xml version="1.0" encoding="utf-8"?>
<ds:datastoreItem xmlns:ds="http://schemas.openxmlformats.org/officeDocument/2006/customXml" ds:itemID="{F8E146BC-051B-49A4-B443-55E86FAA6DCF}">
  <ds:schemaRefs/>
</ds:datastoreItem>
</file>

<file path=customXml/itemProps50.xml><?xml version="1.0" encoding="utf-8"?>
<ds:datastoreItem xmlns:ds="http://schemas.openxmlformats.org/officeDocument/2006/customXml" ds:itemID="{ECC79D8E-5E9D-4FF3-BB4A-9C828418C9FE}">
  <ds:schemaRefs/>
</ds:datastoreItem>
</file>

<file path=customXml/itemProps51.xml><?xml version="1.0" encoding="utf-8"?>
<ds:datastoreItem xmlns:ds="http://schemas.openxmlformats.org/officeDocument/2006/customXml" ds:itemID="{07B7083B-97E8-4228-A1E3-65258B137112}">
  <ds:schemaRefs/>
</ds:datastoreItem>
</file>

<file path=customXml/itemProps52.xml><?xml version="1.0" encoding="utf-8"?>
<ds:datastoreItem xmlns:ds="http://schemas.openxmlformats.org/officeDocument/2006/customXml" ds:itemID="{21BA8994-5F5C-4594-A46F-C81CD7A25E41}">
  <ds:schemaRefs/>
</ds:datastoreItem>
</file>

<file path=customXml/itemProps53.xml><?xml version="1.0" encoding="utf-8"?>
<ds:datastoreItem xmlns:ds="http://schemas.openxmlformats.org/officeDocument/2006/customXml" ds:itemID="{CAB4B6B6-C3FD-4844-93E5-2E9630C74605}">
  <ds:schemaRefs/>
</ds:datastoreItem>
</file>

<file path=customXml/itemProps54.xml><?xml version="1.0" encoding="utf-8"?>
<ds:datastoreItem xmlns:ds="http://schemas.openxmlformats.org/officeDocument/2006/customXml" ds:itemID="{7C069F71-E283-485D-939F-8BD41E16D7F6}">
  <ds:schemaRefs/>
</ds:datastoreItem>
</file>

<file path=customXml/itemProps6.xml><?xml version="1.0" encoding="utf-8"?>
<ds:datastoreItem xmlns:ds="http://schemas.openxmlformats.org/officeDocument/2006/customXml" ds:itemID="{EA2349A3-FE9A-4365-B8B6-B0AABBBFA623}">
  <ds:schemaRefs/>
</ds:datastoreItem>
</file>

<file path=customXml/itemProps7.xml><?xml version="1.0" encoding="utf-8"?>
<ds:datastoreItem xmlns:ds="http://schemas.openxmlformats.org/officeDocument/2006/customXml" ds:itemID="{E0299B0D-686F-4D0A-8DBE-DF78E1D2C5EF}">
  <ds:schemaRefs/>
</ds:datastoreItem>
</file>

<file path=customXml/itemProps8.xml><?xml version="1.0" encoding="utf-8"?>
<ds:datastoreItem xmlns:ds="http://schemas.openxmlformats.org/officeDocument/2006/customXml" ds:itemID="{277C2014-6C19-47F1-82D0-D3B560FF4D02}">
  <ds:schemaRefs/>
</ds:datastoreItem>
</file>

<file path=customXml/itemProps9.xml><?xml version="1.0" encoding="utf-8"?>
<ds:datastoreItem xmlns:ds="http://schemas.openxmlformats.org/officeDocument/2006/customXml" ds:itemID="{70BA7F58-7D2C-4156-95FE-995539E34AC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864</TotalTime>
  <Words>1045</Words>
  <Application>Microsoft Office PowerPoint</Application>
  <PresentationFormat>Custom</PresentationFormat>
  <Paragraphs>188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Cambria Math</vt:lpstr>
      <vt:lpstr>Open Sans</vt:lpstr>
      <vt:lpstr>1_Teknologisk Institut</vt:lpstr>
      <vt:lpstr>Hydraulik og Vandkvalitet </vt:lpstr>
      <vt:lpstr>Bassiners formål</vt:lpstr>
      <vt:lpstr>Fortiden</vt:lpstr>
      <vt:lpstr>Nutiden</vt:lpstr>
      <vt:lpstr>Hvad ved vi i dag om bassiner og vandkvalitet?</vt:lpstr>
      <vt:lpstr>Hvad er den “gamle” viden?</vt:lpstr>
      <vt:lpstr>Hvad har vi fundet?</vt:lpstr>
      <vt:lpstr>Hydraulik</vt:lpstr>
      <vt:lpstr>Hydraulik</vt:lpstr>
      <vt:lpstr>Hydraulik</vt:lpstr>
      <vt:lpstr>Hvad siger nutiden om bassiner og vandkvalitet?</vt:lpstr>
      <vt:lpstr>Viden om renseeffekt</vt:lpstr>
      <vt:lpstr>Viden om renseeffekt</vt:lpstr>
      <vt:lpstr>Viden om renseeffekt</vt:lpstr>
      <vt:lpstr>Spørgsmål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Katrine Nielsen</dc:creator>
  <cp:keywords/>
  <dc:description/>
  <cp:lastModifiedBy>Katrine Nielsen</cp:lastModifiedBy>
  <cp:revision>14</cp:revision>
  <dcterms:created xsi:type="dcterms:W3CDTF">2026-02-25T08:22:06Z</dcterms:created>
  <dcterms:modified xsi:type="dcterms:W3CDTF">2026-02-26T12:56:08Z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www.omnidocs.com</vt:lpwstr>
  </property>
  <property fmtid="{D5CDD505-2E9C-101B-9397-08002B2CF9AE}" pid="3" name="TemplafyTimeStamp">
    <vt:lpwstr>2023-12-22T14:06:17.5463451</vt:lpwstr>
  </property>
  <property fmtid="{D5CDD505-2E9C-101B-9397-08002B2CF9AE}" pid="4" name="Created by">
    <vt:lpwstr>omnidocs.com</vt:lpwstr>
  </property>
</Properties>
</file>