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09" r:id="rId5"/>
    <p:sldMasterId id="2147484975" r:id="rId6"/>
  </p:sldMasterIdLst>
  <p:notesMasterIdLst>
    <p:notesMasterId r:id="rId21"/>
  </p:notesMasterIdLst>
  <p:sldIdLst>
    <p:sldId id="263" r:id="rId7"/>
    <p:sldId id="269" r:id="rId8"/>
    <p:sldId id="324" r:id="rId9"/>
    <p:sldId id="264" r:id="rId10"/>
    <p:sldId id="311" r:id="rId11"/>
    <p:sldId id="313" r:id="rId12"/>
    <p:sldId id="314" r:id="rId13"/>
    <p:sldId id="315" r:id="rId14"/>
    <p:sldId id="316" r:id="rId15"/>
    <p:sldId id="317" r:id="rId16"/>
    <p:sldId id="322" r:id="rId17"/>
    <p:sldId id="320" r:id="rId18"/>
    <p:sldId id="323" r:id="rId19"/>
    <p:sldId id="321" r:id="rId20"/>
  </p:sldIdLst>
  <p:sldSz cx="12192000" cy="6858000"/>
  <p:notesSz cx="6735763" cy="98663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97F77-D918-499F-A298-8CFE1E8E0382}" v="223" dt="2026-02-25T13:30:02.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8" autoAdjust="0"/>
    <p:restoredTop sz="85076" autoAdjust="0"/>
  </p:normalViewPr>
  <p:slideViewPr>
    <p:cSldViewPr snapToGrid="0">
      <p:cViewPr>
        <p:scale>
          <a:sx n="100" d="100"/>
          <a:sy n="100" d="100"/>
        </p:scale>
        <p:origin x="1896"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27" Type="http://schemas.microsoft.com/office/2015/10/relationships/revisionInfo" Target="revisionInfo.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Bennedsgaard Krog (JACB)" userId="10ba4afc-26d6-4f39-a78b-e4fc47656e4f" providerId="ADAL" clId="{B3CDE0FE-41DF-4415-9988-687A5CD12286}"/>
    <pc:docChg chg="undo redo custSel addSld delSld modSld sldOrd addMainMaster delMainMaster modMainMaster modNotesMaster">
      <pc:chgData name="Jacob Bennedsgaard Krog (JACB)" userId="10ba4afc-26d6-4f39-a78b-e4fc47656e4f" providerId="ADAL" clId="{B3CDE0FE-41DF-4415-9988-687A5CD12286}" dt="2026-02-25T14:02:10.664" v="18841" actId="20577"/>
      <pc:docMkLst>
        <pc:docMk/>
      </pc:docMkLst>
      <pc:sldChg chg="addSp delSp modSp mod">
        <pc:chgData name="Jacob Bennedsgaard Krog (JACB)" userId="10ba4afc-26d6-4f39-a78b-e4fc47656e4f" providerId="ADAL" clId="{B3CDE0FE-41DF-4415-9988-687A5CD12286}" dt="2026-02-25T08:19:33.761" v="16776" actId="1076"/>
        <pc:sldMkLst>
          <pc:docMk/>
          <pc:sldMk cId="57902468" sldId="263"/>
        </pc:sldMkLst>
        <pc:spChg chg="add mod">
          <ac:chgData name="Jacob Bennedsgaard Krog (JACB)" userId="10ba4afc-26d6-4f39-a78b-e4fc47656e4f" providerId="ADAL" clId="{B3CDE0FE-41DF-4415-9988-687A5CD12286}" dt="2026-02-25T08:19:20.913" v="16771" actId="1076"/>
          <ac:spMkLst>
            <pc:docMk/>
            <pc:sldMk cId="57902468" sldId="263"/>
            <ac:spMk id="3" creationId="{2E6069B0-DB6A-1D54-5261-2EAC86BE1EE3}"/>
          </ac:spMkLst>
        </pc:spChg>
        <pc:spChg chg="mod">
          <ac:chgData name="Jacob Bennedsgaard Krog (JACB)" userId="10ba4afc-26d6-4f39-a78b-e4fc47656e4f" providerId="ADAL" clId="{B3CDE0FE-41DF-4415-9988-687A5CD12286}" dt="2026-02-25T08:19:33.761" v="16776" actId="1076"/>
          <ac:spMkLst>
            <pc:docMk/>
            <pc:sldMk cId="57902468" sldId="263"/>
            <ac:spMk id="8" creationId="{B752B8DA-55D3-0C85-FC7F-5CE9C428A768}"/>
          </ac:spMkLst>
        </pc:spChg>
        <pc:spChg chg="mod">
          <ac:chgData name="Jacob Bennedsgaard Krog (JACB)" userId="10ba4afc-26d6-4f39-a78b-e4fc47656e4f" providerId="ADAL" clId="{B3CDE0FE-41DF-4415-9988-687A5CD12286}" dt="2026-02-18T12:35:20.056" v="127" actId="20577"/>
          <ac:spMkLst>
            <pc:docMk/>
            <pc:sldMk cId="57902468" sldId="263"/>
            <ac:spMk id="13" creationId="{7C457E92-B81F-34CC-874F-9E0B0F0F4729}"/>
          </ac:spMkLst>
        </pc:spChg>
        <pc:spChg chg="mod">
          <ac:chgData name="Jacob Bennedsgaard Krog (JACB)" userId="10ba4afc-26d6-4f39-a78b-e4fc47656e4f" providerId="ADAL" clId="{B3CDE0FE-41DF-4415-9988-687A5CD12286}" dt="2026-02-18T12:36:48.001" v="246" actId="20577"/>
          <ac:spMkLst>
            <pc:docMk/>
            <pc:sldMk cId="57902468" sldId="263"/>
            <ac:spMk id="14" creationId="{C4B99E2D-B43C-F687-215E-2E21DD958CC9}"/>
          </ac:spMkLst>
        </pc:spChg>
        <pc:spChg chg="mod">
          <ac:chgData name="Jacob Bennedsgaard Krog (JACB)" userId="10ba4afc-26d6-4f39-a78b-e4fc47656e4f" providerId="ADAL" clId="{B3CDE0FE-41DF-4415-9988-687A5CD12286}" dt="2026-02-18T12:33:45.525" v="13"/>
          <ac:spMkLst>
            <pc:docMk/>
            <pc:sldMk cId="57902468" sldId="263"/>
            <ac:spMk id="16" creationId="{65E53A4B-68B3-28F1-AD05-8E9148FF1CA7}"/>
          </ac:spMkLst>
        </pc:spChg>
        <pc:spChg chg="mod">
          <ac:chgData name="Jacob Bennedsgaard Krog (JACB)" userId="10ba4afc-26d6-4f39-a78b-e4fc47656e4f" providerId="ADAL" clId="{B3CDE0FE-41DF-4415-9988-687A5CD12286}" dt="2026-02-18T12:35:13.797" v="106" actId="14100"/>
          <ac:spMkLst>
            <pc:docMk/>
            <pc:sldMk cId="57902468" sldId="263"/>
            <ac:spMk id="17" creationId="{60EFF275-5E8D-CB32-4469-D6B4921982CD}"/>
          </ac:spMkLst>
        </pc:spChg>
        <pc:picChg chg="add mod">
          <ac:chgData name="Jacob Bennedsgaard Krog (JACB)" userId="10ba4afc-26d6-4f39-a78b-e4fc47656e4f" providerId="ADAL" clId="{B3CDE0FE-41DF-4415-9988-687A5CD12286}" dt="2026-02-25T08:19:28.951" v="16775" actId="1076"/>
          <ac:picMkLst>
            <pc:docMk/>
            <pc:sldMk cId="57902468" sldId="263"/>
            <ac:picMk id="4" creationId="{0BC740E7-73B8-6933-83FB-4987378FA09B}"/>
          </ac:picMkLst>
        </pc:picChg>
      </pc:sldChg>
      <pc:sldChg chg="addSp delSp modSp mod ord modClrScheme chgLayout modNotesTx">
        <pc:chgData name="Jacob Bennedsgaard Krog (JACB)" userId="10ba4afc-26d6-4f39-a78b-e4fc47656e4f" providerId="ADAL" clId="{B3CDE0FE-41DF-4415-9988-687A5CD12286}" dt="2026-02-25T12:20:06.420" v="18798"/>
        <pc:sldMkLst>
          <pc:docMk/>
          <pc:sldMk cId="1430520540" sldId="264"/>
        </pc:sldMkLst>
        <pc:spChg chg="del mod">
          <ac:chgData name="Jacob Bennedsgaard Krog (JACB)" userId="10ba4afc-26d6-4f39-a78b-e4fc47656e4f" providerId="ADAL" clId="{B3CDE0FE-41DF-4415-9988-687A5CD12286}" dt="2026-02-25T12:16:26.136" v="18741" actId="26606"/>
          <ac:spMkLst>
            <pc:docMk/>
            <pc:sldMk cId="1430520540" sldId="264"/>
            <ac:spMk id="2" creationId="{60374D92-5E92-B8A7-65AD-B715CF5FDFB7}"/>
          </ac:spMkLst>
        </pc:spChg>
        <pc:spChg chg="del mod">
          <ac:chgData name="Jacob Bennedsgaard Krog (JACB)" userId="10ba4afc-26d6-4f39-a78b-e4fc47656e4f" providerId="ADAL" clId="{B3CDE0FE-41DF-4415-9988-687A5CD12286}" dt="2026-02-25T12:14:10.339" v="18729" actId="478"/>
          <ac:spMkLst>
            <pc:docMk/>
            <pc:sldMk cId="1430520540" sldId="264"/>
            <ac:spMk id="3" creationId="{66CE3E60-C126-E6F4-12BE-E04B2AD84557}"/>
          </ac:spMkLst>
        </pc:spChg>
        <pc:spChg chg="del mod">
          <ac:chgData name="Jacob Bennedsgaard Krog (JACB)" userId="10ba4afc-26d6-4f39-a78b-e4fc47656e4f" providerId="ADAL" clId="{B3CDE0FE-41DF-4415-9988-687A5CD12286}" dt="2026-02-25T12:14:11.322" v="18730" actId="478"/>
          <ac:spMkLst>
            <pc:docMk/>
            <pc:sldMk cId="1430520540" sldId="264"/>
            <ac:spMk id="4" creationId="{06F1D103-C367-6863-F766-DB806AA46F23}"/>
          </ac:spMkLst>
        </pc:spChg>
        <pc:spChg chg="mod ord">
          <ac:chgData name="Jacob Bennedsgaard Krog (JACB)" userId="10ba4afc-26d6-4f39-a78b-e4fc47656e4f" providerId="ADAL" clId="{B3CDE0FE-41DF-4415-9988-687A5CD12286}" dt="2026-02-25T12:17:33.627" v="18755" actId="26606"/>
          <ac:spMkLst>
            <pc:docMk/>
            <pc:sldMk cId="1430520540" sldId="264"/>
            <ac:spMk id="5" creationId="{B6B9F0E1-A4CB-C7C0-D82C-624E94605336}"/>
          </ac:spMkLst>
        </pc:spChg>
        <pc:spChg chg="mod">
          <ac:chgData name="Jacob Bennedsgaard Krog (JACB)" userId="10ba4afc-26d6-4f39-a78b-e4fc47656e4f" providerId="ADAL" clId="{B3CDE0FE-41DF-4415-9988-687A5CD12286}" dt="2026-02-25T12:19:06.296" v="18793" actId="3064"/>
          <ac:spMkLst>
            <pc:docMk/>
            <pc:sldMk cId="1430520540" sldId="264"/>
            <ac:spMk id="6" creationId="{2D96E6A2-5CD3-6A9D-08BF-92C43F1AA145}"/>
          </ac:spMkLst>
        </pc:spChg>
        <pc:spChg chg="add mod">
          <ac:chgData name="Jacob Bennedsgaard Krog (JACB)" userId="10ba4afc-26d6-4f39-a78b-e4fc47656e4f" providerId="ADAL" clId="{B3CDE0FE-41DF-4415-9988-687A5CD12286}" dt="2026-02-25T12:20:06.420" v="18798"/>
          <ac:spMkLst>
            <pc:docMk/>
            <pc:sldMk cId="1430520540" sldId="264"/>
            <ac:spMk id="9" creationId="{FB7B0964-C0D9-643C-458C-DCE09ACDA7CB}"/>
          </ac:spMkLst>
        </pc:spChg>
        <pc:spChg chg="del mod">
          <ac:chgData name="Jacob Bennedsgaard Krog (JACB)" userId="10ba4afc-26d6-4f39-a78b-e4fc47656e4f" providerId="ADAL" clId="{B3CDE0FE-41DF-4415-9988-687A5CD12286}" dt="2026-02-25T12:16:08.614" v="18738" actId="931"/>
          <ac:spMkLst>
            <pc:docMk/>
            <pc:sldMk cId="1430520540" sldId="264"/>
            <ac:spMk id="12" creationId="{084E8344-8B4F-1996-84D9-0F081A7749A9}"/>
          </ac:spMkLst>
        </pc:spChg>
        <pc:spChg chg="add del mod">
          <ac:chgData name="Jacob Bennedsgaard Krog (JACB)" userId="10ba4afc-26d6-4f39-a78b-e4fc47656e4f" providerId="ADAL" clId="{B3CDE0FE-41DF-4415-9988-687A5CD12286}" dt="2026-02-25T12:17:33.627" v="18755" actId="26606"/>
          <ac:spMkLst>
            <pc:docMk/>
            <pc:sldMk cId="1430520540" sldId="264"/>
            <ac:spMk id="13" creationId="{5E82F2C6-10EC-2254-3071-EBDC329AAEB1}"/>
          </ac:spMkLst>
        </pc:spChg>
        <pc:spChg chg="add del mod">
          <ac:chgData name="Jacob Bennedsgaard Krog (JACB)" userId="10ba4afc-26d6-4f39-a78b-e4fc47656e4f" providerId="ADAL" clId="{B3CDE0FE-41DF-4415-9988-687A5CD12286}" dt="2026-02-25T12:17:33.627" v="18755" actId="26606"/>
          <ac:spMkLst>
            <pc:docMk/>
            <pc:sldMk cId="1430520540" sldId="264"/>
            <ac:spMk id="18" creationId="{D90D7A80-C633-51CA-9AC7-822E49E6DADB}"/>
          </ac:spMkLst>
        </pc:spChg>
        <pc:picChg chg="add mod ord">
          <ac:chgData name="Jacob Bennedsgaard Krog (JACB)" userId="10ba4afc-26d6-4f39-a78b-e4fc47656e4f" providerId="ADAL" clId="{B3CDE0FE-41DF-4415-9988-687A5CD12286}" dt="2026-02-25T12:17:33.627" v="18755" actId="26606"/>
          <ac:picMkLst>
            <pc:docMk/>
            <pc:sldMk cId="1430520540" sldId="264"/>
            <ac:picMk id="8" creationId="{E7ADEBD3-9762-5E8A-A3DD-50DC218FA94C}"/>
          </ac:picMkLst>
        </pc:picChg>
      </pc:sldChg>
      <pc:sldChg chg="modSp del">
        <pc:chgData name="Jacob Bennedsgaard Krog (JACB)" userId="10ba4afc-26d6-4f39-a78b-e4fc47656e4f" providerId="ADAL" clId="{B3CDE0FE-41DF-4415-9988-687A5CD12286}" dt="2026-02-24T21:26:48.365" v="15335" actId="47"/>
        <pc:sldMkLst>
          <pc:docMk/>
          <pc:sldMk cId="840523998" sldId="267"/>
        </pc:sldMkLst>
      </pc:sldChg>
      <pc:sldChg chg="addSp delSp modSp mod modClrScheme chgLayout modNotesTx">
        <pc:chgData name="Jacob Bennedsgaard Krog (JACB)" userId="10ba4afc-26d6-4f39-a78b-e4fc47656e4f" providerId="ADAL" clId="{B3CDE0FE-41DF-4415-9988-687A5CD12286}" dt="2026-02-25T09:59:33.594" v="18621" actId="27636"/>
        <pc:sldMkLst>
          <pc:docMk/>
          <pc:sldMk cId="3873240625" sldId="269"/>
        </pc:sldMkLst>
        <pc:spChg chg="add del mod">
          <ac:chgData name="Jacob Bennedsgaard Krog (JACB)" userId="10ba4afc-26d6-4f39-a78b-e4fc47656e4f" providerId="ADAL" clId="{B3CDE0FE-41DF-4415-9988-687A5CD12286}" dt="2026-02-25T08:18:05.614" v="16741" actId="26606"/>
          <ac:spMkLst>
            <pc:docMk/>
            <pc:sldMk cId="3873240625" sldId="269"/>
            <ac:spMk id="2" creationId="{6A3AA613-4551-E3ED-80B8-29AD1DB52376}"/>
          </ac:spMkLst>
        </pc:spChg>
        <pc:spChg chg="add del mod">
          <ac:chgData name="Jacob Bennedsgaard Krog (JACB)" userId="10ba4afc-26d6-4f39-a78b-e4fc47656e4f" providerId="ADAL" clId="{B3CDE0FE-41DF-4415-9988-687A5CD12286}" dt="2026-02-25T09:59:33.594" v="18621" actId="27636"/>
          <ac:spMkLst>
            <pc:docMk/>
            <pc:sldMk cId="3873240625" sldId="269"/>
            <ac:spMk id="3" creationId="{B69EBCE3-1151-B48E-6206-0D0473C06812}"/>
          </ac:spMkLst>
        </pc:spChg>
        <pc:spChg chg="add del mod">
          <ac:chgData name="Jacob Bennedsgaard Krog (JACB)" userId="10ba4afc-26d6-4f39-a78b-e4fc47656e4f" providerId="ADAL" clId="{B3CDE0FE-41DF-4415-9988-687A5CD12286}" dt="2026-02-25T08:18:05.614" v="16741" actId="26606"/>
          <ac:spMkLst>
            <pc:docMk/>
            <pc:sldMk cId="3873240625" sldId="269"/>
            <ac:spMk id="4" creationId="{3624E250-EC6C-E74E-8D3E-F6AEC3E73218}"/>
          </ac:spMkLst>
        </pc:spChg>
        <pc:spChg chg="mod">
          <ac:chgData name="Jacob Bennedsgaard Krog (JACB)" userId="10ba4afc-26d6-4f39-a78b-e4fc47656e4f" providerId="ADAL" clId="{B3CDE0FE-41DF-4415-9988-687A5CD12286}" dt="2026-02-25T08:18:05.614" v="16741" actId="26606"/>
          <ac:spMkLst>
            <pc:docMk/>
            <pc:sldMk cId="3873240625" sldId="269"/>
            <ac:spMk id="5" creationId="{E38566A3-B0A6-61CC-F09D-A1EF5422C3CA}"/>
          </ac:spMkLst>
        </pc:spChg>
        <pc:spChg chg="add mod">
          <ac:chgData name="Jacob Bennedsgaard Krog (JACB)" userId="10ba4afc-26d6-4f39-a78b-e4fc47656e4f" providerId="ADAL" clId="{B3CDE0FE-41DF-4415-9988-687A5CD12286}" dt="2026-02-25T08:19:40.591" v="16778" actId="1076"/>
          <ac:spMkLst>
            <pc:docMk/>
            <pc:sldMk cId="3873240625" sldId="269"/>
            <ac:spMk id="8" creationId="{6BA07901-F3C7-7BFA-0455-82C3AA082511}"/>
          </ac:spMkLst>
        </pc:spChg>
        <pc:spChg chg="add mod">
          <ac:chgData name="Jacob Bennedsgaard Krog (JACB)" userId="10ba4afc-26d6-4f39-a78b-e4fc47656e4f" providerId="ADAL" clId="{B3CDE0FE-41DF-4415-9988-687A5CD12286}" dt="2026-02-25T08:18:05.614" v="16741" actId="26606"/>
          <ac:spMkLst>
            <pc:docMk/>
            <pc:sldMk cId="3873240625" sldId="269"/>
            <ac:spMk id="12" creationId="{9C85F262-DCE7-EF69-39FA-7F43CEEC7C1E}"/>
          </ac:spMkLst>
        </pc:spChg>
        <pc:picChg chg="add mod">
          <ac:chgData name="Jacob Bennedsgaard Krog (JACB)" userId="10ba4afc-26d6-4f39-a78b-e4fc47656e4f" providerId="ADAL" clId="{B3CDE0FE-41DF-4415-9988-687A5CD12286}" dt="2026-02-25T08:18:05.614" v="16741" actId="26606"/>
          <ac:picMkLst>
            <pc:docMk/>
            <pc:sldMk cId="3873240625" sldId="269"/>
            <ac:picMk id="7" creationId="{C68868B0-06E1-B930-DECB-7DAD627F5BE6}"/>
          </ac:picMkLst>
        </pc:picChg>
      </pc:sldChg>
      <pc:sldChg chg="modSp del">
        <pc:chgData name="Jacob Bennedsgaard Krog (JACB)" userId="10ba4afc-26d6-4f39-a78b-e4fc47656e4f" providerId="ADAL" clId="{B3CDE0FE-41DF-4415-9988-687A5CD12286}" dt="2026-02-24T07:42:11.702" v="3968" actId="47"/>
        <pc:sldMkLst>
          <pc:docMk/>
          <pc:sldMk cId="2532597884" sldId="270"/>
        </pc:sldMkLst>
      </pc:sldChg>
      <pc:sldChg chg="modSp del">
        <pc:chgData name="Jacob Bennedsgaard Krog (JACB)" userId="10ba4afc-26d6-4f39-a78b-e4fc47656e4f" providerId="ADAL" clId="{B3CDE0FE-41DF-4415-9988-687A5CD12286}" dt="2026-02-25T08:18:22.788" v="16748" actId="47"/>
        <pc:sldMkLst>
          <pc:docMk/>
          <pc:sldMk cId="3512509989" sldId="271"/>
        </pc:sldMkLst>
      </pc:sldChg>
      <pc:sldChg chg="modSp del">
        <pc:chgData name="Jacob Bennedsgaard Krog (JACB)" userId="10ba4afc-26d6-4f39-a78b-e4fc47656e4f" providerId="ADAL" clId="{B3CDE0FE-41DF-4415-9988-687A5CD12286}" dt="2026-02-24T21:26:47.564" v="15334" actId="47"/>
        <pc:sldMkLst>
          <pc:docMk/>
          <pc:sldMk cId="3470988218" sldId="272"/>
        </pc:sldMkLst>
      </pc:sldChg>
      <pc:sldChg chg="addSp delSp modSp new del mod modClrScheme chgLayout modNotesTx">
        <pc:chgData name="Jacob Bennedsgaard Krog (JACB)" userId="10ba4afc-26d6-4f39-a78b-e4fc47656e4f" providerId="ADAL" clId="{B3CDE0FE-41DF-4415-9988-687A5CD12286}" dt="2026-02-25T08:28:28.303" v="17012" actId="47"/>
        <pc:sldMkLst>
          <pc:docMk/>
          <pc:sldMk cId="1830808527" sldId="273"/>
        </pc:sldMkLst>
        <pc:spChg chg="add del mod">
          <ac:chgData name="Jacob Bennedsgaard Krog (JACB)" userId="10ba4afc-26d6-4f39-a78b-e4fc47656e4f" providerId="ADAL" clId="{B3CDE0FE-41DF-4415-9988-687A5CD12286}" dt="2026-02-25T08:24:04.693" v="16779" actId="931"/>
          <ac:spMkLst>
            <pc:docMk/>
            <pc:sldMk cId="1830808527" sldId="273"/>
            <ac:spMk id="15" creationId="{2CE61273-C86E-335A-5960-C674F4BCAC52}"/>
          </ac:spMkLst>
        </pc:spChg>
        <pc:graphicFrameChg chg="add mod">
          <ac:chgData name="Jacob Bennedsgaard Krog (JACB)" userId="10ba4afc-26d6-4f39-a78b-e4fc47656e4f" providerId="ADAL" clId="{B3CDE0FE-41DF-4415-9988-687A5CD12286}" dt="2026-02-25T08:27:55.608" v="16999"/>
          <ac:graphicFrameMkLst>
            <pc:docMk/>
            <pc:sldMk cId="1830808527" sldId="273"/>
            <ac:graphicFrameMk id="5" creationId="{5F4445B1-5872-EC0F-7E82-9FA9FB815CF6}"/>
          </ac:graphicFrameMkLst>
        </pc:graphicFrameChg>
        <pc:graphicFrameChg chg="add mod modGraphic">
          <ac:chgData name="Jacob Bennedsgaard Krog (JACB)" userId="10ba4afc-26d6-4f39-a78b-e4fc47656e4f" providerId="ADAL" clId="{B3CDE0FE-41DF-4415-9988-687A5CD12286}" dt="2026-02-25T08:27:45.703" v="16996" actId="20577"/>
          <ac:graphicFrameMkLst>
            <pc:docMk/>
            <pc:sldMk cId="1830808527" sldId="273"/>
            <ac:graphicFrameMk id="10" creationId="{9BDF8B03-0B70-997A-781D-96A943B27E36}"/>
          </ac:graphicFrameMkLst>
        </pc:graphicFrameChg>
        <pc:picChg chg="add mod">
          <ac:chgData name="Jacob Bennedsgaard Krog (JACB)" userId="10ba4afc-26d6-4f39-a78b-e4fc47656e4f" providerId="ADAL" clId="{B3CDE0FE-41DF-4415-9988-687A5CD12286}" dt="2026-02-25T08:24:06.785" v="16781" actId="962"/>
          <ac:picMkLst>
            <pc:docMk/>
            <pc:sldMk cId="1830808527" sldId="273"/>
            <ac:picMk id="3" creationId="{354141A8-E68D-1D89-F7CA-801598103B8C}"/>
          </ac:picMkLst>
        </pc:picChg>
      </pc:sldChg>
      <pc:sldChg chg="add del ord">
        <pc:chgData name="Jacob Bennedsgaard Krog (JACB)" userId="10ba4afc-26d6-4f39-a78b-e4fc47656e4f" providerId="ADAL" clId="{B3CDE0FE-41DF-4415-9988-687A5CD12286}" dt="2026-02-24T07:42:16.651" v="3969" actId="47"/>
        <pc:sldMkLst>
          <pc:docMk/>
          <pc:sldMk cId="1285479255" sldId="310"/>
        </pc:sldMkLst>
      </pc:sldChg>
      <pc:sldChg chg="addSp modSp add del mod modNotesTx">
        <pc:chgData name="Jacob Bennedsgaard Krog (JACB)" userId="10ba4afc-26d6-4f39-a78b-e4fc47656e4f" providerId="ADAL" clId="{B3CDE0FE-41DF-4415-9988-687A5CD12286}" dt="2026-02-25T10:09:40.694" v="18727" actId="20577"/>
        <pc:sldMkLst>
          <pc:docMk/>
          <pc:sldMk cId="3138034567" sldId="311"/>
        </pc:sldMkLst>
        <pc:spChg chg="mod">
          <ac:chgData name="Jacob Bennedsgaard Krog (JACB)" userId="10ba4afc-26d6-4f39-a78b-e4fc47656e4f" providerId="ADAL" clId="{B3CDE0FE-41DF-4415-9988-687A5CD12286}" dt="2026-02-23T19:54:13.991" v="2659" actId="1076"/>
          <ac:spMkLst>
            <pc:docMk/>
            <pc:sldMk cId="3138034567" sldId="311"/>
            <ac:spMk id="2" creationId="{C4B8C9FF-584B-668C-023C-53B63D1A96F7}"/>
          </ac:spMkLst>
        </pc:spChg>
        <pc:spChg chg="mod">
          <ac:chgData name="Jacob Bennedsgaard Krog (JACB)" userId="10ba4afc-26d6-4f39-a78b-e4fc47656e4f" providerId="ADAL" clId="{B3CDE0FE-41DF-4415-9988-687A5CD12286}" dt="2026-02-23T19:55:11.415" v="2676" actId="1076"/>
          <ac:spMkLst>
            <pc:docMk/>
            <pc:sldMk cId="3138034567" sldId="311"/>
            <ac:spMk id="5" creationId="{1B8C640E-8527-2EEB-3707-B74AB76071A6}"/>
          </ac:spMkLst>
        </pc:spChg>
        <pc:spChg chg="mod">
          <ac:chgData name="Jacob Bennedsgaard Krog (JACB)" userId="10ba4afc-26d6-4f39-a78b-e4fc47656e4f" providerId="ADAL" clId="{B3CDE0FE-41DF-4415-9988-687A5CD12286}" dt="2026-02-23T19:55:11.415" v="2676" actId="1076"/>
          <ac:spMkLst>
            <pc:docMk/>
            <pc:sldMk cId="3138034567" sldId="311"/>
            <ac:spMk id="14" creationId="{94B4A362-944D-CE23-758D-FC7075BB08A5}"/>
          </ac:spMkLst>
        </pc:spChg>
        <pc:spChg chg="add mod">
          <ac:chgData name="Jacob Bennedsgaard Krog (JACB)" userId="10ba4afc-26d6-4f39-a78b-e4fc47656e4f" providerId="ADAL" clId="{B3CDE0FE-41DF-4415-9988-687A5CD12286}" dt="2026-02-23T19:55:05.837" v="2675" actId="14100"/>
          <ac:spMkLst>
            <pc:docMk/>
            <pc:sldMk cId="3138034567" sldId="311"/>
            <ac:spMk id="19" creationId="{CCFAF821-BF52-3793-D52B-FF1178B52CC4}"/>
          </ac:spMkLst>
        </pc:spChg>
        <pc:spChg chg="add mod">
          <ac:chgData name="Jacob Bennedsgaard Krog (JACB)" userId="10ba4afc-26d6-4f39-a78b-e4fc47656e4f" providerId="ADAL" clId="{B3CDE0FE-41DF-4415-9988-687A5CD12286}" dt="2026-02-23T19:54:59.224" v="2673" actId="255"/>
          <ac:spMkLst>
            <pc:docMk/>
            <pc:sldMk cId="3138034567" sldId="311"/>
            <ac:spMk id="22" creationId="{AB3CD6CB-489F-963E-E05A-390B4D6F47A4}"/>
          </ac:spMkLst>
        </pc:spChg>
        <pc:spChg chg="mod">
          <ac:chgData name="Jacob Bennedsgaard Krog (JACB)" userId="10ba4afc-26d6-4f39-a78b-e4fc47656e4f" providerId="ADAL" clId="{B3CDE0FE-41DF-4415-9988-687A5CD12286}" dt="2026-02-23T19:55:11.415" v="2676" actId="1076"/>
          <ac:spMkLst>
            <pc:docMk/>
            <pc:sldMk cId="3138034567" sldId="311"/>
            <ac:spMk id="23" creationId="{610A15B5-3E0F-5A3E-69EF-5DF9129B7CAD}"/>
          </ac:spMkLst>
        </pc:spChg>
        <pc:spChg chg="mod">
          <ac:chgData name="Jacob Bennedsgaard Krog (JACB)" userId="10ba4afc-26d6-4f39-a78b-e4fc47656e4f" providerId="ADAL" clId="{B3CDE0FE-41DF-4415-9988-687A5CD12286}" dt="2026-02-23T19:54:13.991" v="2659" actId="1076"/>
          <ac:spMkLst>
            <pc:docMk/>
            <pc:sldMk cId="3138034567" sldId="311"/>
            <ac:spMk id="32" creationId="{FB74C64B-4BE0-FFDF-74AA-DEC1ACDAC827}"/>
          </ac:spMkLst>
        </pc:spChg>
        <pc:spChg chg="mod">
          <ac:chgData name="Jacob Bennedsgaard Krog (JACB)" userId="10ba4afc-26d6-4f39-a78b-e4fc47656e4f" providerId="ADAL" clId="{B3CDE0FE-41DF-4415-9988-687A5CD12286}" dt="2026-02-23T19:54:13.991" v="2659" actId="1076"/>
          <ac:spMkLst>
            <pc:docMk/>
            <pc:sldMk cId="3138034567" sldId="311"/>
            <ac:spMk id="43" creationId="{4304DCAF-BD16-76C5-F6D9-B83AB78EB8CD}"/>
          </ac:spMkLst>
        </pc:spChg>
        <pc:spChg chg="mod">
          <ac:chgData name="Jacob Bennedsgaard Krog (JACB)" userId="10ba4afc-26d6-4f39-a78b-e4fc47656e4f" providerId="ADAL" clId="{B3CDE0FE-41DF-4415-9988-687A5CD12286}" dt="2026-02-23T19:55:11.415" v="2676" actId="1076"/>
          <ac:spMkLst>
            <pc:docMk/>
            <pc:sldMk cId="3138034567" sldId="311"/>
            <ac:spMk id="48" creationId="{58F95D6E-7A72-7096-7672-DE0D7069D39B}"/>
          </ac:spMkLst>
        </pc:spChg>
        <pc:spChg chg="mod">
          <ac:chgData name="Jacob Bennedsgaard Krog (JACB)" userId="10ba4afc-26d6-4f39-a78b-e4fc47656e4f" providerId="ADAL" clId="{B3CDE0FE-41DF-4415-9988-687A5CD12286}" dt="2026-02-23T19:55:11.415" v="2676" actId="1076"/>
          <ac:spMkLst>
            <pc:docMk/>
            <pc:sldMk cId="3138034567" sldId="311"/>
            <ac:spMk id="49" creationId="{33EB8A84-1D92-8375-2B10-E743B79B6F2C}"/>
          </ac:spMkLst>
        </pc:spChg>
        <pc:spChg chg="mod">
          <ac:chgData name="Jacob Bennedsgaard Krog (JACB)" userId="10ba4afc-26d6-4f39-a78b-e4fc47656e4f" providerId="ADAL" clId="{B3CDE0FE-41DF-4415-9988-687A5CD12286}" dt="2026-02-23T19:55:11.415" v="2676" actId="1076"/>
          <ac:spMkLst>
            <pc:docMk/>
            <pc:sldMk cId="3138034567" sldId="311"/>
            <ac:spMk id="51" creationId="{0888CDB3-BA37-DCAA-C6DF-F760F47626E9}"/>
          </ac:spMkLst>
        </pc:spChg>
        <pc:spChg chg="mod">
          <ac:chgData name="Jacob Bennedsgaard Krog (JACB)" userId="10ba4afc-26d6-4f39-a78b-e4fc47656e4f" providerId="ADAL" clId="{B3CDE0FE-41DF-4415-9988-687A5CD12286}" dt="2026-02-23T19:55:11.415" v="2676" actId="1076"/>
          <ac:spMkLst>
            <pc:docMk/>
            <pc:sldMk cId="3138034567" sldId="311"/>
            <ac:spMk id="55" creationId="{ACCB242A-4D40-9287-38A8-B1CDE7CBE59E}"/>
          </ac:spMkLst>
        </pc:spChg>
        <pc:spChg chg="mod">
          <ac:chgData name="Jacob Bennedsgaard Krog (JACB)" userId="10ba4afc-26d6-4f39-a78b-e4fc47656e4f" providerId="ADAL" clId="{B3CDE0FE-41DF-4415-9988-687A5CD12286}" dt="2026-02-23T19:55:11.415" v="2676" actId="1076"/>
          <ac:spMkLst>
            <pc:docMk/>
            <pc:sldMk cId="3138034567" sldId="311"/>
            <ac:spMk id="57" creationId="{5CC543D7-00BE-CEE2-7CA5-89C0DBE2C17C}"/>
          </ac:spMkLst>
        </pc:spChg>
        <pc:spChg chg="mod">
          <ac:chgData name="Jacob Bennedsgaard Krog (JACB)" userId="10ba4afc-26d6-4f39-a78b-e4fc47656e4f" providerId="ADAL" clId="{B3CDE0FE-41DF-4415-9988-687A5CD12286}" dt="2026-02-23T19:54:13.991" v="2659" actId="1076"/>
          <ac:spMkLst>
            <pc:docMk/>
            <pc:sldMk cId="3138034567" sldId="311"/>
            <ac:spMk id="59" creationId="{DB6277CE-84FC-D4A7-8654-DF2F1209DFA9}"/>
          </ac:spMkLst>
        </pc:spChg>
        <pc:spChg chg="mod">
          <ac:chgData name="Jacob Bennedsgaard Krog (JACB)" userId="10ba4afc-26d6-4f39-a78b-e4fc47656e4f" providerId="ADAL" clId="{B3CDE0FE-41DF-4415-9988-687A5CD12286}" dt="2026-02-23T19:55:11.415" v="2676" actId="1076"/>
          <ac:spMkLst>
            <pc:docMk/>
            <pc:sldMk cId="3138034567" sldId="311"/>
            <ac:spMk id="60" creationId="{6876F6F3-B147-C53C-7424-ACE8F8E6C3B1}"/>
          </ac:spMkLst>
        </pc:spChg>
        <pc:spChg chg="mod">
          <ac:chgData name="Jacob Bennedsgaard Krog (JACB)" userId="10ba4afc-26d6-4f39-a78b-e4fc47656e4f" providerId="ADAL" clId="{B3CDE0FE-41DF-4415-9988-687A5CD12286}" dt="2026-02-23T19:55:11.415" v="2676" actId="1076"/>
          <ac:spMkLst>
            <pc:docMk/>
            <pc:sldMk cId="3138034567" sldId="311"/>
            <ac:spMk id="61" creationId="{16E2C39B-8402-8E8F-FC07-1CE457FE83BB}"/>
          </ac:spMkLst>
        </pc:spChg>
        <pc:spChg chg="mod">
          <ac:chgData name="Jacob Bennedsgaard Krog (JACB)" userId="10ba4afc-26d6-4f39-a78b-e4fc47656e4f" providerId="ADAL" clId="{B3CDE0FE-41DF-4415-9988-687A5CD12286}" dt="2026-02-23T19:54:13.991" v="2659" actId="1076"/>
          <ac:spMkLst>
            <pc:docMk/>
            <pc:sldMk cId="3138034567" sldId="311"/>
            <ac:spMk id="62" creationId="{879B02BF-E5C2-F58B-7F0F-F6280EC355ED}"/>
          </ac:spMkLst>
        </pc:spChg>
      </pc:sldChg>
      <pc:sldChg chg="addSp delSp modSp add mod ord modClrScheme chgLayout modNotesTx">
        <pc:chgData name="Jacob Bennedsgaard Krog (JACB)" userId="10ba4afc-26d6-4f39-a78b-e4fc47656e4f" providerId="ADAL" clId="{B3CDE0FE-41DF-4415-9988-687A5CD12286}" dt="2026-02-25T08:48:40.709" v="18141" actId="20577"/>
        <pc:sldMkLst>
          <pc:docMk/>
          <pc:sldMk cId="1189337964" sldId="313"/>
        </pc:sldMkLst>
        <pc:spChg chg="mod ord">
          <ac:chgData name="Jacob Bennedsgaard Krog (JACB)" userId="10ba4afc-26d6-4f39-a78b-e4fc47656e4f" providerId="ADAL" clId="{B3CDE0FE-41DF-4415-9988-687A5CD12286}" dt="2026-02-23T20:25:10.579" v="3935" actId="26606"/>
          <ac:spMkLst>
            <pc:docMk/>
            <pc:sldMk cId="1189337964" sldId="313"/>
            <ac:spMk id="5" creationId="{F1DA2F98-59F7-EB9F-B277-8F89D53EB578}"/>
          </ac:spMkLst>
        </pc:spChg>
        <pc:spChg chg="mod">
          <ac:chgData name="Jacob Bennedsgaard Krog (JACB)" userId="10ba4afc-26d6-4f39-a78b-e4fc47656e4f" providerId="ADAL" clId="{B3CDE0FE-41DF-4415-9988-687A5CD12286}" dt="2026-02-25T08:47:43.237" v="17868" actId="20577"/>
          <ac:spMkLst>
            <pc:docMk/>
            <pc:sldMk cId="1189337964" sldId="313"/>
            <ac:spMk id="6" creationId="{689AE8BD-48E0-DF8A-5959-165A21218E4E}"/>
          </ac:spMkLst>
        </pc:spChg>
        <pc:spChg chg="add mod">
          <ac:chgData name="Jacob Bennedsgaard Krog (JACB)" userId="10ba4afc-26d6-4f39-a78b-e4fc47656e4f" providerId="ADAL" clId="{B3CDE0FE-41DF-4415-9988-687A5CD12286}" dt="2026-02-23T20:25:10.579" v="3935" actId="26606"/>
          <ac:spMkLst>
            <pc:docMk/>
            <pc:sldMk cId="1189337964" sldId="313"/>
            <ac:spMk id="13" creationId="{57A25EBB-7377-A81A-182E-B85C777F70A7}"/>
          </ac:spMkLst>
        </pc:spChg>
        <pc:picChg chg="add mod ord">
          <ac:chgData name="Jacob Bennedsgaard Krog (JACB)" userId="10ba4afc-26d6-4f39-a78b-e4fc47656e4f" providerId="ADAL" clId="{B3CDE0FE-41DF-4415-9988-687A5CD12286}" dt="2026-02-23T20:25:28.794" v="3936"/>
          <ac:picMkLst>
            <pc:docMk/>
            <pc:sldMk cId="1189337964" sldId="313"/>
            <ac:picMk id="8" creationId="{E87DBDB3-59C3-BB8F-4358-6CC1BAD986DF}"/>
          </ac:picMkLst>
        </pc:picChg>
      </pc:sldChg>
      <pc:sldChg chg="addSp delSp modSp new mod modNotesTx">
        <pc:chgData name="Jacob Bennedsgaard Krog (JACB)" userId="10ba4afc-26d6-4f39-a78b-e4fc47656e4f" providerId="ADAL" clId="{B3CDE0FE-41DF-4415-9988-687A5CD12286}" dt="2026-02-25T12:30:28.420" v="18838" actId="1076"/>
        <pc:sldMkLst>
          <pc:docMk/>
          <pc:sldMk cId="161324996" sldId="314"/>
        </pc:sldMkLst>
        <pc:spChg chg="del">
          <ac:chgData name="Jacob Bennedsgaard Krog (JACB)" userId="10ba4afc-26d6-4f39-a78b-e4fc47656e4f" providerId="ADAL" clId="{B3CDE0FE-41DF-4415-9988-687A5CD12286}" dt="2026-02-25T09:53:45.719" v="18530" actId="478"/>
          <ac:spMkLst>
            <pc:docMk/>
            <pc:sldMk cId="161324996" sldId="314"/>
            <ac:spMk id="3" creationId="{87D63906-2B0A-EF48-F991-EF0F41C74413}"/>
          </ac:spMkLst>
        </pc:spChg>
        <pc:spChg chg="mod">
          <ac:chgData name="Jacob Bennedsgaard Krog (JACB)" userId="10ba4afc-26d6-4f39-a78b-e4fc47656e4f" providerId="ADAL" clId="{B3CDE0FE-41DF-4415-9988-687A5CD12286}" dt="2026-02-25T09:57:48.832" v="18570" actId="1076"/>
          <ac:spMkLst>
            <pc:docMk/>
            <pc:sldMk cId="161324996" sldId="314"/>
            <ac:spMk id="4" creationId="{E672274E-0138-33F7-CA5C-E9A033B4B2A7}"/>
          </ac:spMkLst>
        </pc:spChg>
        <pc:spChg chg="mod">
          <ac:chgData name="Jacob Bennedsgaard Krog (JACB)" userId="10ba4afc-26d6-4f39-a78b-e4fc47656e4f" providerId="ADAL" clId="{B3CDE0FE-41DF-4415-9988-687A5CD12286}" dt="2026-02-25T08:58:33.756" v="18222" actId="1076"/>
          <ac:spMkLst>
            <pc:docMk/>
            <pc:sldMk cId="161324996" sldId="314"/>
            <ac:spMk id="5" creationId="{0FEDF155-D8C7-9838-9BB8-7A8781932920}"/>
          </ac:spMkLst>
        </pc:spChg>
        <pc:spChg chg="del">
          <ac:chgData name="Jacob Bennedsgaard Krog (JACB)" userId="10ba4afc-26d6-4f39-a78b-e4fc47656e4f" providerId="ADAL" clId="{B3CDE0FE-41DF-4415-9988-687A5CD12286}" dt="2026-02-25T08:54:20.062" v="18192" actId="931"/>
          <ac:spMkLst>
            <pc:docMk/>
            <pc:sldMk cId="161324996" sldId="314"/>
            <ac:spMk id="6" creationId="{3862C714-6724-18F2-66D2-6DCB38927287}"/>
          </ac:spMkLst>
        </pc:spChg>
        <pc:picChg chg="add mod">
          <ac:chgData name="Jacob Bennedsgaard Krog (JACB)" userId="10ba4afc-26d6-4f39-a78b-e4fc47656e4f" providerId="ADAL" clId="{B3CDE0FE-41DF-4415-9988-687A5CD12286}" dt="2026-02-25T08:58:30.894" v="18221" actId="1076"/>
          <ac:picMkLst>
            <pc:docMk/>
            <pc:sldMk cId="161324996" sldId="314"/>
            <ac:picMk id="9" creationId="{91BE2DE2-3696-5CB7-89F6-19E5340D924D}"/>
          </ac:picMkLst>
        </pc:picChg>
        <pc:picChg chg="add del mod">
          <ac:chgData name="Jacob Bennedsgaard Krog (JACB)" userId="10ba4afc-26d6-4f39-a78b-e4fc47656e4f" providerId="ADAL" clId="{B3CDE0FE-41DF-4415-9988-687A5CD12286}" dt="2026-02-25T12:30:25.648" v="18836" actId="478"/>
          <ac:picMkLst>
            <pc:docMk/>
            <pc:sldMk cId="161324996" sldId="314"/>
            <ac:picMk id="11" creationId="{89C92CA6-D2CE-2A25-D6B3-689ADFA0C214}"/>
          </ac:picMkLst>
        </pc:picChg>
        <pc:picChg chg="add del mod">
          <ac:chgData name="Jacob Bennedsgaard Krog (JACB)" userId="10ba4afc-26d6-4f39-a78b-e4fc47656e4f" providerId="ADAL" clId="{B3CDE0FE-41DF-4415-9988-687A5CD12286}" dt="2026-02-25T08:58:23.830" v="18220" actId="478"/>
          <ac:picMkLst>
            <pc:docMk/>
            <pc:sldMk cId="161324996" sldId="314"/>
            <ac:picMk id="13" creationId="{20C3395E-512C-8961-1CFA-E4BA34A60310}"/>
          </ac:picMkLst>
        </pc:picChg>
        <pc:picChg chg="add mod">
          <ac:chgData name="Jacob Bennedsgaard Krog (JACB)" userId="10ba4afc-26d6-4f39-a78b-e4fc47656e4f" providerId="ADAL" clId="{B3CDE0FE-41DF-4415-9988-687A5CD12286}" dt="2026-02-25T08:58:30.894" v="18221" actId="1076"/>
          <ac:picMkLst>
            <pc:docMk/>
            <pc:sldMk cId="161324996" sldId="314"/>
            <ac:picMk id="15" creationId="{D74B6175-7AC8-1B3E-7153-B05AA6E5D66E}"/>
          </ac:picMkLst>
        </pc:picChg>
        <pc:picChg chg="add mod">
          <ac:chgData name="Jacob Bennedsgaard Krog (JACB)" userId="10ba4afc-26d6-4f39-a78b-e4fc47656e4f" providerId="ADAL" clId="{B3CDE0FE-41DF-4415-9988-687A5CD12286}" dt="2026-02-25T08:58:30.894" v="18221" actId="1076"/>
          <ac:picMkLst>
            <pc:docMk/>
            <pc:sldMk cId="161324996" sldId="314"/>
            <ac:picMk id="17" creationId="{02B2DF79-53FA-1749-9477-391839CF2495}"/>
          </ac:picMkLst>
        </pc:picChg>
        <pc:picChg chg="add mod">
          <ac:chgData name="Jacob Bennedsgaard Krog (JACB)" userId="10ba4afc-26d6-4f39-a78b-e4fc47656e4f" providerId="ADAL" clId="{B3CDE0FE-41DF-4415-9988-687A5CD12286}" dt="2026-02-25T08:58:30.894" v="18221" actId="1076"/>
          <ac:picMkLst>
            <pc:docMk/>
            <pc:sldMk cId="161324996" sldId="314"/>
            <ac:picMk id="18" creationId="{5FA89986-E646-AA76-5F39-FD678B1A3177}"/>
          </ac:picMkLst>
        </pc:picChg>
        <pc:picChg chg="add mod">
          <ac:chgData name="Jacob Bennedsgaard Krog (JACB)" userId="10ba4afc-26d6-4f39-a78b-e4fc47656e4f" providerId="ADAL" clId="{B3CDE0FE-41DF-4415-9988-687A5CD12286}" dt="2026-02-25T09:57:52.443" v="18571" actId="1076"/>
          <ac:picMkLst>
            <pc:docMk/>
            <pc:sldMk cId="161324996" sldId="314"/>
            <ac:picMk id="20" creationId="{747CCFA7-710F-907F-CB80-9270C8314164}"/>
          </ac:picMkLst>
        </pc:picChg>
        <pc:picChg chg="add mod">
          <ac:chgData name="Jacob Bennedsgaard Krog (JACB)" userId="10ba4afc-26d6-4f39-a78b-e4fc47656e4f" providerId="ADAL" clId="{B3CDE0FE-41DF-4415-9988-687A5CD12286}" dt="2026-02-25T09:57:52.443" v="18571" actId="1076"/>
          <ac:picMkLst>
            <pc:docMk/>
            <pc:sldMk cId="161324996" sldId="314"/>
            <ac:picMk id="22" creationId="{EEFAD728-ECD2-8857-40C9-9CAF9D97184D}"/>
          </ac:picMkLst>
        </pc:picChg>
        <pc:picChg chg="add mod">
          <ac:chgData name="Jacob Bennedsgaard Krog (JACB)" userId="10ba4afc-26d6-4f39-a78b-e4fc47656e4f" providerId="ADAL" clId="{B3CDE0FE-41DF-4415-9988-687A5CD12286}" dt="2026-02-25T09:57:52.443" v="18571" actId="1076"/>
          <ac:picMkLst>
            <pc:docMk/>
            <pc:sldMk cId="161324996" sldId="314"/>
            <ac:picMk id="24" creationId="{3E1FBC29-9008-9ECD-9917-C9100D9CA053}"/>
          </ac:picMkLst>
        </pc:picChg>
        <pc:picChg chg="add mod">
          <ac:chgData name="Jacob Bennedsgaard Krog (JACB)" userId="10ba4afc-26d6-4f39-a78b-e4fc47656e4f" providerId="ADAL" clId="{B3CDE0FE-41DF-4415-9988-687A5CD12286}" dt="2026-02-25T09:58:18.349" v="18573"/>
          <ac:picMkLst>
            <pc:docMk/>
            <pc:sldMk cId="161324996" sldId="314"/>
            <ac:picMk id="26" creationId="{710D1A31-C37E-F9D4-091B-AAC10579D884}"/>
          </ac:picMkLst>
        </pc:picChg>
        <pc:picChg chg="add mod">
          <ac:chgData name="Jacob Bennedsgaard Krog (JACB)" userId="10ba4afc-26d6-4f39-a78b-e4fc47656e4f" providerId="ADAL" clId="{B3CDE0FE-41DF-4415-9988-687A5CD12286}" dt="2026-02-25T09:58:33.817" v="18574"/>
          <ac:picMkLst>
            <pc:docMk/>
            <pc:sldMk cId="161324996" sldId="314"/>
            <ac:picMk id="28" creationId="{DE135623-0CEA-0322-915A-263491797D8C}"/>
          </ac:picMkLst>
        </pc:picChg>
        <pc:picChg chg="add del">
          <ac:chgData name="Jacob Bennedsgaard Krog (JACB)" userId="10ba4afc-26d6-4f39-a78b-e4fc47656e4f" providerId="ADAL" clId="{B3CDE0FE-41DF-4415-9988-687A5CD12286}" dt="2026-02-25T09:57:32.680" v="18560" actId="22"/>
          <ac:picMkLst>
            <pc:docMk/>
            <pc:sldMk cId="161324996" sldId="314"/>
            <ac:picMk id="30" creationId="{0EBADD05-797F-AE61-4C95-92CE6ADB3709}"/>
          </ac:picMkLst>
        </pc:picChg>
        <pc:picChg chg="add mod">
          <ac:chgData name="Jacob Bennedsgaard Krog (JACB)" userId="10ba4afc-26d6-4f39-a78b-e4fc47656e4f" providerId="ADAL" clId="{B3CDE0FE-41DF-4415-9988-687A5CD12286}" dt="2026-02-25T09:58:00.484" v="18572"/>
          <ac:picMkLst>
            <pc:docMk/>
            <pc:sldMk cId="161324996" sldId="314"/>
            <ac:picMk id="32" creationId="{2357E4A4-B88D-B5BD-4950-DE8E36B1CE34}"/>
          </ac:picMkLst>
        </pc:picChg>
        <pc:picChg chg="add mod">
          <ac:chgData name="Jacob Bennedsgaard Krog (JACB)" userId="10ba4afc-26d6-4f39-a78b-e4fc47656e4f" providerId="ADAL" clId="{B3CDE0FE-41DF-4415-9988-687A5CD12286}" dt="2026-02-25T12:30:28.420" v="18838" actId="1076"/>
          <ac:picMkLst>
            <pc:docMk/>
            <pc:sldMk cId="161324996" sldId="314"/>
            <ac:picMk id="33" creationId="{FC574632-7406-1280-DD74-4593E40A7723}"/>
          </ac:picMkLst>
        </pc:picChg>
      </pc:sldChg>
      <pc:sldChg chg="addSp delSp modSp new mod modClrScheme chgLayout modNotesTx">
        <pc:chgData name="Jacob Bennedsgaard Krog (JACB)" userId="10ba4afc-26d6-4f39-a78b-e4fc47656e4f" providerId="ADAL" clId="{B3CDE0FE-41DF-4415-9988-687A5CD12286}" dt="2026-02-25T12:30:21.821" v="18835" actId="1076"/>
        <pc:sldMkLst>
          <pc:docMk/>
          <pc:sldMk cId="308201447" sldId="315"/>
        </pc:sldMkLst>
        <pc:spChg chg="del">
          <ac:chgData name="Jacob Bennedsgaard Krog (JACB)" userId="10ba4afc-26d6-4f39-a78b-e4fc47656e4f" providerId="ADAL" clId="{B3CDE0FE-41DF-4415-9988-687A5CD12286}" dt="2026-02-25T12:27:32.578" v="18817" actId="26606"/>
          <ac:spMkLst>
            <pc:docMk/>
            <pc:sldMk cId="308201447" sldId="315"/>
            <ac:spMk id="2" creationId="{FE28BBC0-FC30-65A2-1187-C334FE48B043}"/>
          </ac:spMkLst>
        </pc:spChg>
        <pc:spChg chg="del">
          <ac:chgData name="Jacob Bennedsgaard Krog (JACB)" userId="10ba4afc-26d6-4f39-a78b-e4fc47656e4f" providerId="ADAL" clId="{B3CDE0FE-41DF-4415-9988-687A5CD12286}" dt="2026-02-25T12:19:20.346" v="18796" actId="478"/>
          <ac:spMkLst>
            <pc:docMk/>
            <pc:sldMk cId="308201447" sldId="315"/>
            <ac:spMk id="3" creationId="{0FEDE07F-1754-FC7F-EFD3-6D51F3C28411}"/>
          </ac:spMkLst>
        </pc:spChg>
        <pc:spChg chg="add del mod ord">
          <ac:chgData name="Jacob Bennedsgaard Krog (JACB)" userId="10ba4afc-26d6-4f39-a78b-e4fc47656e4f" providerId="ADAL" clId="{B3CDE0FE-41DF-4415-9988-687A5CD12286}" dt="2026-02-25T12:27:32.578" v="18817" actId="26606"/>
          <ac:spMkLst>
            <pc:docMk/>
            <pc:sldMk cId="308201447" sldId="315"/>
            <ac:spMk id="4" creationId="{C921023A-2EDE-24DE-DE2B-A7FAAFD23C2A}"/>
          </ac:spMkLst>
        </pc:spChg>
        <pc:spChg chg="mod">
          <ac:chgData name="Jacob Bennedsgaard Krog (JACB)" userId="10ba4afc-26d6-4f39-a78b-e4fc47656e4f" providerId="ADAL" clId="{B3CDE0FE-41DF-4415-9988-687A5CD12286}" dt="2026-02-25T12:28:24.318" v="18829" actId="14100"/>
          <ac:spMkLst>
            <pc:docMk/>
            <pc:sldMk cId="308201447" sldId="315"/>
            <ac:spMk id="5" creationId="{B5FC746B-3257-3A15-D789-B732489BCB43}"/>
          </ac:spMkLst>
        </pc:spChg>
        <pc:spChg chg="del">
          <ac:chgData name="Jacob Bennedsgaard Krog (JACB)" userId="10ba4afc-26d6-4f39-a78b-e4fc47656e4f" providerId="ADAL" clId="{B3CDE0FE-41DF-4415-9988-687A5CD12286}" dt="2026-02-25T09:08:06.005" v="18243" actId="478"/>
          <ac:spMkLst>
            <pc:docMk/>
            <pc:sldMk cId="308201447" sldId="315"/>
            <ac:spMk id="6" creationId="{51D3CFEE-4A1A-5CB2-CDC6-6A8C8CAF6F2A}"/>
          </ac:spMkLst>
        </pc:spChg>
        <pc:spChg chg="del">
          <ac:chgData name="Jacob Bennedsgaard Krog (JACB)" userId="10ba4afc-26d6-4f39-a78b-e4fc47656e4f" providerId="ADAL" clId="{B3CDE0FE-41DF-4415-9988-687A5CD12286}" dt="2026-02-25T12:27:32.578" v="18817" actId="26606"/>
          <ac:spMkLst>
            <pc:docMk/>
            <pc:sldMk cId="308201447" sldId="315"/>
            <ac:spMk id="7" creationId="{943E262F-82C9-0D19-A452-1B5C3192EA38}"/>
          </ac:spMkLst>
        </pc:spChg>
        <pc:spChg chg="add del mod">
          <ac:chgData name="Jacob Bennedsgaard Krog (JACB)" userId="10ba4afc-26d6-4f39-a78b-e4fc47656e4f" providerId="ADAL" clId="{B3CDE0FE-41DF-4415-9988-687A5CD12286}" dt="2026-02-25T12:19:17.709" v="18795" actId="478"/>
          <ac:spMkLst>
            <pc:docMk/>
            <pc:sldMk cId="308201447" sldId="315"/>
            <ac:spMk id="17" creationId="{5BA985FB-8D6A-C626-9749-740AA0B68018}"/>
          </ac:spMkLst>
        </pc:spChg>
        <pc:spChg chg="add mod">
          <ac:chgData name="Jacob Bennedsgaard Krog (JACB)" userId="10ba4afc-26d6-4f39-a78b-e4fc47656e4f" providerId="ADAL" clId="{B3CDE0FE-41DF-4415-9988-687A5CD12286}" dt="2026-02-25T12:27:05.561" v="18809"/>
          <ac:spMkLst>
            <pc:docMk/>
            <pc:sldMk cId="308201447" sldId="315"/>
            <ac:spMk id="20" creationId="{C5F5882F-0473-7DF2-4E61-15109D081305}"/>
          </ac:spMkLst>
        </pc:spChg>
        <pc:spChg chg="add mod">
          <ac:chgData name="Jacob Bennedsgaard Krog (JACB)" userId="10ba4afc-26d6-4f39-a78b-e4fc47656e4f" providerId="ADAL" clId="{B3CDE0FE-41DF-4415-9988-687A5CD12286}" dt="2026-02-25T12:27:32.578" v="18817" actId="26606"/>
          <ac:spMkLst>
            <pc:docMk/>
            <pc:sldMk cId="308201447" sldId="315"/>
            <ac:spMk id="27" creationId="{09770AC4-1291-926C-518F-440D2C3BFBC7}"/>
          </ac:spMkLst>
        </pc:spChg>
        <pc:picChg chg="add del mod">
          <ac:chgData name="Jacob Bennedsgaard Krog (JACB)" userId="10ba4afc-26d6-4f39-a78b-e4fc47656e4f" providerId="ADAL" clId="{B3CDE0FE-41DF-4415-9988-687A5CD12286}" dt="2026-02-25T12:27:24.933" v="18816" actId="21"/>
          <ac:picMkLst>
            <pc:docMk/>
            <pc:sldMk cId="308201447" sldId="315"/>
            <ac:picMk id="9" creationId="{932E382E-2916-C9FE-B6CD-A9BDFFF069EE}"/>
          </ac:picMkLst>
        </pc:picChg>
        <pc:picChg chg="add del mod">
          <ac:chgData name="Jacob Bennedsgaard Krog (JACB)" userId="10ba4afc-26d6-4f39-a78b-e4fc47656e4f" providerId="ADAL" clId="{B3CDE0FE-41DF-4415-9988-687A5CD12286}" dt="2026-02-25T12:27:24.933" v="18816" actId="21"/>
          <ac:picMkLst>
            <pc:docMk/>
            <pc:sldMk cId="308201447" sldId="315"/>
            <ac:picMk id="11" creationId="{AD58440F-8261-15DE-B30A-C4981AEA42B1}"/>
          </ac:picMkLst>
        </pc:picChg>
        <pc:picChg chg="add del mod">
          <ac:chgData name="Jacob Bennedsgaard Krog (JACB)" userId="10ba4afc-26d6-4f39-a78b-e4fc47656e4f" providerId="ADAL" clId="{B3CDE0FE-41DF-4415-9988-687A5CD12286}" dt="2026-02-25T12:27:24.933" v="18816" actId="21"/>
          <ac:picMkLst>
            <pc:docMk/>
            <pc:sldMk cId="308201447" sldId="315"/>
            <ac:picMk id="13" creationId="{698A6A58-B0EC-5C97-D490-73776AFFF99E}"/>
          </ac:picMkLst>
        </pc:picChg>
        <pc:picChg chg="add del mod">
          <ac:chgData name="Jacob Bennedsgaard Krog (JACB)" userId="10ba4afc-26d6-4f39-a78b-e4fc47656e4f" providerId="ADAL" clId="{B3CDE0FE-41DF-4415-9988-687A5CD12286}" dt="2026-02-25T12:27:24.933" v="18816" actId="21"/>
          <ac:picMkLst>
            <pc:docMk/>
            <pc:sldMk cId="308201447" sldId="315"/>
            <ac:picMk id="15" creationId="{A1A8BFA7-EE25-C7D6-E97A-6572B64A1DA3}"/>
          </ac:picMkLst>
        </pc:picChg>
        <pc:picChg chg="add del mod ord">
          <ac:chgData name="Jacob Bennedsgaard Krog (JACB)" userId="10ba4afc-26d6-4f39-a78b-e4fc47656e4f" providerId="ADAL" clId="{B3CDE0FE-41DF-4415-9988-687A5CD12286}" dt="2026-02-25T12:27:03.643" v="18808" actId="478"/>
          <ac:picMkLst>
            <pc:docMk/>
            <pc:sldMk cId="308201447" sldId="315"/>
            <ac:picMk id="19" creationId="{E81F1A3E-6C06-1985-4EC1-30BA103D8918}"/>
          </ac:picMkLst>
        </pc:picChg>
        <pc:picChg chg="add mod modCrop">
          <ac:chgData name="Jacob Bennedsgaard Krog (JACB)" userId="10ba4afc-26d6-4f39-a78b-e4fc47656e4f" providerId="ADAL" clId="{B3CDE0FE-41DF-4415-9988-687A5CD12286}" dt="2026-02-25T12:27:57.226" v="18820" actId="732"/>
          <ac:picMkLst>
            <pc:docMk/>
            <pc:sldMk cId="308201447" sldId="315"/>
            <ac:picMk id="22" creationId="{DF93D0F0-F37E-79E2-F113-B0117DF6BCE4}"/>
          </ac:picMkLst>
        </pc:picChg>
        <pc:picChg chg="add mod">
          <ac:chgData name="Jacob Bennedsgaard Krog (JACB)" userId="10ba4afc-26d6-4f39-a78b-e4fc47656e4f" providerId="ADAL" clId="{B3CDE0FE-41DF-4415-9988-687A5CD12286}" dt="2026-02-25T12:28:31.110" v="18831" actId="1076"/>
          <ac:picMkLst>
            <pc:docMk/>
            <pc:sldMk cId="308201447" sldId="315"/>
            <ac:picMk id="23" creationId="{932E382E-2916-C9FE-B6CD-A9BDFFF069EE}"/>
          </ac:picMkLst>
        </pc:picChg>
        <pc:picChg chg="add mod">
          <ac:chgData name="Jacob Bennedsgaard Krog (JACB)" userId="10ba4afc-26d6-4f39-a78b-e4fc47656e4f" providerId="ADAL" clId="{B3CDE0FE-41DF-4415-9988-687A5CD12286}" dt="2026-02-25T12:28:31.110" v="18831" actId="1076"/>
          <ac:picMkLst>
            <pc:docMk/>
            <pc:sldMk cId="308201447" sldId="315"/>
            <ac:picMk id="24" creationId="{AD58440F-8261-15DE-B30A-C4981AEA42B1}"/>
          </ac:picMkLst>
        </pc:picChg>
        <pc:picChg chg="add mod">
          <ac:chgData name="Jacob Bennedsgaard Krog (JACB)" userId="10ba4afc-26d6-4f39-a78b-e4fc47656e4f" providerId="ADAL" clId="{B3CDE0FE-41DF-4415-9988-687A5CD12286}" dt="2026-02-25T12:28:28.547" v="18830" actId="1076"/>
          <ac:picMkLst>
            <pc:docMk/>
            <pc:sldMk cId="308201447" sldId="315"/>
            <ac:picMk id="25" creationId="{698A6A58-B0EC-5C97-D490-73776AFFF99E}"/>
          </ac:picMkLst>
        </pc:picChg>
        <pc:picChg chg="add del mod">
          <ac:chgData name="Jacob Bennedsgaard Krog (JACB)" userId="10ba4afc-26d6-4f39-a78b-e4fc47656e4f" providerId="ADAL" clId="{B3CDE0FE-41DF-4415-9988-687A5CD12286}" dt="2026-02-25T12:30:17.783" v="18834" actId="478"/>
          <ac:picMkLst>
            <pc:docMk/>
            <pc:sldMk cId="308201447" sldId="315"/>
            <ac:picMk id="26" creationId="{A1A8BFA7-EE25-C7D6-E97A-6572B64A1DA3}"/>
          </ac:picMkLst>
        </pc:picChg>
        <pc:picChg chg="add mod">
          <ac:chgData name="Jacob Bennedsgaard Krog (JACB)" userId="10ba4afc-26d6-4f39-a78b-e4fc47656e4f" providerId="ADAL" clId="{B3CDE0FE-41DF-4415-9988-687A5CD12286}" dt="2026-02-25T12:30:21.821" v="18835" actId="1076"/>
          <ac:picMkLst>
            <pc:docMk/>
            <pc:sldMk cId="308201447" sldId="315"/>
            <ac:picMk id="29" creationId="{20EB64B8-F16E-302E-A570-B9BC05F441DA}"/>
          </ac:picMkLst>
        </pc:picChg>
      </pc:sldChg>
      <pc:sldChg chg="addSp delSp modSp new mod modNotesTx">
        <pc:chgData name="Jacob Bennedsgaard Krog (JACB)" userId="10ba4afc-26d6-4f39-a78b-e4fc47656e4f" providerId="ADAL" clId="{B3CDE0FE-41DF-4415-9988-687A5CD12286}" dt="2026-02-25T09:02:34.947" v="18242" actId="1076"/>
        <pc:sldMkLst>
          <pc:docMk/>
          <pc:sldMk cId="1809414130" sldId="316"/>
        </pc:sldMkLst>
        <pc:spChg chg="del">
          <ac:chgData name="Jacob Bennedsgaard Krog (JACB)" userId="10ba4afc-26d6-4f39-a78b-e4fc47656e4f" providerId="ADAL" clId="{B3CDE0FE-41DF-4415-9988-687A5CD12286}" dt="2026-02-25T09:02:08.941" v="18235" actId="478"/>
          <ac:spMkLst>
            <pc:docMk/>
            <pc:sldMk cId="1809414130" sldId="316"/>
            <ac:spMk id="2" creationId="{B5B0BC61-B83C-D249-0E52-F138BDAC53B1}"/>
          </ac:spMkLst>
        </pc:spChg>
        <pc:spChg chg="del">
          <ac:chgData name="Jacob Bennedsgaard Krog (JACB)" userId="10ba4afc-26d6-4f39-a78b-e4fc47656e4f" providerId="ADAL" clId="{B3CDE0FE-41DF-4415-9988-687A5CD12286}" dt="2026-02-25T08:34:38.604" v="17026" actId="478"/>
          <ac:spMkLst>
            <pc:docMk/>
            <pc:sldMk cId="1809414130" sldId="316"/>
            <ac:spMk id="3" creationId="{0C677F4E-5FE9-1AC6-525F-6477E13EA253}"/>
          </ac:spMkLst>
        </pc:spChg>
        <pc:spChg chg="mod">
          <ac:chgData name="Jacob Bennedsgaard Krog (JACB)" userId="10ba4afc-26d6-4f39-a78b-e4fc47656e4f" providerId="ADAL" clId="{B3CDE0FE-41DF-4415-9988-687A5CD12286}" dt="2026-02-23T20:17:10.802" v="3573" actId="20577"/>
          <ac:spMkLst>
            <pc:docMk/>
            <pc:sldMk cId="1809414130" sldId="316"/>
            <ac:spMk id="4" creationId="{2A5D7310-09E5-5BAE-9893-484CC1F7FAEC}"/>
          </ac:spMkLst>
        </pc:spChg>
        <pc:spChg chg="mod">
          <ac:chgData name="Jacob Bennedsgaard Krog (JACB)" userId="10ba4afc-26d6-4f39-a78b-e4fc47656e4f" providerId="ADAL" clId="{B3CDE0FE-41DF-4415-9988-687A5CD12286}" dt="2026-02-25T09:02:16.029" v="18237" actId="1076"/>
          <ac:spMkLst>
            <pc:docMk/>
            <pc:sldMk cId="1809414130" sldId="316"/>
            <ac:spMk id="5" creationId="{7E0BBEE3-F378-4844-9222-25712EB88A28}"/>
          </ac:spMkLst>
        </pc:spChg>
        <pc:spChg chg="del">
          <ac:chgData name="Jacob Bennedsgaard Krog (JACB)" userId="10ba4afc-26d6-4f39-a78b-e4fc47656e4f" providerId="ADAL" clId="{B3CDE0FE-41DF-4415-9988-687A5CD12286}" dt="2026-02-25T08:34:16.287" v="17015" actId="931"/>
          <ac:spMkLst>
            <pc:docMk/>
            <pc:sldMk cId="1809414130" sldId="316"/>
            <ac:spMk id="6" creationId="{A05912E0-A8FC-DD2F-7BC5-C6A8DD8DA873}"/>
          </ac:spMkLst>
        </pc:spChg>
        <pc:spChg chg="add del mod">
          <ac:chgData name="Jacob Bennedsgaard Krog (JACB)" userId="10ba4afc-26d6-4f39-a78b-e4fc47656e4f" providerId="ADAL" clId="{B3CDE0FE-41DF-4415-9988-687A5CD12286}" dt="2026-02-25T08:34:36.949" v="17025" actId="478"/>
          <ac:spMkLst>
            <pc:docMk/>
            <pc:sldMk cId="1809414130" sldId="316"/>
            <ac:spMk id="13" creationId="{4A2DA04E-1065-18B6-3F61-B38623A83871}"/>
          </ac:spMkLst>
        </pc:spChg>
        <pc:spChg chg="add mod">
          <ac:chgData name="Jacob Bennedsgaard Krog (JACB)" userId="10ba4afc-26d6-4f39-a78b-e4fc47656e4f" providerId="ADAL" clId="{B3CDE0FE-41DF-4415-9988-687A5CD12286}" dt="2026-02-25T09:02:04.873" v="18234" actId="1076"/>
          <ac:spMkLst>
            <pc:docMk/>
            <pc:sldMk cId="1809414130" sldId="316"/>
            <ac:spMk id="16" creationId="{19CCA279-8FDA-DBC1-6FE0-84497D6E0657}"/>
          </ac:spMkLst>
        </pc:spChg>
        <pc:picChg chg="add del mod">
          <ac:chgData name="Jacob Bennedsgaard Krog (JACB)" userId="10ba4afc-26d6-4f39-a78b-e4fc47656e4f" providerId="ADAL" clId="{B3CDE0FE-41DF-4415-9988-687A5CD12286}" dt="2026-02-25T08:34:34.947" v="17024" actId="478"/>
          <ac:picMkLst>
            <pc:docMk/>
            <pc:sldMk cId="1809414130" sldId="316"/>
            <ac:picMk id="9" creationId="{0E951E78-466E-383F-4781-79C83E406A4F}"/>
          </ac:picMkLst>
        </pc:picChg>
        <pc:picChg chg="add mod ord">
          <ac:chgData name="Jacob Bennedsgaard Krog (JACB)" userId="10ba4afc-26d6-4f39-a78b-e4fc47656e4f" providerId="ADAL" clId="{B3CDE0FE-41DF-4415-9988-687A5CD12286}" dt="2026-02-25T09:02:01.636" v="18233" actId="1076"/>
          <ac:picMkLst>
            <pc:docMk/>
            <pc:sldMk cId="1809414130" sldId="316"/>
            <ac:picMk id="11" creationId="{B27A3B42-C360-F794-2050-0BDD5BC980F5}"/>
          </ac:picMkLst>
        </pc:picChg>
        <pc:picChg chg="add mod">
          <ac:chgData name="Jacob Bennedsgaard Krog (JACB)" userId="10ba4afc-26d6-4f39-a78b-e4fc47656e4f" providerId="ADAL" clId="{B3CDE0FE-41DF-4415-9988-687A5CD12286}" dt="2026-02-25T09:02:01.636" v="18233" actId="1076"/>
          <ac:picMkLst>
            <pc:docMk/>
            <pc:sldMk cId="1809414130" sldId="316"/>
            <ac:picMk id="15" creationId="{C35D6AB8-1D58-0B10-13AF-86E7DC42B980}"/>
          </ac:picMkLst>
        </pc:picChg>
        <pc:picChg chg="add mod">
          <ac:chgData name="Jacob Bennedsgaard Krog (JACB)" userId="10ba4afc-26d6-4f39-a78b-e4fc47656e4f" providerId="ADAL" clId="{B3CDE0FE-41DF-4415-9988-687A5CD12286}" dt="2026-02-25T09:02:20.106" v="18238" actId="1076"/>
          <ac:picMkLst>
            <pc:docMk/>
            <pc:sldMk cId="1809414130" sldId="316"/>
            <ac:picMk id="18" creationId="{B5019308-490B-D6D2-DB5D-5A3C82389A30}"/>
          </ac:picMkLst>
        </pc:picChg>
        <pc:picChg chg="add mod">
          <ac:chgData name="Jacob Bennedsgaard Krog (JACB)" userId="10ba4afc-26d6-4f39-a78b-e4fc47656e4f" providerId="ADAL" clId="{B3CDE0FE-41DF-4415-9988-687A5CD12286}" dt="2026-02-25T09:02:23.406" v="18239" actId="1076"/>
          <ac:picMkLst>
            <pc:docMk/>
            <pc:sldMk cId="1809414130" sldId="316"/>
            <ac:picMk id="19" creationId="{386F4332-0790-FA7C-E368-FCA63C816D2F}"/>
          </ac:picMkLst>
        </pc:picChg>
        <pc:picChg chg="add mod">
          <ac:chgData name="Jacob Bennedsgaard Krog (JACB)" userId="10ba4afc-26d6-4f39-a78b-e4fc47656e4f" providerId="ADAL" clId="{B3CDE0FE-41DF-4415-9988-687A5CD12286}" dt="2026-02-25T09:02:25.917" v="18240" actId="1076"/>
          <ac:picMkLst>
            <pc:docMk/>
            <pc:sldMk cId="1809414130" sldId="316"/>
            <ac:picMk id="21" creationId="{EA163807-1023-853A-6C91-36C282DFC054}"/>
          </ac:picMkLst>
        </pc:picChg>
        <pc:picChg chg="add mod">
          <ac:chgData name="Jacob Bennedsgaard Krog (JACB)" userId="10ba4afc-26d6-4f39-a78b-e4fc47656e4f" providerId="ADAL" clId="{B3CDE0FE-41DF-4415-9988-687A5CD12286}" dt="2026-02-25T09:02:34.947" v="18242" actId="1076"/>
          <ac:picMkLst>
            <pc:docMk/>
            <pc:sldMk cId="1809414130" sldId="316"/>
            <ac:picMk id="23" creationId="{8A28DF4A-047F-C36A-E420-6B12B1A65908}"/>
          </ac:picMkLst>
        </pc:picChg>
      </pc:sldChg>
      <pc:sldChg chg="addSp delSp modSp new mod modNotesTx">
        <pc:chgData name="Jacob Bennedsgaard Krog (JACB)" userId="10ba4afc-26d6-4f39-a78b-e4fc47656e4f" providerId="ADAL" clId="{B3CDE0FE-41DF-4415-9988-687A5CD12286}" dt="2026-02-25T12:13:26.749" v="18728" actId="313"/>
        <pc:sldMkLst>
          <pc:docMk/>
          <pc:sldMk cId="3798868238" sldId="317"/>
        </pc:sldMkLst>
        <pc:spChg chg="del">
          <ac:chgData name="Jacob Bennedsgaard Krog (JACB)" userId="10ba4afc-26d6-4f39-a78b-e4fc47656e4f" providerId="ADAL" clId="{B3CDE0FE-41DF-4415-9988-687A5CD12286}" dt="2026-02-25T09:18:05.016" v="18262" actId="478"/>
          <ac:spMkLst>
            <pc:docMk/>
            <pc:sldMk cId="3798868238" sldId="317"/>
            <ac:spMk id="3" creationId="{08FE5677-894E-E0D2-0E57-EE0AE07E8406}"/>
          </ac:spMkLst>
        </pc:spChg>
        <pc:spChg chg="add del mod">
          <ac:chgData name="Jacob Bennedsgaard Krog (JACB)" userId="10ba4afc-26d6-4f39-a78b-e4fc47656e4f" providerId="ADAL" clId="{B3CDE0FE-41DF-4415-9988-687A5CD12286}" dt="2026-02-25T09:18:03.364" v="18261" actId="478"/>
          <ac:spMkLst>
            <pc:docMk/>
            <pc:sldMk cId="3798868238" sldId="317"/>
            <ac:spMk id="4" creationId="{AAB4C0B6-FD99-22DC-F6B4-992783FC7B8F}"/>
          </ac:spMkLst>
        </pc:spChg>
        <pc:spChg chg="mod">
          <ac:chgData name="Jacob Bennedsgaard Krog (JACB)" userId="10ba4afc-26d6-4f39-a78b-e4fc47656e4f" providerId="ADAL" clId="{B3CDE0FE-41DF-4415-9988-687A5CD12286}" dt="2026-02-25T09:43:31.939" v="18285" actId="1076"/>
          <ac:spMkLst>
            <pc:docMk/>
            <pc:sldMk cId="3798868238" sldId="317"/>
            <ac:spMk id="5" creationId="{AE23317C-D2D7-8D63-398E-E89A5C658346}"/>
          </ac:spMkLst>
        </pc:spChg>
        <pc:spChg chg="del">
          <ac:chgData name="Jacob Bennedsgaard Krog (JACB)" userId="10ba4afc-26d6-4f39-a78b-e4fc47656e4f" providerId="ADAL" clId="{B3CDE0FE-41DF-4415-9988-687A5CD12286}" dt="2026-02-25T09:17:47.418" v="18254" actId="931"/>
          <ac:spMkLst>
            <pc:docMk/>
            <pc:sldMk cId="3798868238" sldId="317"/>
            <ac:spMk id="6" creationId="{541DD0B5-F74D-325B-4D0A-D60239EE3A30}"/>
          </ac:spMkLst>
        </pc:spChg>
        <pc:spChg chg="add del mod">
          <ac:chgData name="Jacob Bennedsgaard Krog (JACB)" userId="10ba4afc-26d6-4f39-a78b-e4fc47656e4f" providerId="ADAL" clId="{B3CDE0FE-41DF-4415-9988-687A5CD12286}" dt="2026-02-25T09:18:01.088" v="18259" actId="478"/>
          <ac:spMkLst>
            <pc:docMk/>
            <pc:sldMk cId="3798868238" sldId="317"/>
            <ac:spMk id="19" creationId="{0F6B8792-E081-7395-1CD6-CAFA94225485}"/>
          </ac:spMkLst>
        </pc:spChg>
        <pc:spChg chg="add del mod">
          <ac:chgData name="Jacob Bennedsgaard Krog (JACB)" userId="10ba4afc-26d6-4f39-a78b-e4fc47656e4f" providerId="ADAL" clId="{B3CDE0FE-41DF-4415-9988-687A5CD12286}" dt="2026-02-25T09:18:03.364" v="18261" actId="478"/>
          <ac:spMkLst>
            <pc:docMk/>
            <pc:sldMk cId="3798868238" sldId="317"/>
            <ac:spMk id="21" creationId="{FF97B2F0-CC07-49F8-5602-463C01D87AC1}"/>
          </ac:spMkLst>
        </pc:spChg>
        <pc:spChg chg="add mod">
          <ac:chgData name="Jacob Bennedsgaard Krog (JACB)" userId="10ba4afc-26d6-4f39-a78b-e4fc47656e4f" providerId="ADAL" clId="{B3CDE0FE-41DF-4415-9988-687A5CD12286}" dt="2026-02-25T09:52:13.192" v="18507" actId="20577"/>
          <ac:spMkLst>
            <pc:docMk/>
            <pc:sldMk cId="3798868238" sldId="317"/>
            <ac:spMk id="25" creationId="{5CC25335-655B-F74E-70E6-66F64C50CB13}"/>
          </ac:spMkLst>
        </pc:spChg>
        <pc:picChg chg="add del mod">
          <ac:chgData name="Jacob Bennedsgaard Krog (JACB)" userId="10ba4afc-26d6-4f39-a78b-e4fc47656e4f" providerId="ADAL" clId="{B3CDE0FE-41DF-4415-9988-687A5CD12286}" dt="2026-02-25T09:17:58.119" v="18258" actId="478"/>
          <ac:picMkLst>
            <pc:docMk/>
            <pc:sldMk cId="3798868238" sldId="317"/>
            <ac:picMk id="9" creationId="{B846927A-CACF-B8EF-33CF-8D9A36E5BEA0}"/>
          </ac:picMkLst>
        </pc:picChg>
        <pc:picChg chg="add mod">
          <ac:chgData name="Jacob Bennedsgaard Krog (JACB)" userId="10ba4afc-26d6-4f39-a78b-e4fc47656e4f" providerId="ADAL" clId="{B3CDE0FE-41DF-4415-9988-687A5CD12286}" dt="2026-02-25T09:25:52.954" v="18276" actId="1076"/>
          <ac:picMkLst>
            <pc:docMk/>
            <pc:sldMk cId="3798868238" sldId="317"/>
            <ac:picMk id="11" creationId="{1C0523BF-7FE8-52D2-A086-B0C944614C90}"/>
          </ac:picMkLst>
        </pc:picChg>
        <pc:picChg chg="add mod">
          <ac:chgData name="Jacob Bennedsgaard Krog (JACB)" userId="10ba4afc-26d6-4f39-a78b-e4fc47656e4f" providerId="ADAL" clId="{B3CDE0FE-41DF-4415-9988-687A5CD12286}" dt="2026-02-25T09:25:59.048" v="18277" actId="1076"/>
          <ac:picMkLst>
            <pc:docMk/>
            <pc:sldMk cId="3798868238" sldId="317"/>
            <ac:picMk id="13" creationId="{00939269-C2CF-A0B7-870D-2D5CAB016650}"/>
          </ac:picMkLst>
        </pc:picChg>
        <pc:picChg chg="add mod">
          <ac:chgData name="Jacob Bennedsgaard Krog (JACB)" userId="10ba4afc-26d6-4f39-a78b-e4fc47656e4f" providerId="ADAL" clId="{B3CDE0FE-41DF-4415-9988-687A5CD12286}" dt="2026-02-25T09:43:39.306" v="18286" actId="1076"/>
          <ac:picMkLst>
            <pc:docMk/>
            <pc:sldMk cId="3798868238" sldId="317"/>
            <ac:picMk id="15" creationId="{6F2B75EB-DB59-63B6-075D-F8C61F591DF4}"/>
          </ac:picMkLst>
        </pc:picChg>
        <pc:picChg chg="add mod">
          <ac:chgData name="Jacob Bennedsgaard Krog (JACB)" userId="10ba4afc-26d6-4f39-a78b-e4fc47656e4f" providerId="ADAL" clId="{B3CDE0FE-41DF-4415-9988-687A5CD12286}" dt="2026-02-25T09:26:03.428" v="18278" actId="1076"/>
          <ac:picMkLst>
            <pc:docMk/>
            <pc:sldMk cId="3798868238" sldId="317"/>
            <ac:picMk id="17" creationId="{26AB2A72-346F-9032-4985-89A6EEB9E9D9}"/>
          </ac:picMkLst>
        </pc:picChg>
        <pc:picChg chg="add mod">
          <ac:chgData name="Jacob Bennedsgaard Krog (JACB)" userId="10ba4afc-26d6-4f39-a78b-e4fc47656e4f" providerId="ADAL" clId="{B3CDE0FE-41DF-4415-9988-687A5CD12286}" dt="2026-02-25T09:25:52.954" v="18276" actId="1076"/>
          <ac:picMkLst>
            <pc:docMk/>
            <pc:sldMk cId="3798868238" sldId="317"/>
            <ac:picMk id="23" creationId="{A414A69D-CB39-2729-DD1F-DB22C4350637}"/>
          </ac:picMkLst>
        </pc:picChg>
        <pc:picChg chg="add mod">
          <ac:chgData name="Jacob Bennedsgaard Krog (JACB)" userId="10ba4afc-26d6-4f39-a78b-e4fc47656e4f" providerId="ADAL" clId="{B3CDE0FE-41DF-4415-9988-687A5CD12286}" dt="2026-02-25T09:43:08.536" v="18281" actId="1076"/>
          <ac:picMkLst>
            <pc:docMk/>
            <pc:sldMk cId="3798868238" sldId="317"/>
            <ac:picMk id="24" creationId="{FD23524F-82C6-BA11-CE16-5A7EB432E0CF}"/>
          </ac:picMkLst>
        </pc:picChg>
      </pc:sldChg>
      <pc:sldChg chg="addSp delSp modSp new del mod modClrScheme modShow chgLayout">
        <pc:chgData name="Jacob Bennedsgaard Krog (JACB)" userId="10ba4afc-26d6-4f39-a78b-e4fc47656e4f" providerId="ADAL" clId="{B3CDE0FE-41DF-4415-9988-687A5CD12286}" dt="2026-02-25T12:19:34.208" v="18797" actId="47"/>
        <pc:sldMkLst>
          <pc:docMk/>
          <pc:sldMk cId="4209928327" sldId="318"/>
        </pc:sldMkLst>
      </pc:sldChg>
      <pc:sldChg chg="addSp delSp modSp add del mod ord modClrScheme chgLayout modNotesTx">
        <pc:chgData name="Jacob Bennedsgaard Krog (JACB)" userId="10ba4afc-26d6-4f39-a78b-e4fc47656e4f" providerId="ADAL" clId="{B3CDE0FE-41DF-4415-9988-687A5CD12286}" dt="2026-02-24T19:38:56.543" v="12211" actId="47"/>
        <pc:sldMkLst>
          <pc:docMk/>
          <pc:sldMk cId="824823122" sldId="319"/>
        </pc:sldMkLst>
        <pc:spChg chg="add del">
          <ac:chgData name="Jacob Bennedsgaard Krog (JACB)" userId="10ba4afc-26d6-4f39-a78b-e4fc47656e4f" providerId="ADAL" clId="{B3CDE0FE-41DF-4415-9988-687A5CD12286}" dt="2026-02-24T10:32:38.290" v="11957" actId="26606"/>
          <ac:spMkLst>
            <pc:docMk/>
            <pc:sldMk cId="824823122" sldId="319"/>
            <ac:spMk id="2" creationId="{EEEE7701-4365-8492-A821-C607A13EBB8F}"/>
          </ac:spMkLst>
        </pc:spChg>
        <pc:spChg chg="add del">
          <ac:chgData name="Jacob Bennedsgaard Krog (JACB)" userId="10ba4afc-26d6-4f39-a78b-e4fc47656e4f" providerId="ADAL" clId="{B3CDE0FE-41DF-4415-9988-687A5CD12286}" dt="2026-02-24T10:32:38.290" v="11957" actId="26606"/>
          <ac:spMkLst>
            <pc:docMk/>
            <pc:sldMk cId="824823122" sldId="319"/>
            <ac:spMk id="3" creationId="{8ADDAA03-4EF7-F160-F6E0-110CA0FCAE3F}"/>
          </ac:spMkLst>
        </pc:spChg>
        <pc:spChg chg="mod">
          <ac:chgData name="Jacob Bennedsgaard Krog (JACB)" userId="10ba4afc-26d6-4f39-a78b-e4fc47656e4f" providerId="ADAL" clId="{B3CDE0FE-41DF-4415-9988-687A5CD12286}" dt="2026-02-24T10:32:38.290" v="11957" actId="26606"/>
          <ac:spMkLst>
            <pc:docMk/>
            <pc:sldMk cId="824823122" sldId="319"/>
            <ac:spMk id="4" creationId="{4099514F-25F6-C7A5-65E0-DD47238C1818}"/>
          </ac:spMkLst>
        </pc:spChg>
        <pc:spChg chg="add del mod">
          <ac:chgData name="Jacob Bennedsgaard Krog (JACB)" userId="10ba4afc-26d6-4f39-a78b-e4fc47656e4f" providerId="ADAL" clId="{B3CDE0FE-41DF-4415-9988-687A5CD12286}" dt="2026-02-24T10:32:38.290" v="11957" actId="26606"/>
          <ac:spMkLst>
            <pc:docMk/>
            <pc:sldMk cId="824823122" sldId="319"/>
            <ac:spMk id="5" creationId="{C1B49C12-4E5D-975C-2F4D-EF312D3A6F5B}"/>
          </ac:spMkLst>
        </pc:spChg>
        <pc:spChg chg="add del">
          <ac:chgData name="Jacob Bennedsgaard Krog (JACB)" userId="10ba4afc-26d6-4f39-a78b-e4fc47656e4f" providerId="ADAL" clId="{B3CDE0FE-41DF-4415-9988-687A5CD12286}" dt="2026-02-24T10:32:38.290" v="11957" actId="26606"/>
          <ac:spMkLst>
            <pc:docMk/>
            <pc:sldMk cId="824823122" sldId="319"/>
            <ac:spMk id="6" creationId="{1CBFA78E-7804-91CA-C71D-C3EB4B995FC2}"/>
          </ac:spMkLst>
        </pc:spChg>
        <pc:spChg chg="add del">
          <ac:chgData name="Jacob Bennedsgaard Krog (JACB)" userId="10ba4afc-26d6-4f39-a78b-e4fc47656e4f" providerId="ADAL" clId="{B3CDE0FE-41DF-4415-9988-687A5CD12286}" dt="2026-02-24T10:32:38.290" v="11957" actId="26606"/>
          <ac:spMkLst>
            <pc:docMk/>
            <pc:sldMk cId="824823122" sldId="319"/>
            <ac:spMk id="7" creationId="{CE459725-AC4E-9DBD-E8CC-56C6A2CB2453}"/>
          </ac:spMkLst>
        </pc:spChg>
        <pc:spChg chg="add del mod">
          <ac:chgData name="Jacob Bennedsgaard Krog (JACB)" userId="10ba4afc-26d6-4f39-a78b-e4fc47656e4f" providerId="ADAL" clId="{B3CDE0FE-41DF-4415-9988-687A5CD12286}" dt="2026-02-24T10:32:38.290" v="11957" actId="26606"/>
          <ac:spMkLst>
            <pc:docMk/>
            <pc:sldMk cId="824823122" sldId="319"/>
            <ac:spMk id="12" creationId="{AD615D23-3BE4-8BC1-9055-326ABD6DA2D4}"/>
          </ac:spMkLst>
        </pc:spChg>
        <pc:spChg chg="add del mod">
          <ac:chgData name="Jacob Bennedsgaard Krog (JACB)" userId="10ba4afc-26d6-4f39-a78b-e4fc47656e4f" providerId="ADAL" clId="{B3CDE0FE-41DF-4415-9988-687A5CD12286}" dt="2026-02-24T10:29:00.846" v="11866" actId="26606"/>
          <ac:spMkLst>
            <pc:docMk/>
            <pc:sldMk cId="824823122" sldId="319"/>
            <ac:spMk id="13" creationId="{9B9BCF5D-D7AB-DF1A-A9A3-E7AE8CCA6A9A}"/>
          </ac:spMkLst>
        </pc:spChg>
        <pc:spChg chg="add del mod">
          <ac:chgData name="Jacob Bennedsgaard Krog (JACB)" userId="10ba4afc-26d6-4f39-a78b-e4fc47656e4f" providerId="ADAL" clId="{B3CDE0FE-41DF-4415-9988-687A5CD12286}" dt="2026-02-24T10:32:38.290" v="11957" actId="26606"/>
          <ac:spMkLst>
            <pc:docMk/>
            <pc:sldMk cId="824823122" sldId="319"/>
            <ac:spMk id="14" creationId="{A60E1BD0-EF7F-29D6-5234-9F4F6A4ED37E}"/>
          </ac:spMkLst>
        </pc:spChg>
        <pc:spChg chg="add del mod">
          <ac:chgData name="Jacob Bennedsgaard Krog (JACB)" userId="10ba4afc-26d6-4f39-a78b-e4fc47656e4f" providerId="ADAL" clId="{B3CDE0FE-41DF-4415-9988-687A5CD12286}" dt="2026-02-24T10:29:00.846" v="11866" actId="26606"/>
          <ac:spMkLst>
            <pc:docMk/>
            <pc:sldMk cId="824823122" sldId="319"/>
            <ac:spMk id="15" creationId="{C5D0CFE6-0D00-0F1C-7980-10B605C5A24D}"/>
          </ac:spMkLst>
        </pc:spChg>
        <pc:spChg chg="add del mod">
          <ac:chgData name="Jacob Bennedsgaard Krog (JACB)" userId="10ba4afc-26d6-4f39-a78b-e4fc47656e4f" providerId="ADAL" clId="{B3CDE0FE-41DF-4415-9988-687A5CD12286}" dt="2026-02-24T10:29:01.785" v="11868" actId="26606"/>
          <ac:spMkLst>
            <pc:docMk/>
            <pc:sldMk cId="824823122" sldId="319"/>
            <ac:spMk id="17" creationId="{BF11824A-D933-DB20-DCA3-3F47D58E6DD7}"/>
          </ac:spMkLst>
        </pc:spChg>
        <pc:spChg chg="add del mod">
          <ac:chgData name="Jacob Bennedsgaard Krog (JACB)" userId="10ba4afc-26d6-4f39-a78b-e4fc47656e4f" providerId="ADAL" clId="{B3CDE0FE-41DF-4415-9988-687A5CD12286}" dt="2026-02-24T10:29:01.785" v="11868" actId="26606"/>
          <ac:spMkLst>
            <pc:docMk/>
            <pc:sldMk cId="824823122" sldId="319"/>
            <ac:spMk id="18" creationId="{228CD679-3681-A328-41B4-9EF140214265}"/>
          </ac:spMkLst>
        </pc:spChg>
        <pc:spChg chg="add del mod">
          <ac:chgData name="Jacob Bennedsgaard Krog (JACB)" userId="10ba4afc-26d6-4f39-a78b-e4fc47656e4f" providerId="ADAL" clId="{B3CDE0FE-41DF-4415-9988-687A5CD12286}" dt="2026-02-24T10:29:02.086" v="11870" actId="26606"/>
          <ac:spMkLst>
            <pc:docMk/>
            <pc:sldMk cId="824823122" sldId="319"/>
            <ac:spMk id="21" creationId="{16DA60D7-4C68-AC22-AEB0-234880F3C9BD}"/>
          </ac:spMkLst>
        </pc:spChg>
        <pc:spChg chg="add del mod">
          <ac:chgData name="Jacob Bennedsgaard Krog (JACB)" userId="10ba4afc-26d6-4f39-a78b-e4fc47656e4f" providerId="ADAL" clId="{B3CDE0FE-41DF-4415-9988-687A5CD12286}" dt="2026-02-24T10:29:02.086" v="11870" actId="26606"/>
          <ac:spMkLst>
            <pc:docMk/>
            <pc:sldMk cId="824823122" sldId="319"/>
            <ac:spMk id="22" creationId="{1E0470FC-0621-B3A1-DB20-C30BE929B024}"/>
          </ac:spMkLst>
        </pc:spChg>
        <pc:spChg chg="add del mod">
          <ac:chgData name="Jacob Bennedsgaard Krog (JACB)" userId="10ba4afc-26d6-4f39-a78b-e4fc47656e4f" providerId="ADAL" clId="{B3CDE0FE-41DF-4415-9988-687A5CD12286}" dt="2026-02-24T10:29:03.239" v="11872" actId="26606"/>
          <ac:spMkLst>
            <pc:docMk/>
            <pc:sldMk cId="824823122" sldId="319"/>
            <ac:spMk id="25" creationId="{16F55AF7-3D88-AB57-A9BE-16C341B37DF5}"/>
          </ac:spMkLst>
        </pc:spChg>
        <pc:spChg chg="add del mod">
          <ac:chgData name="Jacob Bennedsgaard Krog (JACB)" userId="10ba4afc-26d6-4f39-a78b-e4fc47656e4f" providerId="ADAL" clId="{B3CDE0FE-41DF-4415-9988-687A5CD12286}" dt="2026-02-24T10:29:03.239" v="11872" actId="26606"/>
          <ac:spMkLst>
            <pc:docMk/>
            <pc:sldMk cId="824823122" sldId="319"/>
            <ac:spMk id="26" creationId="{074C3E1D-3F44-962C-72C6-04648E922FED}"/>
          </ac:spMkLst>
        </pc:spChg>
        <pc:spChg chg="add del mod">
          <ac:chgData name="Jacob Bennedsgaard Krog (JACB)" userId="10ba4afc-26d6-4f39-a78b-e4fc47656e4f" providerId="ADAL" clId="{B3CDE0FE-41DF-4415-9988-687A5CD12286}" dt="2026-02-24T10:29:03.239" v="11872" actId="26606"/>
          <ac:spMkLst>
            <pc:docMk/>
            <pc:sldMk cId="824823122" sldId="319"/>
            <ac:spMk id="27" creationId="{D1A0523E-740B-DFBC-674A-BD0BB6D72465}"/>
          </ac:spMkLst>
        </pc:spChg>
        <pc:spChg chg="add del mod">
          <ac:chgData name="Jacob Bennedsgaard Krog (JACB)" userId="10ba4afc-26d6-4f39-a78b-e4fc47656e4f" providerId="ADAL" clId="{B3CDE0FE-41DF-4415-9988-687A5CD12286}" dt="2026-02-24T10:29:03.239" v="11872" actId="26606"/>
          <ac:spMkLst>
            <pc:docMk/>
            <pc:sldMk cId="824823122" sldId="319"/>
            <ac:spMk id="28" creationId="{88920B0C-DDEF-AB24-9D80-1B6F28BB0E4D}"/>
          </ac:spMkLst>
        </pc:spChg>
        <pc:spChg chg="add del mod">
          <ac:chgData name="Jacob Bennedsgaard Krog (JACB)" userId="10ba4afc-26d6-4f39-a78b-e4fc47656e4f" providerId="ADAL" clId="{B3CDE0FE-41DF-4415-9988-687A5CD12286}" dt="2026-02-24T10:29:03.239" v="11872" actId="26606"/>
          <ac:spMkLst>
            <pc:docMk/>
            <pc:sldMk cId="824823122" sldId="319"/>
            <ac:spMk id="29" creationId="{C8A38646-178F-5A8B-4075-C14FD62D89B5}"/>
          </ac:spMkLst>
        </pc:spChg>
        <pc:spChg chg="add del">
          <ac:chgData name="Jacob Bennedsgaard Krog (JACB)" userId="10ba4afc-26d6-4f39-a78b-e4fc47656e4f" providerId="ADAL" clId="{B3CDE0FE-41DF-4415-9988-687A5CD12286}" dt="2026-02-24T10:29:03.658" v="11874" actId="26606"/>
          <ac:spMkLst>
            <pc:docMk/>
            <pc:sldMk cId="824823122" sldId="319"/>
            <ac:spMk id="32" creationId="{7E145C83-FC39-BF2D-C525-BEFD32B3E431}"/>
          </ac:spMkLst>
        </pc:spChg>
        <pc:spChg chg="add del">
          <ac:chgData name="Jacob Bennedsgaard Krog (JACB)" userId="10ba4afc-26d6-4f39-a78b-e4fc47656e4f" providerId="ADAL" clId="{B3CDE0FE-41DF-4415-9988-687A5CD12286}" dt="2026-02-24T10:29:03.658" v="11874" actId="26606"/>
          <ac:spMkLst>
            <pc:docMk/>
            <pc:sldMk cId="824823122" sldId="319"/>
            <ac:spMk id="33" creationId="{48835AE2-4127-B741-DDAE-FF6BBA3C59B8}"/>
          </ac:spMkLst>
        </pc:spChg>
        <pc:spChg chg="add del">
          <ac:chgData name="Jacob Bennedsgaard Krog (JACB)" userId="10ba4afc-26d6-4f39-a78b-e4fc47656e4f" providerId="ADAL" clId="{B3CDE0FE-41DF-4415-9988-687A5CD12286}" dt="2026-02-24T10:29:03.658" v="11874" actId="26606"/>
          <ac:spMkLst>
            <pc:docMk/>
            <pc:sldMk cId="824823122" sldId="319"/>
            <ac:spMk id="34" creationId="{FBA0DE28-B795-2324-CFB3-F3BD3194DE3C}"/>
          </ac:spMkLst>
        </pc:spChg>
        <pc:spChg chg="add del">
          <ac:chgData name="Jacob Bennedsgaard Krog (JACB)" userId="10ba4afc-26d6-4f39-a78b-e4fc47656e4f" providerId="ADAL" clId="{B3CDE0FE-41DF-4415-9988-687A5CD12286}" dt="2026-02-24T10:29:03.658" v="11874" actId="26606"/>
          <ac:spMkLst>
            <pc:docMk/>
            <pc:sldMk cId="824823122" sldId="319"/>
            <ac:spMk id="35" creationId="{31F8FB7F-2C37-8451-8593-C5B280AF65AE}"/>
          </ac:spMkLst>
        </pc:spChg>
        <pc:spChg chg="add del mod">
          <ac:chgData name="Jacob Bennedsgaard Krog (JACB)" userId="10ba4afc-26d6-4f39-a78b-e4fc47656e4f" providerId="ADAL" clId="{B3CDE0FE-41DF-4415-9988-687A5CD12286}" dt="2026-02-24T10:29:03.995" v="11876" actId="26606"/>
          <ac:spMkLst>
            <pc:docMk/>
            <pc:sldMk cId="824823122" sldId="319"/>
            <ac:spMk id="38" creationId="{16F55AF7-3D88-AB57-A9BE-16C341B37DF5}"/>
          </ac:spMkLst>
        </pc:spChg>
        <pc:spChg chg="add del mod">
          <ac:chgData name="Jacob Bennedsgaard Krog (JACB)" userId="10ba4afc-26d6-4f39-a78b-e4fc47656e4f" providerId="ADAL" clId="{B3CDE0FE-41DF-4415-9988-687A5CD12286}" dt="2026-02-24T10:29:03.995" v="11876" actId="26606"/>
          <ac:spMkLst>
            <pc:docMk/>
            <pc:sldMk cId="824823122" sldId="319"/>
            <ac:spMk id="39" creationId="{074C3E1D-3F44-962C-72C6-04648E922FED}"/>
          </ac:spMkLst>
        </pc:spChg>
        <pc:spChg chg="add del mod">
          <ac:chgData name="Jacob Bennedsgaard Krog (JACB)" userId="10ba4afc-26d6-4f39-a78b-e4fc47656e4f" providerId="ADAL" clId="{B3CDE0FE-41DF-4415-9988-687A5CD12286}" dt="2026-02-24T10:29:03.995" v="11876" actId="26606"/>
          <ac:spMkLst>
            <pc:docMk/>
            <pc:sldMk cId="824823122" sldId="319"/>
            <ac:spMk id="40" creationId="{D1A0523E-740B-DFBC-674A-BD0BB6D72465}"/>
          </ac:spMkLst>
        </pc:spChg>
        <pc:spChg chg="add del mod">
          <ac:chgData name="Jacob Bennedsgaard Krog (JACB)" userId="10ba4afc-26d6-4f39-a78b-e4fc47656e4f" providerId="ADAL" clId="{B3CDE0FE-41DF-4415-9988-687A5CD12286}" dt="2026-02-24T10:29:03.995" v="11876" actId="26606"/>
          <ac:spMkLst>
            <pc:docMk/>
            <pc:sldMk cId="824823122" sldId="319"/>
            <ac:spMk id="41" creationId="{88920B0C-DDEF-AB24-9D80-1B6F28BB0E4D}"/>
          </ac:spMkLst>
        </pc:spChg>
        <pc:spChg chg="add del mod">
          <ac:chgData name="Jacob Bennedsgaard Krog (JACB)" userId="10ba4afc-26d6-4f39-a78b-e4fc47656e4f" providerId="ADAL" clId="{B3CDE0FE-41DF-4415-9988-687A5CD12286}" dt="2026-02-24T10:29:03.995" v="11876" actId="26606"/>
          <ac:spMkLst>
            <pc:docMk/>
            <pc:sldMk cId="824823122" sldId="319"/>
            <ac:spMk id="42" creationId="{C8A38646-178F-5A8B-4075-C14FD62D89B5}"/>
          </ac:spMkLst>
        </pc:spChg>
        <pc:spChg chg="add del mod">
          <ac:chgData name="Jacob Bennedsgaard Krog (JACB)" userId="10ba4afc-26d6-4f39-a78b-e4fc47656e4f" providerId="ADAL" clId="{B3CDE0FE-41DF-4415-9988-687A5CD12286}" dt="2026-02-24T10:29:04.377" v="11878" actId="26606"/>
          <ac:spMkLst>
            <pc:docMk/>
            <pc:sldMk cId="824823122" sldId="319"/>
            <ac:spMk id="45" creationId="{16DA60D7-4C68-AC22-AEB0-234880F3C9BD}"/>
          </ac:spMkLst>
        </pc:spChg>
        <pc:spChg chg="add del mod">
          <ac:chgData name="Jacob Bennedsgaard Krog (JACB)" userId="10ba4afc-26d6-4f39-a78b-e4fc47656e4f" providerId="ADAL" clId="{B3CDE0FE-41DF-4415-9988-687A5CD12286}" dt="2026-02-24T10:29:04.377" v="11878" actId="26606"/>
          <ac:spMkLst>
            <pc:docMk/>
            <pc:sldMk cId="824823122" sldId="319"/>
            <ac:spMk id="46" creationId="{1E0470FC-0621-B3A1-DB20-C30BE929B024}"/>
          </ac:spMkLst>
        </pc:spChg>
        <pc:spChg chg="add del mod">
          <ac:chgData name="Jacob Bennedsgaard Krog (JACB)" userId="10ba4afc-26d6-4f39-a78b-e4fc47656e4f" providerId="ADAL" clId="{B3CDE0FE-41DF-4415-9988-687A5CD12286}" dt="2026-02-24T10:29:05.187" v="11880" actId="26606"/>
          <ac:spMkLst>
            <pc:docMk/>
            <pc:sldMk cId="824823122" sldId="319"/>
            <ac:spMk id="49" creationId="{BF11824A-D933-DB20-DCA3-3F47D58E6DD7}"/>
          </ac:spMkLst>
        </pc:spChg>
        <pc:spChg chg="add del mod">
          <ac:chgData name="Jacob Bennedsgaard Krog (JACB)" userId="10ba4afc-26d6-4f39-a78b-e4fc47656e4f" providerId="ADAL" clId="{B3CDE0FE-41DF-4415-9988-687A5CD12286}" dt="2026-02-24T10:29:05.187" v="11880" actId="26606"/>
          <ac:spMkLst>
            <pc:docMk/>
            <pc:sldMk cId="824823122" sldId="319"/>
            <ac:spMk id="50" creationId="{228CD679-3681-A328-41B4-9EF140214265}"/>
          </ac:spMkLst>
        </pc:spChg>
        <pc:spChg chg="add del mod">
          <ac:chgData name="Jacob Bennedsgaard Krog (JACB)" userId="10ba4afc-26d6-4f39-a78b-e4fc47656e4f" providerId="ADAL" clId="{B3CDE0FE-41DF-4415-9988-687A5CD12286}" dt="2026-02-24T10:29:05.564" v="11882" actId="26606"/>
          <ac:spMkLst>
            <pc:docMk/>
            <pc:sldMk cId="824823122" sldId="319"/>
            <ac:spMk id="53" creationId="{9B9BCF5D-D7AB-DF1A-A9A3-E7AE8CCA6A9A}"/>
          </ac:spMkLst>
        </pc:spChg>
        <pc:spChg chg="add del mod">
          <ac:chgData name="Jacob Bennedsgaard Krog (JACB)" userId="10ba4afc-26d6-4f39-a78b-e4fc47656e4f" providerId="ADAL" clId="{B3CDE0FE-41DF-4415-9988-687A5CD12286}" dt="2026-02-24T10:29:05.564" v="11882" actId="26606"/>
          <ac:spMkLst>
            <pc:docMk/>
            <pc:sldMk cId="824823122" sldId="319"/>
            <ac:spMk id="54" creationId="{C5D0CFE6-0D00-0F1C-7980-10B605C5A24D}"/>
          </ac:spMkLst>
        </pc:spChg>
        <pc:spChg chg="add del mod">
          <ac:chgData name="Jacob Bennedsgaard Krog (JACB)" userId="10ba4afc-26d6-4f39-a78b-e4fc47656e4f" providerId="ADAL" clId="{B3CDE0FE-41DF-4415-9988-687A5CD12286}" dt="2026-02-24T10:29:06.248" v="11884" actId="26606"/>
          <ac:spMkLst>
            <pc:docMk/>
            <pc:sldMk cId="824823122" sldId="319"/>
            <ac:spMk id="57" creationId="{0B72586D-444A-8776-FFDB-144366B389E5}"/>
          </ac:spMkLst>
        </pc:spChg>
        <pc:spChg chg="add del mod">
          <ac:chgData name="Jacob Bennedsgaard Krog (JACB)" userId="10ba4afc-26d6-4f39-a78b-e4fc47656e4f" providerId="ADAL" clId="{B3CDE0FE-41DF-4415-9988-687A5CD12286}" dt="2026-02-24T10:29:06.248" v="11884" actId="26606"/>
          <ac:spMkLst>
            <pc:docMk/>
            <pc:sldMk cId="824823122" sldId="319"/>
            <ac:spMk id="58" creationId="{0A74AB92-2DBB-D771-0262-A407562AE167}"/>
          </ac:spMkLst>
        </pc:spChg>
        <pc:spChg chg="add del mod">
          <ac:chgData name="Jacob Bennedsgaard Krog (JACB)" userId="10ba4afc-26d6-4f39-a78b-e4fc47656e4f" providerId="ADAL" clId="{B3CDE0FE-41DF-4415-9988-687A5CD12286}" dt="2026-02-24T10:29:06.248" v="11884" actId="26606"/>
          <ac:spMkLst>
            <pc:docMk/>
            <pc:sldMk cId="824823122" sldId="319"/>
            <ac:spMk id="59" creationId="{35B825D3-0550-B67A-627F-0403E952AB8C}"/>
          </ac:spMkLst>
        </pc:spChg>
        <pc:spChg chg="add del mod">
          <ac:chgData name="Jacob Bennedsgaard Krog (JACB)" userId="10ba4afc-26d6-4f39-a78b-e4fc47656e4f" providerId="ADAL" clId="{B3CDE0FE-41DF-4415-9988-687A5CD12286}" dt="2026-02-24T10:29:06.248" v="11884" actId="26606"/>
          <ac:spMkLst>
            <pc:docMk/>
            <pc:sldMk cId="824823122" sldId="319"/>
            <ac:spMk id="60" creationId="{A327059F-EB0D-8EE1-448B-1A1282BDD616}"/>
          </ac:spMkLst>
        </pc:spChg>
        <pc:spChg chg="add del mod">
          <ac:chgData name="Jacob Bennedsgaard Krog (JACB)" userId="10ba4afc-26d6-4f39-a78b-e4fc47656e4f" providerId="ADAL" clId="{B3CDE0FE-41DF-4415-9988-687A5CD12286}" dt="2026-02-24T10:32:38.290" v="11957" actId="26606"/>
          <ac:spMkLst>
            <pc:docMk/>
            <pc:sldMk cId="824823122" sldId="319"/>
            <ac:spMk id="64" creationId="{C1B49C12-4E5D-975C-2F4D-EF312D3A6F5B}"/>
          </ac:spMkLst>
        </pc:spChg>
        <pc:spChg chg="add del mod">
          <ac:chgData name="Jacob Bennedsgaard Krog (JACB)" userId="10ba4afc-26d6-4f39-a78b-e4fc47656e4f" providerId="ADAL" clId="{B3CDE0FE-41DF-4415-9988-687A5CD12286}" dt="2026-02-24T10:32:31.602" v="11942" actId="26606"/>
          <ac:spMkLst>
            <pc:docMk/>
            <pc:sldMk cId="824823122" sldId="319"/>
            <ac:spMk id="70" creationId="{797588E9-B17D-BF5E-5F85-C5D9FD9B7E58}"/>
          </ac:spMkLst>
        </pc:spChg>
        <pc:spChg chg="add del mod">
          <ac:chgData name="Jacob Bennedsgaard Krog (JACB)" userId="10ba4afc-26d6-4f39-a78b-e4fc47656e4f" providerId="ADAL" clId="{B3CDE0FE-41DF-4415-9988-687A5CD12286}" dt="2026-02-24T10:32:31.602" v="11942" actId="26606"/>
          <ac:spMkLst>
            <pc:docMk/>
            <pc:sldMk cId="824823122" sldId="319"/>
            <ac:spMk id="72" creationId="{D383ABB2-D177-0B89-6EDA-D63EE21008A5}"/>
          </ac:spMkLst>
        </pc:spChg>
        <pc:spChg chg="add del mod">
          <ac:chgData name="Jacob Bennedsgaard Krog (JACB)" userId="10ba4afc-26d6-4f39-a78b-e4fc47656e4f" providerId="ADAL" clId="{B3CDE0FE-41DF-4415-9988-687A5CD12286}" dt="2026-02-24T10:32:31.602" v="11942" actId="26606"/>
          <ac:spMkLst>
            <pc:docMk/>
            <pc:sldMk cId="824823122" sldId="319"/>
            <ac:spMk id="74" creationId="{A81B5336-8EB2-7090-4914-59320B79176D}"/>
          </ac:spMkLst>
        </pc:spChg>
        <pc:spChg chg="add del mod">
          <ac:chgData name="Jacob Bennedsgaard Krog (JACB)" userId="10ba4afc-26d6-4f39-a78b-e4fc47656e4f" providerId="ADAL" clId="{B3CDE0FE-41DF-4415-9988-687A5CD12286}" dt="2026-02-24T10:32:31.602" v="11942" actId="26606"/>
          <ac:spMkLst>
            <pc:docMk/>
            <pc:sldMk cId="824823122" sldId="319"/>
            <ac:spMk id="76" creationId="{95CEBC64-DB79-7E2C-FD11-2A6F2CD52573}"/>
          </ac:spMkLst>
        </pc:spChg>
        <pc:spChg chg="add del mod">
          <ac:chgData name="Jacob Bennedsgaard Krog (JACB)" userId="10ba4afc-26d6-4f39-a78b-e4fc47656e4f" providerId="ADAL" clId="{B3CDE0FE-41DF-4415-9988-687A5CD12286}" dt="2026-02-24T10:32:31.602" v="11942" actId="26606"/>
          <ac:spMkLst>
            <pc:docMk/>
            <pc:sldMk cId="824823122" sldId="319"/>
            <ac:spMk id="78" creationId="{198BEF67-EB6F-A2BD-B2F7-7825F3716461}"/>
          </ac:spMkLst>
        </pc:spChg>
        <pc:graphicFrameChg chg="add del mod">
          <ac:chgData name="Jacob Bennedsgaard Krog (JACB)" userId="10ba4afc-26d6-4f39-a78b-e4fc47656e4f" providerId="ADAL" clId="{B3CDE0FE-41DF-4415-9988-687A5CD12286}" dt="2026-02-24T10:29:00.846" v="11866" actId="26606"/>
          <ac:graphicFrameMkLst>
            <pc:docMk/>
            <pc:sldMk cId="824823122" sldId="319"/>
            <ac:graphicFrameMk id="9" creationId="{3311E3D2-6D69-7E3F-95AD-90B48B66BA3E}"/>
          </ac:graphicFrameMkLst>
        </pc:graphicFrameChg>
        <pc:graphicFrameChg chg="add del mod">
          <ac:chgData name="Jacob Bennedsgaard Krog (JACB)" userId="10ba4afc-26d6-4f39-a78b-e4fc47656e4f" providerId="ADAL" clId="{B3CDE0FE-41DF-4415-9988-687A5CD12286}" dt="2026-02-24T10:29:01.785" v="11868" actId="26606"/>
          <ac:graphicFrameMkLst>
            <pc:docMk/>
            <pc:sldMk cId="824823122" sldId="319"/>
            <ac:graphicFrameMk id="19" creationId="{AC994194-27E3-1299-321A-520006F0DDB8}"/>
          </ac:graphicFrameMkLst>
        </pc:graphicFrameChg>
        <pc:graphicFrameChg chg="add del mod">
          <ac:chgData name="Jacob Bennedsgaard Krog (JACB)" userId="10ba4afc-26d6-4f39-a78b-e4fc47656e4f" providerId="ADAL" clId="{B3CDE0FE-41DF-4415-9988-687A5CD12286}" dt="2026-02-24T10:29:02.086" v="11870" actId="26606"/>
          <ac:graphicFrameMkLst>
            <pc:docMk/>
            <pc:sldMk cId="824823122" sldId="319"/>
            <ac:graphicFrameMk id="23" creationId="{0960AA15-00ED-F417-E68E-96E9BDEB3488}"/>
          </ac:graphicFrameMkLst>
        </pc:graphicFrameChg>
        <pc:graphicFrameChg chg="add del mod">
          <ac:chgData name="Jacob Bennedsgaard Krog (JACB)" userId="10ba4afc-26d6-4f39-a78b-e4fc47656e4f" providerId="ADAL" clId="{B3CDE0FE-41DF-4415-9988-687A5CD12286}" dt="2026-02-24T10:29:04.377" v="11878" actId="26606"/>
          <ac:graphicFrameMkLst>
            <pc:docMk/>
            <pc:sldMk cId="824823122" sldId="319"/>
            <ac:graphicFrameMk id="47" creationId="{0960AA15-00ED-F417-E68E-96E9BDEB3488}"/>
          </ac:graphicFrameMkLst>
        </pc:graphicFrameChg>
        <pc:graphicFrameChg chg="add del mod">
          <ac:chgData name="Jacob Bennedsgaard Krog (JACB)" userId="10ba4afc-26d6-4f39-a78b-e4fc47656e4f" providerId="ADAL" clId="{B3CDE0FE-41DF-4415-9988-687A5CD12286}" dt="2026-02-24T10:29:05.187" v="11880" actId="26606"/>
          <ac:graphicFrameMkLst>
            <pc:docMk/>
            <pc:sldMk cId="824823122" sldId="319"/>
            <ac:graphicFrameMk id="51" creationId="{AC994194-27E3-1299-321A-520006F0DDB8}"/>
          </ac:graphicFrameMkLst>
        </pc:graphicFrameChg>
        <pc:graphicFrameChg chg="add del mod">
          <ac:chgData name="Jacob Bennedsgaard Krog (JACB)" userId="10ba4afc-26d6-4f39-a78b-e4fc47656e4f" providerId="ADAL" clId="{B3CDE0FE-41DF-4415-9988-687A5CD12286}" dt="2026-02-24T10:29:05.564" v="11882" actId="26606"/>
          <ac:graphicFrameMkLst>
            <pc:docMk/>
            <pc:sldMk cId="824823122" sldId="319"/>
            <ac:graphicFrameMk id="55" creationId="{3311E3D2-6D69-7E3F-95AD-90B48B66BA3E}"/>
          </ac:graphicFrameMkLst>
        </pc:graphicFrameChg>
        <pc:graphicFrameChg chg="add del mod">
          <ac:chgData name="Jacob Bennedsgaard Krog (JACB)" userId="10ba4afc-26d6-4f39-a78b-e4fc47656e4f" providerId="ADAL" clId="{B3CDE0FE-41DF-4415-9988-687A5CD12286}" dt="2026-02-24T10:32:31.602" v="11942" actId="26606"/>
          <ac:graphicFrameMkLst>
            <pc:docMk/>
            <pc:sldMk cId="824823122" sldId="319"/>
            <ac:graphicFrameMk id="66" creationId="{A694505F-F71C-6092-A2B5-C4A17657BDF1}"/>
          </ac:graphicFrameMkLst>
        </pc:graphicFrameChg>
      </pc:sldChg>
      <pc:sldChg chg="addSp delSp modSp add mod modClrScheme chgLayout">
        <pc:chgData name="Jacob Bennedsgaard Krog (JACB)" userId="10ba4afc-26d6-4f39-a78b-e4fc47656e4f" providerId="ADAL" clId="{B3CDE0FE-41DF-4415-9988-687A5CD12286}" dt="2026-02-24T21:19:01.698" v="15283" actId="1076"/>
        <pc:sldMkLst>
          <pc:docMk/>
          <pc:sldMk cId="3122145302" sldId="320"/>
        </pc:sldMkLst>
        <pc:spChg chg="del">
          <ac:chgData name="Jacob Bennedsgaard Krog (JACB)" userId="10ba4afc-26d6-4f39-a78b-e4fc47656e4f" providerId="ADAL" clId="{B3CDE0FE-41DF-4415-9988-687A5CD12286}" dt="2026-02-24T20:52:24.145" v="13666" actId="26606"/>
          <ac:spMkLst>
            <pc:docMk/>
            <pc:sldMk cId="3122145302" sldId="320"/>
            <ac:spMk id="2" creationId="{664F61A4-D482-F310-27DC-098B1B2EF3CD}"/>
          </ac:spMkLst>
        </pc:spChg>
        <pc:spChg chg="del">
          <ac:chgData name="Jacob Bennedsgaard Krog (JACB)" userId="10ba4afc-26d6-4f39-a78b-e4fc47656e4f" providerId="ADAL" clId="{B3CDE0FE-41DF-4415-9988-687A5CD12286}" dt="2026-02-24T20:52:24.145" v="13666" actId="26606"/>
          <ac:spMkLst>
            <pc:docMk/>
            <pc:sldMk cId="3122145302" sldId="320"/>
            <ac:spMk id="3" creationId="{60263FFC-A470-833D-8A7A-7D8FDDC9FB85}"/>
          </ac:spMkLst>
        </pc:spChg>
        <pc:spChg chg="mod">
          <ac:chgData name="Jacob Bennedsgaard Krog (JACB)" userId="10ba4afc-26d6-4f39-a78b-e4fc47656e4f" providerId="ADAL" clId="{B3CDE0FE-41DF-4415-9988-687A5CD12286}" dt="2026-02-24T21:16:35.609" v="15261" actId="1076"/>
          <ac:spMkLst>
            <pc:docMk/>
            <pc:sldMk cId="3122145302" sldId="320"/>
            <ac:spMk id="4" creationId="{1FFB08C1-834A-E571-BA65-27D24E358EC9}"/>
          </ac:spMkLst>
        </pc:spChg>
        <pc:spChg chg="add del mod">
          <ac:chgData name="Jacob Bennedsgaard Krog (JACB)" userId="10ba4afc-26d6-4f39-a78b-e4fc47656e4f" providerId="ADAL" clId="{B3CDE0FE-41DF-4415-9988-687A5CD12286}" dt="2026-02-24T20:52:24.145" v="13666" actId="26606"/>
          <ac:spMkLst>
            <pc:docMk/>
            <pc:sldMk cId="3122145302" sldId="320"/>
            <ac:spMk id="5" creationId="{4B57DCA8-1B7E-F7D1-20AA-D1E0CCC1691F}"/>
          </ac:spMkLst>
        </pc:spChg>
        <pc:spChg chg="del">
          <ac:chgData name="Jacob Bennedsgaard Krog (JACB)" userId="10ba4afc-26d6-4f39-a78b-e4fc47656e4f" providerId="ADAL" clId="{B3CDE0FE-41DF-4415-9988-687A5CD12286}" dt="2026-02-24T20:38:07.240" v="13518" actId="478"/>
          <ac:spMkLst>
            <pc:docMk/>
            <pc:sldMk cId="3122145302" sldId="320"/>
            <ac:spMk id="6" creationId="{D1852CE3-7DF3-69F9-8436-E9040BC20F31}"/>
          </ac:spMkLst>
        </pc:spChg>
        <pc:spChg chg="del">
          <ac:chgData name="Jacob Bennedsgaard Krog (JACB)" userId="10ba4afc-26d6-4f39-a78b-e4fc47656e4f" providerId="ADAL" clId="{B3CDE0FE-41DF-4415-9988-687A5CD12286}" dt="2026-02-24T20:52:24.145" v="13666" actId="26606"/>
          <ac:spMkLst>
            <pc:docMk/>
            <pc:sldMk cId="3122145302" sldId="320"/>
            <ac:spMk id="7" creationId="{6659889E-2AB7-0760-4F86-BF5C2F4B2E08}"/>
          </ac:spMkLst>
        </pc:spChg>
        <pc:spChg chg="add del mod">
          <ac:chgData name="Jacob Bennedsgaard Krog (JACB)" userId="10ba4afc-26d6-4f39-a78b-e4fc47656e4f" providerId="ADAL" clId="{B3CDE0FE-41DF-4415-9988-687A5CD12286}" dt="2026-02-24T20:56:19.469" v="13902" actId="478"/>
          <ac:spMkLst>
            <pc:docMk/>
            <pc:sldMk cId="3122145302" sldId="320"/>
            <ac:spMk id="10" creationId="{A08C4451-EB84-5FBB-B61B-6870D229C704}"/>
          </ac:spMkLst>
        </pc:spChg>
        <pc:spChg chg="add del mod">
          <ac:chgData name="Jacob Bennedsgaard Krog (JACB)" userId="10ba4afc-26d6-4f39-a78b-e4fc47656e4f" providerId="ADAL" clId="{B3CDE0FE-41DF-4415-9988-687A5CD12286}" dt="2026-02-24T20:55:52.557" v="13890" actId="478"/>
          <ac:spMkLst>
            <pc:docMk/>
            <pc:sldMk cId="3122145302" sldId="320"/>
            <ac:spMk id="13" creationId="{5F4F39D4-704E-EB24-E079-6DABE27626F6}"/>
          </ac:spMkLst>
        </pc:spChg>
        <pc:spChg chg="add mod">
          <ac:chgData name="Jacob Bennedsgaard Krog (JACB)" userId="10ba4afc-26d6-4f39-a78b-e4fc47656e4f" providerId="ADAL" clId="{B3CDE0FE-41DF-4415-9988-687A5CD12286}" dt="2026-02-24T20:52:24.145" v="13666" actId="26606"/>
          <ac:spMkLst>
            <pc:docMk/>
            <pc:sldMk cId="3122145302" sldId="320"/>
            <ac:spMk id="15" creationId="{B0FA6D46-8D54-2A40-39FD-016C64A85395}"/>
          </ac:spMkLst>
        </pc:spChg>
        <pc:graphicFrameChg chg="add mod modGraphic">
          <ac:chgData name="Jacob Bennedsgaard Krog (JACB)" userId="10ba4afc-26d6-4f39-a78b-e4fc47656e4f" providerId="ADAL" clId="{B3CDE0FE-41DF-4415-9988-687A5CD12286}" dt="2026-02-24T21:19:01.698" v="15283" actId="1076"/>
          <ac:graphicFrameMkLst>
            <pc:docMk/>
            <pc:sldMk cId="3122145302" sldId="320"/>
            <ac:graphicFrameMk id="9" creationId="{512FBEEC-21C2-43C4-D904-11151C29E2A5}"/>
          </ac:graphicFrameMkLst>
        </pc:graphicFrameChg>
      </pc:sldChg>
      <pc:sldChg chg="addSp delSp modSp new mod modClrScheme chgLayout">
        <pc:chgData name="Jacob Bennedsgaard Krog (JACB)" userId="10ba4afc-26d6-4f39-a78b-e4fc47656e4f" providerId="ADAL" clId="{B3CDE0FE-41DF-4415-9988-687A5CD12286}" dt="2026-02-24T21:38:31.883" v="16354"/>
        <pc:sldMkLst>
          <pc:docMk/>
          <pc:sldMk cId="417743537" sldId="321"/>
        </pc:sldMkLst>
        <pc:spChg chg="del">
          <ac:chgData name="Jacob Bennedsgaard Krog (JACB)" userId="10ba4afc-26d6-4f39-a78b-e4fc47656e4f" providerId="ADAL" clId="{B3CDE0FE-41DF-4415-9988-687A5CD12286}" dt="2026-02-24T21:34:48.674" v="16350" actId="26606"/>
          <ac:spMkLst>
            <pc:docMk/>
            <pc:sldMk cId="417743537" sldId="321"/>
            <ac:spMk id="2" creationId="{48DB729D-DFDC-79BC-E032-C55C86DB1FD2}"/>
          </ac:spMkLst>
        </pc:spChg>
        <pc:spChg chg="del">
          <ac:chgData name="Jacob Bennedsgaard Krog (JACB)" userId="10ba4afc-26d6-4f39-a78b-e4fc47656e4f" providerId="ADAL" clId="{B3CDE0FE-41DF-4415-9988-687A5CD12286}" dt="2026-02-24T21:34:48.674" v="16350" actId="26606"/>
          <ac:spMkLst>
            <pc:docMk/>
            <pc:sldMk cId="417743537" sldId="321"/>
            <ac:spMk id="3" creationId="{FAFA824C-B8FA-2E48-A81C-B0BA0F12735C}"/>
          </ac:spMkLst>
        </pc:spChg>
        <pc:spChg chg="mod">
          <ac:chgData name="Jacob Bennedsgaard Krog (JACB)" userId="10ba4afc-26d6-4f39-a78b-e4fc47656e4f" providerId="ADAL" clId="{B3CDE0FE-41DF-4415-9988-687A5CD12286}" dt="2026-02-24T21:34:48.674" v="16350" actId="26606"/>
          <ac:spMkLst>
            <pc:docMk/>
            <pc:sldMk cId="417743537" sldId="321"/>
            <ac:spMk id="4" creationId="{C71883A3-958B-483B-9BD2-36D26FAC0C44}"/>
          </ac:spMkLst>
        </pc:spChg>
        <pc:spChg chg="del mod">
          <ac:chgData name="Jacob Bennedsgaard Krog (JACB)" userId="10ba4afc-26d6-4f39-a78b-e4fc47656e4f" providerId="ADAL" clId="{B3CDE0FE-41DF-4415-9988-687A5CD12286}" dt="2026-02-24T21:34:48.674" v="16350" actId="26606"/>
          <ac:spMkLst>
            <pc:docMk/>
            <pc:sldMk cId="417743537" sldId="321"/>
            <ac:spMk id="5" creationId="{23A9EBE1-A279-4329-6EBA-9E4DA9D3E5CE}"/>
          </ac:spMkLst>
        </pc:spChg>
        <pc:spChg chg="del">
          <ac:chgData name="Jacob Bennedsgaard Krog (JACB)" userId="10ba4afc-26d6-4f39-a78b-e4fc47656e4f" providerId="ADAL" clId="{B3CDE0FE-41DF-4415-9988-687A5CD12286}" dt="2026-02-24T21:34:48.674" v="16350" actId="26606"/>
          <ac:spMkLst>
            <pc:docMk/>
            <pc:sldMk cId="417743537" sldId="321"/>
            <ac:spMk id="6" creationId="{12BB8FEF-CAF0-F008-C91F-1A1696B75525}"/>
          </ac:spMkLst>
        </pc:spChg>
        <pc:spChg chg="del">
          <ac:chgData name="Jacob Bennedsgaard Krog (JACB)" userId="10ba4afc-26d6-4f39-a78b-e4fc47656e4f" providerId="ADAL" clId="{B3CDE0FE-41DF-4415-9988-687A5CD12286}" dt="2026-02-24T21:34:48.674" v="16350" actId="26606"/>
          <ac:spMkLst>
            <pc:docMk/>
            <pc:sldMk cId="417743537" sldId="321"/>
            <ac:spMk id="7" creationId="{10CEC120-FBAC-AC3E-3B3A-DA155663076F}"/>
          </ac:spMkLst>
        </pc:spChg>
        <pc:spChg chg="add mod">
          <ac:chgData name="Jacob Bennedsgaard Krog (JACB)" userId="10ba4afc-26d6-4f39-a78b-e4fc47656e4f" providerId="ADAL" clId="{B3CDE0FE-41DF-4415-9988-687A5CD12286}" dt="2026-02-24T21:34:48.674" v="16350" actId="26606"/>
          <ac:spMkLst>
            <pc:docMk/>
            <pc:sldMk cId="417743537" sldId="321"/>
            <ac:spMk id="13" creationId="{866B65B5-ABB0-8833-E86C-EE5CB6C951EB}"/>
          </ac:spMkLst>
        </pc:spChg>
        <pc:spChg chg="add mod">
          <ac:chgData name="Jacob Bennedsgaard Krog (JACB)" userId="10ba4afc-26d6-4f39-a78b-e4fc47656e4f" providerId="ADAL" clId="{B3CDE0FE-41DF-4415-9988-687A5CD12286}" dt="2026-02-24T21:34:48.674" v="16350" actId="26606"/>
          <ac:spMkLst>
            <pc:docMk/>
            <pc:sldMk cId="417743537" sldId="321"/>
            <ac:spMk id="15" creationId="{D1FAF829-7E57-AB7B-BB65-23F4434BC9BC}"/>
          </ac:spMkLst>
        </pc:spChg>
        <pc:graphicFrameChg chg="add mod">
          <ac:chgData name="Jacob Bennedsgaard Krog (JACB)" userId="10ba4afc-26d6-4f39-a78b-e4fc47656e4f" providerId="ADAL" clId="{B3CDE0FE-41DF-4415-9988-687A5CD12286}" dt="2026-02-24T21:38:31.883" v="16354"/>
          <ac:graphicFrameMkLst>
            <pc:docMk/>
            <pc:sldMk cId="417743537" sldId="321"/>
            <ac:graphicFrameMk id="9" creationId="{19723726-F1F4-C684-6780-3523AA31B3DF}"/>
          </ac:graphicFrameMkLst>
        </pc:graphicFrameChg>
      </pc:sldChg>
      <pc:sldChg chg="addSp delSp modSp new mod modClrScheme chgLayout modNotesTx">
        <pc:chgData name="Jacob Bennedsgaard Krog (JACB)" userId="10ba4afc-26d6-4f39-a78b-e4fc47656e4f" providerId="ADAL" clId="{B3CDE0FE-41DF-4415-9988-687A5CD12286}" dt="2026-02-25T14:02:10.664" v="18841" actId="20577"/>
        <pc:sldMkLst>
          <pc:docMk/>
          <pc:sldMk cId="1159072868" sldId="322"/>
        </pc:sldMkLst>
        <pc:spChg chg="del">
          <ac:chgData name="Jacob Bennedsgaard Krog (JACB)" userId="10ba4afc-26d6-4f39-a78b-e4fc47656e4f" providerId="ADAL" clId="{B3CDE0FE-41DF-4415-9988-687A5CD12286}" dt="2026-02-24T10:33:27.571" v="12070" actId="26606"/>
          <ac:spMkLst>
            <pc:docMk/>
            <pc:sldMk cId="1159072868" sldId="322"/>
            <ac:spMk id="2" creationId="{396F5372-F857-9087-1DEB-D9DB640683CA}"/>
          </ac:spMkLst>
        </pc:spChg>
        <pc:spChg chg="del">
          <ac:chgData name="Jacob Bennedsgaard Krog (JACB)" userId="10ba4afc-26d6-4f39-a78b-e4fc47656e4f" providerId="ADAL" clId="{B3CDE0FE-41DF-4415-9988-687A5CD12286}" dt="2026-02-24T10:33:27.571" v="12070" actId="26606"/>
          <ac:spMkLst>
            <pc:docMk/>
            <pc:sldMk cId="1159072868" sldId="322"/>
            <ac:spMk id="3" creationId="{295DA538-7D0D-0E25-F962-D6FD02529960}"/>
          </ac:spMkLst>
        </pc:spChg>
        <pc:spChg chg="del">
          <ac:chgData name="Jacob Bennedsgaard Krog (JACB)" userId="10ba4afc-26d6-4f39-a78b-e4fc47656e4f" providerId="ADAL" clId="{B3CDE0FE-41DF-4415-9988-687A5CD12286}" dt="2026-02-24T10:33:27.571" v="12070" actId="26606"/>
          <ac:spMkLst>
            <pc:docMk/>
            <pc:sldMk cId="1159072868" sldId="322"/>
            <ac:spMk id="4" creationId="{214283C3-D65D-9461-61A3-F5975A6942A8}"/>
          </ac:spMkLst>
        </pc:spChg>
        <pc:spChg chg="del mod">
          <ac:chgData name="Jacob Bennedsgaard Krog (JACB)" userId="10ba4afc-26d6-4f39-a78b-e4fc47656e4f" providerId="ADAL" clId="{B3CDE0FE-41DF-4415-9988-687A5CD12286}" dt="2026-02-24T10:33:27.571" v="12070" actId="26606"/>
          <ac:spMkLst>
            <pc:docMk/>
            <pc:sldMk cId="1159072868" sldId="322"/>
            <ac:spMk id="5" creationId="{328BDED6-3AF1-2992-C208-8CE5563BCC27}"/>
          </ac:spMkLst>
        </pc:spChg>
        <pc:spChg chg="del">
          <ac:chgData name="Jacob Bennedsgaard Krog (JACB)" userId="10ba4afc-26d6-4f39-a78b-e4fc47656e4f" providerId="ADAL" clId="{B3CDE0FE-41DF-4415-9988-687A5CD12286}" dt="2026-02-24T10:33:27.571" v="12070" actId="26606"/>
          <ac:spMkLst>
            <pc:docMk/>
            <pc:sldMk cId="1159072868" sldId="322"/>
            <ac:spMk id="6" creationId="{239FE2F6-22B2-D37D-7ABD-959E338FF6A4}"/>
          </ac:spMkLst>
        </pc:spChg>
        <pc:spChg chg="del">
          <ac:chgData name="Jacob Bennedsgaard Krog (JACB)" userId="10ba4afc-26d6-4f39-a78b-e4fc47656e4f" providerId="ADAL" clId="{B3CDE0FE-41DF-4415-9988-687A5CD12286}" dt="2026-02-24T10:33:27.571" v="12070" actId="26606"/>
          <ac:spMkLst>
            <pc:docMk/>
            <pc:sldMk cId="1159072868" sldId="322"/>
            <ac:spMk id="7" creationId="{C7791159-48AF-2097-2C93-ADEE348BF64B}"/>
          </ac:spMkLst>
        </pc:spChg>
        <pc:spChg chg="add mod">
          <ac:chgData name="Jacob Bennedsgaard Krog (JACB)" userId="10ba4afc-26d6-4f39-a78b-e4fc47656e4f" providerId="ADAL" clId="{B3CDE0FE-41DF-4415-9988-687A5CD12286}" dt="2026-02-25T14:02:10.664" v="18841" actId="20577"/>
          <ac:spMkLst>
            <pc:docMk/>
            <pc:sldMk cId="1159072868" sldId="322"/>
            <ac:spMk id="8" creationId="{5CE0A88C-C3FC-9FD4-8E2F-D2DE47D67CBF}"/>
          </ac:spMkLst>
        </pc:spChg>
        <pc:spChg chg="add mod">
          <ac:chgData name="Jacob Bennedsgaard Krog (JACB)" userId="10ba4afc-26d6-4f39-a78b-e4fc47656e4f" providerId="ADAL" clId="{B3CDE0FE-41DF-4415-9988-687A5CD12286}" dt="2026-02-24T20:08:15.791" v="12902" actId="1076"/>
          <ac:spMkLst>
            <pc:docMk/>
            <pc:sldMk cId="1159072868" sldId="322"/>
            <ac:spMk id="10" creationId="{F016B018-E16A-29D1-9C44-0BF34B4E9B59}"/>
          </ac:spMkLst>
        </pc:spChg>
        <pc:spChg chg="add mod">
          <ac:chgData name="Jacob Bennedsgaard Krog (JACB)" userId="10ba4afc-26d6-4f39-a78b-e4fc47656e4f" providerId="ADAL" clId="{B3CDE0FE-41DF-4415-9988-687A5CD12286}" dt="2026-02-24T20:08:04.550" v="12899" actId="14100"/>
          <ac:spMkLst>
            <pc:docMk/>
            <pc:sldMk cId="1159072868" sldId="322"/>
            <ac:spMk id="11" creationId="{9AC5E9FE-8E78-6069-D552-FF89A0B563E4}"/>
          </ac:spMkLst>
        </pc:spChg>
        <pc:spChg chg="add mod">
          <ac:chgData name="Jacob Bennedsgaard Krog (JACB)" userId="10ba4afc-26d6-4f39-a78b-e4fc47656e4f" providerId="ADAL" clId="{B3CDE0FE-41DF-4415-9988-687A5CD12286}" dt="2026-02-24T20:08:09.684" v="12901" actId="1076"/>
          <ac:spMkLst>
            <pc:docMk/>
            <pc:sldMk cId="1159072868" sldId="322"/>
            <ac:spMk id="12" creationId="{82502140-3CE7-A76C-A2A7-2D6718F066B6}"/>
          </ac:spMkLst>
        </pc:spChg>
        <pc:spChg chg="add mod">
          <ac:chgData name="Jacob Bennedsgaard Krog (JACB)" userId="10ba4afc-26d6-4f39-a78b-e4fc47656e4f" providerId="ADAL" clId="{B3CDE0FE-41DF-4415-9988-687A5CD12286}" dt="2026-02-24T20:03:25.776" v="12494" actId="1076"/>
          <ac:spMkLst>
            <pc:docMk/>
            <pc:sldMk cId="1159072868" sldId="322"/>
            <ac:spMk id="13" creationId="{2E210839-8C7F-3073-14EF-2AA8FC895D52}"/>
          </ac:spMkLst>
        </pc:spChg>
        <pc:spChg chg="add mod">
          <ac:chgData name="Jacob Bennedsgaard Krog (JACB)" userId="10ba4afc-26d6-4f39-a78b-e4fc47656e4f" providerId="ADAL" clId="{B3CDE0FE-41DF-4415-9988-687A5CD12286}" dt="2026-02-24T20:08:56.588" v="12933" actId="20577"/>
          <ac:spMkLst>
            <pc:docMk/>
            <pc:sldMk cId="1159072868" sldId="322"/>
            <ac:spMk id="15" creationId="{554CCDF2-4BCD-E66E-F02C-E264B5826870}"/>
          </ac:spMkLst>
        </pc:spChg>
        <pc:spChg chg="add mod">
          <ac:chgData name="Jacob Bennedsgaard Krog (JACB)" userId="10ba4afc-26d6-4f39-a78b-e4fc47656e4f" providerId="ADAL" clId="{B3CDE0FE-41DF-4415-9988-687A5CD12286}" dt="2026-02-24T10:33:27.571" v="12070" actId="26606"/>
          <ac:spMkLst>
            <pc:docMk/>
            <pc:sldMk cId="1159072868" sldId="322"/>
            <ac:spMk id="17" creationId="{D1E1984D-231A-D9BD-2BB9-E33C487FCD0B}"/>
          </ac:spMkLst>
        </pc:spChg>
        <pc:graphicFrameChg chg="add mod modGraphic">
          <ac:chgData name="Jacob Bennedsgaard Krog (JACB)" userId="10ba4afc-26d6-4f39-a78b-e4fc47656e4f" providerId="ADAL" clId="{B3CDE0FE-41DF-4415-9988-687A5CD12286}" dt="2026-02-24T19:57:07.429" v="12216" actId="1076"/>
          <ac:graphicFrameMkLst>
            <pc:docMk/>
            <pc:sldMk cId="1159072868" sldId="322"/>
            <ac:graphicFrameMk id="9" creationId="{FF4295FD-99B0-7746-8D2C-80EDAB19AB88}"/>
          </ac:graphicFrameMkLst>
        </pc:graphicFrameChg>
      </pc:sldChg>
      <pc:sldChg chg="addSp delSp modSp add mod ord">
        <pc:chgData name="Jacob Bennedsgaard Krog (JACB)" userId="10ba4afc-26d6-4f39-a78b-e4fc47656e4f" providerId="ADAL" clId="{B3CDE0FE-41DF-4415-9988-687A5CD12286}" dt="2026-02-25T09:52:58.928" v="18524" actId="14100"/>
        <pc:sldMkLst>
          <pc:docMk/>
          <pc:sldMk cId="1017644456" sldId="323"/>
        </pc:sldMkLst>
        <pc:spChg chg="del">
          <ac:chgData name="Jacob Bennedsgaard Krog (JACB)" userId="10ba4afc-26d6-4f39-a78b-e4fc47656e4f" providerId="ADAL" clId="{B3CDE0FE-41DF-4415-9988-687A5CD12286}" dt="2026-02-25T09:52:02.103" v="18504" actId="478"/>
          <ac:spMkLst>
            <pc:docMk/>
            <pc:sldMk cId="1017644456" sldId="323"/>
            <ac:spMk id="2" creationId="{FFD89A7E-AD8C-216D-B1E1-4CEBD2D0A29E}"/>
          </ac:spMkLst>
        </pc:spChg>
        <pc:spChg chg="del">
          <ac:chgData name="Jacob Bennedsgaard Krog (JACB)" userId="10ba4afc-26d6-4f39-a78b-e4fc47656e4f" providerId="ADAL" clId="{B3CDE0FE-41DF-4415-9988-687A5CD12286}" dt="2026-02-25T09:51:05.670" v="18480" actId="478"/>
          <ac:spMkLst>
            <pc:docMk/>
            <pc:sldMk cId="1017644456" sldId="323"/>
            <ac:spMk id="3" creationId="{0D83347B-0BCD-E1B4-77FB-B6911F38B90A}"/>
          </ac:spMkLst>
        </pc:spChg>
        <pc:spChg chg="mod">
          <ac:chgData name="Jacob Bennedsgaard Krog (JACB)" userId="10ba4afc-26d6-4f39-a78b-e4fc47656e4f" providerId="ADAL" clId="{B3CDE0FE-41DF-4415-9988-687A5CD12286}" dt="2026-02-24T21:20:21.788" v="15333" actId="20577"/>
          <ac:spMkLst>
            <pc:docMk/>
            <pc:sldMk cId="1017644456" sldId="323"/>
            <ac:spMk id="4" creationId="{22E5893E-FDAE-61AF-DF75-3B349C7F2625}"/>
          </ac:spMkLst>
        </pc:spChg>
        <pc:spChg chg="mod">
          <ac:chgData name="Jacob Bennedsgaard Krog (JACB)" userId="10ba4afc-26d6-4f39-a78b-e4fc47656e4f" providerId="ADAL" clId="{B3CDE0FE-41DF-4415-9988-687A5CD12286}" dt="2026-02-25T09:52:58.928" v="18524" actId="14100"/>
          <ac:spMkLst>
            <pc:docMk/>
            <pc:sldMk cId="1017644456" sldId="323"/>
            <ac:spMk id="5" creationId="{F087FDB6-CF13-D086-99BD-8473DA98B002}"/>
          </ac:spMkLst>
        </pc:spChg>
        <pc:spChg chg="del">
          <ac:chgData name="Jacob Bennedsgaard Krog (JACB)" userId="10ba4afc-26d6-4f39-a78b-e4fc47656e4f" providerId="ADAL" clId="{B3CDE0FE-41DF-4415-9988-687A5CD12286}" dt="2026-02-25T09:51:04.519" v="18479" actId="478"/>
          <ac:spMkLst>
            <pc:docMk/>
            <pc:sldMk cId="1017644456" sldId="323"/>
            <ac:spMk id="6" creationId="{E6BE9A5B-35BC-6EE4-8A42-338FD29292D6}"/>
          </ac:spMkLst>
        </pc:spChg>
        <pc:spChg chg="add mod">
          <ac:chgData name="Jacob Bennedsgaard Krog (JACB)" userId="10ba4afc-26d6-4f39-a78b-e4fc47656e4f" providerId="ADAL" clId="{B3CDE0FE-41DF-4415-9988-687A5CD12286}" dt="2026-02-25T09:52:24.016" v="18511" actId="20577"/>
          <ac:spMkLst>
            <pc:docMk/>
            <pc:sldMk cId="1017644456" sldId="323"/>
            <ac:spMk id="14" creationId="{C303563C-10B7-CE80-9BFC-9AF0722E4B9D}"/>
          </ac:spMkLst>
        </pc:spChg>
        <pc:spChg chg="add mod">
          <ac:chgData name="Jacob Bennedsgaard Krog (JACB)" userId="10ba4afc-26d6-4f39-a78b-e4fc47656e4f" providerId="ADAL" clId="{B3CDE0FE-41DF-4415-9988-687A5CD12286}" dt="2026-02-25T09:52:45.444" v="18521" actId="1076"/>
          <ac:spMkLst>
            <pc:docMk/>
            <pc:sldMk cId="1017644456" sldId="323"/>
            <ac:spMk id="15" creationId="{518325D2-7D01-E6C2-CA47-891055D097EC}"/>
          </ac:spMkLst>
        </pc:spChg>
        <pc:spChg chg="add mod">
          <ac:chgData name="Jacob Bennedsgaard Krog (JACB)" userId="10ba4afc-26d6-4f39-a78b-e4fc47656e4f" providerId="ADAL" clId="{B3CDE0FE-41DF-4415-9988-687A5CD12286}" dt="2026-02-25T09:52:37.953" v="18518" actId="1076"/>
          <ac:spMkLst>
            <pc:docMk/>
            <pc:sldMk cId="1017644456" sldId="323"/>
            <ac:spMk id="16" creationId="{71842872-454C-6929-6DCD-FACB76DF0C87}"/>
          </ac:spMkLst>
        </pc:spChg>
        <pc:picChg chg="add mod">
          <ac:chgData name="Jacob Bennedsgaard Krog (JACB)" userId="10ba4afc-26d6-4f39-a78b-e4fc47656e4f" providerId="ADAL" clId="{B3CDE0FE-41DF-4415-9988-687A5CD12286}" dt="2026-02-25T09:52:25.474" v="18513" actId="1076"/>
          <ac:picMkLst>
            <pc:docMk/>
            <pc:sldMk cId="1017644456" sldId="323"/>
            <ac:picMk id="9" creationId="{305588CB-8770-199A-390B-5AAE9312B5C6}"/>
          </ac:picMkLst>
        </pc:picChg>
        <pc:picChg chg="add mod">
          <ac:chgData name="Jacob Bennedsgaard Krog (JACB)" userId="10ba4afc-26d6-4f39-a78b-e4fc47656e4f" providerId="ADAL" clId="{B3CDE0FE-41DF-4415-9988-687A5CD12286}" dt="2026-02-25T09:52:45.444" v="18521" actId="1076"/>
          <ac:picMkLst>
            <pc:docMk/>
            <pc:sldMk cId="1017644456" sldId="323"/>
            <ac:picMk id="11" creationId="{D5054BE0-5B86-A58A-44D8-7CA5B6C24673}"/>
          </ac:picMkLst>
        </pc:picChg>
        <pc:picChg chg="add mod">
          <ac:chgData name="Jacob Bennedsgaard Krog (JACB)" userId="10ba4afc-26d6-4f39-a78b-e4fc47656e4f" providerId="ADAL" clId="{B3CDE0FE-41DF-4415-9988-687A5CD12286}" dt="2026-02-25T09:52:37.953" v="18518" actId="1076"/>
          <ac:picMkLst>
            <pc:docMk/>
            <pc:sldMk cId="1017644456" sldId="323"/>
            <ac:picMk id="13" creationId="{7BFEA301-FE33-966D-C7EB-CBC1C31F6B56}"/>
          </ac:picMkLst>
        </pc:picChg>
      </pc:sldChg>
      <pc:sldChg chg="new del">
        <pc:chgData name="Jacob Bennedsgaard Krog (JACB)" userId="10ba4afc-26d6-4f39-a78b-e4fc47656e4f" providerId="ADAL" clId="{B3CDE0FE-41DF-4415-9988-687A5CD12286}" dt="2026-02-24T21:19:52.373" v="15286" actId="47"/>
        <pc:sldMkLst>
          <pc:docMk/>
          <pc:sldMk cId="1111144111" sldId="323"/>
        </pc:sldMkLst>
      </pc:sldChg>
      <pc:sldChg chg="addSp delSp modSp new mod modClrScheme chgLayout">
        <pc:chgData name="Jacob Bennedsgaard Krog (JACB)" userId="10ba4afc-26d6-4f39-a78b-e4fc47656e4f" providerId="ADAL" clId="{B3CDE0FE-41DF-4415-9988-687A5CD12286}" dt="2026-02-25T08:28:38.134" v="17014" actId="1076"/>
        <pc:sldMkLst>
          <pc:docMk/>
          <pc:sldMk cId="3369096854" sldId="324"/>
        </pc:sldMkLst>
        <pc:spChg chg="mod ord">
          <ac:chgData name="Jacob Bennedsgaard Krog (JACB)" userId="10ba4afc-26d6-4f39-a78b-e4fc47656e4f" providerId="ADAL" clId="{B3CDE0FE-41DF-4415-9988-687A5CD12286}" dt="2026-02-25T08:28:19.604" v="17010" actId="403"/>
          <ac:spMkLst>
            <pc:docMk/>
            <pc:sldMk cId="3369096854" sldId="324"/>
            <ac:spMk id="2" creationId="{E4AEE354-F05F-EF6C-3FEB-1D25740333EB}"/>
          </ac:spMkLst>
        </pc:spChg>
        <pc:spChg chg="del">
          <ac:chgData name="Jacob Bennedsgaard Krog (JACB)" userId="10ba4afc-26d6-4f39-a78b-e4fc47656e4f" providerId="ADAL" clId="{B3CDE0FE-41DF-4415-9988-687A5CD12286}" dt="2026-02-25T08:25:23.685" v="16964" actId="26606"/>
          <ac:spMkLst>
            <pc:docMk/>
            <pc:sldMk cId="3369096854" sldId="324"/>
            <ac:spMk id="3" creationId="{284F3CCA-ED06-244C-1459-B0C5CC7ACD6B}"/>
          </ac:spMkLst>
        </pc:spChg>
        <pc:spChg chg="del">
          <ac:chgData name="Jacob Bennedsgaard Krog (JACB)" userId="10ba4afc-26d6-4f39-a78b-e4fc47656e4f" providerId="ADAL" clId="{B3CDE0FE-41DF-4415-9988-687A5CD12286}" dt="2026-02-25T08:25:23.685" v="16964" actId="26606"/>
          <ac:spMkLst>
            <pc:docMk/>
            <pc:sldMk cId="3369096854" sldId="324"/>
            <ac:spMk id="4" creationId="{858F0243-E346-6F33-63CB-D6F495F5701C}"/>
          </ac:spMkLst>
        </pc:spChg>
        <pc:spChg chg="del mod ord">
          <ac:chgData name="Jacob Bennedsgaard Krog (JACB)" userId="10ba4afc-26d6-4f39-a78b-e4fc47656e4f" providerId="ADAL" clId="{B3CDE0FE-41DF-4415-9988-687A5CD12286}" dt="2026-02-25T08:28:15.557" v="17005" actId="478"/>
          <ac:spMkLst>
            <pc:docMk/>
            <pc:sldMk cId="3369096854" sldId="324"/>
            <ac:spMk id="5" creationId="{81CD9D4E-1113-8DF7-4F5C-5D7544FCDBB8}"/>
          </ac:spMkLst>
        </pc:spChg>
        <pc:spChg chg="del">
          <ac:chgData name="Jacob Bennedsgaard Krog (JACB)" userId="10ba4afc-26d6-4f39-a78b-e4fc47656e4f" providerId="ADAL" clId="{B3CDE0FE-41DF-4415-9988-687A5CD12286}" dt="2026-02-25T08:25:14.262" v="16962" actId="931"/>
          <ac:spMkLst>
            <pc:docMk/>
            <pc:sldMk cId="3369096854" sldId="324"/>
            <ac:spMk id="6" creationId="{83496437-8328-2BA9-4B90-03D7CD6EA40F}"/>
          </ac:spMkLst>
        </pc:spChg>
        <pc:spChg chg="del">
          <ac:chgData name="Jacob Bennedsgaard Krog (JACB)" userId="10ba4afc-26d6-4f39-a78b-e4fc47656e4f" providerId="ADAL" clId="{B3CDE0FE-41DF-4415-9988-687A5CD12286}" dt="2026-02-25T08:25:23.685" v="16964" actId="26606"/>
          <ac:spMkLst>
            <pc:docMk/>
            <pc:sldMk cId="3369096854" sldId="324"/>
            <ac:spMk id="7" creationId="{85D83046-58AB-E420-BF10-85DADF8D1C40}"/>
          </ac:spMkLst>
        </pc:spChg>
        <pc:spChg chg="add mod">
          <ac:chgData name="Jacob Bennedsgaard Krog (JACB)" userId="10ba4afc-26d6-4f39-a78b-e4fc47656e4f" providerId="ADAL" clId="{B3CDE0FE-41DF-4415-9988-687A5CD12286}" dt="2026-02-25T08:27:50.660" v="16998"/>
          <ac:spMkLst>
            <pc:docMk/>
            <pc:sldMk cId="3369096854" sldId="324"/>
            <ac:spMk id="10" creationId="{1D2CA145-6110-BB86-FFBD-7CD26E384979}"/>
          </ac:spMkLst>
        </pc:spChg>
        <pc:spChg chg="add mod">
          <ac:chgData name="Jacob Bennedsgaard Krog (JACB)" userId="10ba4afc-26d6-4f39-a78b-e4fc47656e4f" providerId="ADAL" clId="{B3CDE0FE-41DF-4415-9988-687A5CD12286}" dt="2026-02-25T08:28:38.134" v="17014" actId="1076"/>
          <ac:spMkLst>
            <pc:docMk/>
            <pc:sldMk cId="3369096854" sldId="324"/>
            <ac:spMk id="12" creationId="{2059B3AF-03A8-11CA-CAE4-B2DC7CFEA0D8}"/>
          </ac:spMkLst>
        </pc:spChg>
        <pc:spChg chg="add del mod">
          <ac:chgData name="Jacob Bennedsgaard Krog (JACB)" userId="10ba4afc-26d6-4f39-a78b-e4fc47656e4f" providerId="ADAL" clId="{B3CDE0FE-41DF-4415-9988-687A5CD12286}" dt="2026-02-25T08:28:23.141" v="17011" actId="478"/>
          <ac:spMkLst>
            <pc:docMk/>
            <pc:sldMk cId="3369096854" sldId="324"/>
            <ac:spMk id="14" creationId="{8B947158-DAF5-4F00-7A94-62B621CD2606}"/>
          </ac:spMkLst>
        </pc:spChg>
        <pc:spChg chg="add mod">
          <ac:chgData name="Jacob Bennedsgaard Krog (JACB)" userId="10ba4afc-26d6-4f39-a78b-e4fc47656e4f" providerId="ADAL" clId="{B3CDE0FE-41DF-4415-9988-687A5CD12286}" dt="2026-02-25T08:25:23.685" v="16964" actId="26606"/>
          <ac:spMkLst>
            <pc:docMk/>
            <pc:sldMk cId="3369096854" sldId="324"/>
            <ac:spMk id="16" creationId="{DDA3043E-2234-1424-68BF-BAD6DF414030}"/>
          </ac:spMkLst>
        </pc:spChg>
        <pc:graphicFrameChg chg="add mod">
          <ac:chgData name="Jacob Bennedsgaard Krog (JACB)" userId="10ba4afc-26d6-4f39-a78b-e4fc47656e4f" providerId="ADAL" clId="{B3CDE0FE-41DF-4415-9988-687A5CD12286}" dt="2026-02-25T08:28:13.901" v="17004" actId="1076"/>
          <ac:graphicFrameMkLst>
            <pc:docMk/>
            <pc:sldMk cId="3369096854" sldId="324"/>
            <ac:graphicFrameMk id="11" creationId="{13799A7D-8FCF-E58F-BFBC-B69E30198080}"/>
          </ac:graphicFrameMkLst>
        </pc:graphicFrameChg>
        <pc:picChg chg="add mod">
          <ac:chgData name="Jacob Bennedsgaard Krog (JACB)" userId="10ba4afc-26d6-4f39-a78b-e4fc47656e4f" providerId="ADAL" clId="{B3CDE0FE-41DF-4415-9988-687A5CD12286}" dt="2026-02-25T08:25:23.685" v="16964" actId="26606"/>
          <ac:picMkLst>
            <pc:docMk/>
            <pc:sldMk cId="3369096854" sldId="324"/>
            <ac:picMk id="9" creationId="{AAD6A782-F8E8-D068-5EED-FFADF002AA9E}"/>
          </ac:picMkLst>
        </pc:picChg>
      </pc:sldChg>
      <pc:sldMasterChg chg="delSldLayout">
        <pc:chgData name="Jacob Bennedsgaard Krog (JACB)" userId="10ba4afc-26d6-4f39-a78b-e4fc47656e4f" providerId="ADAL" clId="{B3CDE0FE-41DF-4415-9988-687A5CD12286}" dt="2026-02-24T07:42:16.651" v="3969" actId="47"/>
        <pc:sldMasterMkLst>
          <pc:docMk/>
          <pc:sldMasterMk cId="1326124282" sldId="2147484909"/>
        </pc:sldMasterMkLst>
        <pc:sldLayoutChg chg="del">
          <pc:chgData name="Jacob Bennedsgaard Krog (JACB)" userId="10ba4afc-26d6-4f39-a78b-e4fc47656e4f" providerId="ADAL" clId="{B3CDE0FE-41DF-4415-9988-687A5CD12286}" dt="2026-02-24T07:42:11.702" v="3968" actId="47"/>
          <pc:sldLayoutMkLst>
            <pc:docMk/>
            <pc:sldMasterMk cId="1326124282" sldId="2147484909"/>
            <pc:sldLayoutMk cId="2839790871" sldId="2147484973"/>
          </pc:sldLayoutMkLst>
        </pc:sldLayoutChg>
        <pc:sldLayoutChg chg="del">
          <pc:chgData name="Jacob Bennedsgaard Krog (JACB)" userId="10ba4afc-26d6-4f39-a78b-e4fc47656e4f" providerId="ADAL" clId="{B3CDE0FE-41DF-4415-9988-687A5CD12286}" dt="2026-02-24T07:42:16.651" v="3969" actId="47"/>
          <pc:sldLayoutMkLst>
            <pc:docMk/>
            <pc:sldMasterMk cId="1326124282" sldId="2147484909"/>
            <pc:sldLayoutMk cId="681664376" sldId="2147484974"/>
          </pc:sldLayoutMkLst>
        </pc:sldLayoutChg>
      </pc:sldMasterChg>
      <pc:sldMasterChg chg="add del addSldLayout delSldLayout">
        <pc:chgData name="Jacob Bennedsgaard Krog (JACB)" userId="10ba4afc-26d6-4f39-a78b-e4fc47656e4f" providerId="ADAL" clId="{B3CDE0FE-41DF-4415-9988-687A5CD12286}" dt="2026-02-23T19:57:46.739" v="2685" actId="47"/>
        <pc:sldMasterMkLst>
          <pc:docMk/>
          <pc:sldMasterMk cId="3602265292" sldId="2147484975"/>
        </pc:sldMasterMkLst>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713855544" sldId="2147484976"/>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640964646" sldId="2147484977"/>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4201439425" sldId="2147484978"/>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107509058" sldId="2147484979"/>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402672003" sldId="2147484980"/>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717482601" sldId="2147484981"/>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06622442" sldId="2147484982"/>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003294555" sldId="2147484983"/>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135362519" sldId="2147484984"/>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411631950" sldId="2147484985"/>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702362792" sldId="2147484986"/>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758134545" sldId="2147484987"/>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553427422" sldId="2147484988"/>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369961186" sldId="2147484989"/>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754243765" sldId="2147484990"/>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547144062" sldId="2147484991"/>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551070267" sldId="2147484992"/>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537251847" sldId="2147484993"/>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873034285" sldId="2147484994"/>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388536745" sldId="2147484995"/>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562138155" sldId="2147484996"/>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583472858" sldId="2147484997"/>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709771454" sldId="2147484998"/>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800510314" sldId="2147484999"/>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4166505699" sldId="2147485000"/>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399767175" sldId="2147485001"/>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659519444" sldId="2147485002"/>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622372839" sldId="2147485003"/>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866520828" sldId="2147485004"/>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32469948" sldId="2147485005"/>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327332125" sldId="2147485006"/>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921840652" sldId="2147485007"/>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2460492669" sldId="2147485008"/>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1610936659" sldId="2147485009"/>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523019389" sldId="2147485010"/>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717383412" sldId="2147485011"/>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340297789" sldId="2147485012"/>
          </pc:sldLayoutMkLst>
        </pc:sldLayoutChg>
        <pc:sldLayoutChg chg="add del">
          <pc:chgData name="Jacob Bennedsgaard Krog (JACB)" userId="10ba4afc-26d6-4f39-a78b-e4fc47656e4f" providerId="ADAL" clId="{B3CDE0FE-41DF-4415-9988-687A5CD12286}" dt="2026-02-23T19:53:52.545" v="2657" actId="47"/>
          <pc:sldLayoutMkLst>
            <pc:docMk/>
            <pc:sldMasterMk cId="3602265292" sldId="2147484975"/>
            <pc:sldLayoutMk cId="3913760154" sldId="2147485013"/>
          </pc:sldLayoutMkLst>
        </pc:sldLayoutChg>
      </pc:sldMaster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AA7E1-1F67-4C11-AA22-5FCC6715F2DB}"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42E71745-0B68-4AF0-AFEF-8C65EF6513FF}">
      <dgm:prSet custT="1"/>
      <dgm:spPr/>
      <dgm:t>
        <a:bodyPr/>
        <a:lstStyle/>
        <a:p>
          <a:r>
            <a:rPr lang="da-DK" sz="1800" dirty="0"/>
            <a:t>Optimal</a:t>
          </a:r>
          <a:r>
            <a:rPr lang="da-DK" sz="3600" dirty="0"/>
            <a:t> </a:t>
          </a:r>
          <a:r>
            <a:rPr lang="da-DK" sz="1800" dirty="0"/>
            <a:t>placering</a:t>
          </a:r>
          <a:endParaRPr lang="en-US" sz="3600" dirty="0"/>
        </a:p>
      </dgm:t>
    </dgm:pt>
    <dgm:pt modelId="{F252CFB7-A4C0-4244-AE28-9C06ED0B3445}" type="parTrans" cxnId="{7C202A70-CD10-4C02-827F-C635FF0E047C}">
      <dgm:prSet/>
      <dgm:spPr/>
      <dgm:t>
        <a:bodyPr/>
        <a:lstStyle/>
        <a:p>
          <a:endParaRPr lang="en-US"/>
        </a:p>
      </dgm:t>
    </dgm:pt>
    <dgm:pt modelId="{5FCCE26B-0E3B-41FF-A8AC-8C65D97BEB98}" type="sibTrans" cxnId="{7C202A70-CD10-4C02-827F-C635FF0E047C}">
      <dgm:prSet/>
      <dgm:spPr/>
      <dgm:t>
        <a:bodyPr/>
        <a:lstStyle/>
        <a:p>
          <a:endParaRPr lang="en-US"/>
        </a:p>
      </dgm:t>
    </dgm:pt>
    <dgm:pt modelId="{66DE1468-F08F-41AA-A09A-1E70412F633A}">
      <dgm:prSet custT="1"/>
      <dgm:spPr/>
      <dgm:t>
        <a:bodyPr/>
        <a:lstStyle/>
        <a:p>
          <a:br>
            <a:rPr lang="da-DK" sz="1800" dirty="0"/>
          </a:br>
          <a:r>
            <a:rPr lang="da-DK" sz="1800" dirty="0"/>
            <a:t>Tilstrækkelig arealreservation </a:t>
          </a:r>
          <a:endParaRPr lang="en-US" sz="1800" dirty="0"/>
        </a:p>
      </dgm:t>
    </dgm:pt>
    <dgm:pt modelId="{0B5F291C-6926-42F9-A9BD-603391CB9EE5}" type="parTrans" cxnId="{98D53896-F22A-422C-92B8-16F3CA28E8E5}">
      <dgm:prSet/>
      <dgm:spPr/>
      <dgm:t>
        <a:bodyPr/>
        <a:lstStyle/>
        <a:p>
          <a:endParaRPr lang="en-US"/>
        </a:p>
      </dgm:t>
    </dgm:pt>
    <dgm:pt modelId="{B8FB33FB-7ACD-4C28-9B67-30EF3725AB5B}" type="sibTrans" cxnId="{98D53896-F22A-422C-92B8-16F3CA28E8E5}">
      <dgm:prSet/>
      <dgm:spPr/>
      <dgm:t>
        <a:bodyPr/>
        <a:lstStyle/>
        <a:p>
          <a:endParaRPr lang="en-US"/>
        </a:p>
      </dgm:t>
    </dgm:pt>
    <dgm:pt modelId="{65C15586-0469-4782-BD5B-ACCF07FFAD05}">
      <dgm:prSet custT="1"/>
      <dgm:spPr/>
      <dgm:t>
        <a:bodyPr/>
        <a:lstStyle/>
        <a:p>
          <a:br>
            <a:rPr lang="da-DK" sz="1800" dirty="0"/>
          </a:br>
          <a:r>
            <a:rPr lang="da-DK" sz="1800" dirty="0"/>
            <a:t>Udnyttelse af synergier</a:t>
          </a:r>
          <a:endParaRPr lang="en-US" sz="1800" dirty="0"/>
        </a:p>
      </dgm:t>
    </dgm:pt>
    <dgm:pt modelId="{7D6ACFD0-FE43-48F2-AD56-A8162B900AFB}" type="parTrans" cxnId="{C996F4ED-D763-4058-A799-6517D67936A8}">
      <dgm:prSet/>
      <dgm:spPr/>
      <dgm:t>
        <a:bodyPr/>
        <a:lstStyle/>
        <a:p>
          <a:endParaRPr lang="en-US"/>
        </a:p>
      </dgm:t>
    </dgm:pt>
    <dgm:pt modelId="{BF31ADA7-88AB-424B-9E82-675525DB25FE}" type="sibTrans" cxnId="{C996F4ED-D763-4058-A799-6517D67936A8}">
      <dgm:prSet/>
      <dgm:spPr/>
      <dgm:t>
        <a:bodyPr/>
        <a:lstStyle/>
        <a:p>
          <a:endParaRPr lang="en-US"/>
        </a:p>
      </dgm:t>
    </dgm:pt>
    <dgm:pt modelId="{A3DD50AF-827E-414C-82FD-A423A2B3B2B4}">
      <dgm:prSet custT="1"/>
      <dgm:spPr/>
      <dgm:t>
        <a:bodyPr/>
        <a:lstStyle/>
        <a:p>
          <a:br>
            <a:rPr lang="da-DK" sz="1800" dirty="0"/>
          </a:br>
          <a:r>
            <a:rPr lang="da-DK" sz="1800" dirty="0"/>
            <a:t>Sammenhæng mellem vand, byudvikling og natur</a:t>
          </a:r>
          <a:endParaRPr lang="en-US" sz="1800" dirty="0"/>
        </a:p>
      </dgm:t>
    </dgm:pt>
    <dgm:pt modelId="{2166EFA6-34C3-4916-BDD3-C3D1FF982F98}" type="parTrans" cxnId="{09659167-505B-41E1-8053-CE6FBA118CE6}">
      <dgm:prSet/>
      <dgm:spPr/>
      <dgm:t>
        <a:bodyPr/>
        <a:lstStyle/>
        <a:p>
          <a:endParaRPr lang="en-US"/>
        </a:p>
      </dgm:t>
    </dgm:pt>
    <dgm:pt modelId="{B680DCF8-7CCD-46EB-8A98-564958A216F7}" type="sibTrans" cxnId="{09659167-505B-41E1-8053-CE6FBA118CE6}">
      <dgm:prSet/>
      <dgm:spPr/>
      <dgm:t>
        <a:bodyPr/>
        <a:lstStyle/>
        <a:p>
          <a:endParaRPr lang="en-US"/>
        </a:p>
      </dgm:t>
    </dgm:pt>
    <dgm:pt modelId="{64931979-40AF-4AB7-A7F0-4A2122465221}" type="pres">
      <dgm:prSet presAssocID="{9DBAA7E1-1F67-4C11-AA22-5FCC6715F2DB}" presName="vert0" presStyleCnt="0">
        <dgm:presLayoutVars>
          <dgm:dir/>
          <dgm:animOne val="branch"/>
          <dgm:animLvl val="lvl"/>
        </dgm:presLayoutVars>
      </dgm:prSet>
      <dgm:spPr/>
    </dgm:pt>
    <dgm:pt modelId="{876104B5-E797-4018-972D-FC9D3C0F1EEC}" type="pres">
      <dgm:prSet presAssocID="{42E71745-0B68-4AF0-AFEF-8C65EF6513FF}" presName="thickLine" presStyleLbl="alignNode1" presStyleIdx="0" presStyleCnt="4"/>
      <dgm:spPr/>
    </dgm:pt>
    <dgm:pt modelId="{1FE93399-A4FD-46BC-8990-6041401A32CF}" type="pres">
      <dgm:prSet presAssocID="{42E71745-0B68-4AF0-AFEF-8C65EF6513FF}" presName="horz1" presStyleCnt="0"/>
      <dgm:spPr/>
    </dgm:pt>
    <dgm:pt modelId="{AA3E0D8A-9AE5-4C4C-BDFE-2525FBEC9CE1}" type="pres">
      <dgm:prSet presAssocID="{42E71745-0B68-4AF0-AFEF-8C65EF6513FF}" presName="tx1" presStyleLbl="revTx" presStyleIdx="0" presStyleCnt="4" custLinFactNeighborX="6" custLinFactNeighborY="-16856"/>
      <dgm:spPr/>
    </dgm:pt>
    <dgm:pt modelId="{B0C760D1-E1EC-49D9-9748-05AA0FC51924}" type="pres">
      <dgm:prSet presAssocID="{42E71745-0B68-4AF0-AFEF-8C65EF6513FF}" presName="vert1" presStyleCnt="0"/>
      <dgm:spPr/>
    </dgm:pt>
    <dgm:pt modelId="{4EDF9FF2-5C79-49D4-B243-7FB017524542}" type="pres">
      <dgm:prSet presAssocID="{66DE1468-F08F-41AA-A09A-1E70412F633A}" presName="thickLine" presStyleLbl="alignNode1" presStyleIdx="1" presStyleCnt="4"/>
      <dgm:spPr/>
    </dgm:pt>
    <dgm:pt modelId="{B67F126B-84E7-438F-A77D-3153045D9903}" type="pres">
      <dgm:prSet presAssocID="{66DE1468-F08F-41AA-A09A-1E70412F633A}" presName="horz1" presStyleCnt="0"/>
      <dgm:spPr/>
    </dgm:pt>
    <dgm:pt modelId="{41BA3A9A-638C-4CBB-B981-0FFF32DC2136}" type="pres">
      <dgm:prSet presAssocID="{66DE1468-F08F-41AA-A09A-1E70412F633A}" presName="tx1" presStyleLbl="revTx" presStyleIdx="1" presStyleCnt="4" custLinFactNeighborX="6" custLinFactNeighborY="-2551"/>
      <dgm:spPr/>
    </dgm:pt>
    <dgm:pt modelId="{731677E6-4BBB-4E3F-ABC7-8C3297FEB5AA}" type="pres">
      <dgm:prSet presAssocID="{66DE1468-F08F-41AA-A09A-1E70412F633A}" presName="vert1" presStyleCnt="0"/>
      <dgm:spPr/>
    </dgm:pt>
    <dgm:pt modelId="{3C736521-9BDC-436F-8B24-56BB6290FD09}" type="pres">
      <dgm:prSet presAssocID="{65C15586-0469-4782-BD5B-ACCF07FFAD05}" presName="thickLine" presStyleLbl="alignNode1" presStyleIdx="2" presStyleCnt="4"/>
      <dgm:spPr/>
    </dgm:pt>
    <dgm:pt modelId="{E360F007-D4E3-42B4-8171-2C91655EBDC4}" type="pres">
      <dgm:prSet presAssocID="{65C15586-0469-4782-BD5B-ACCF07FFAD05}" presName="horz1" presStyleCnt="0"/>
      <dgm:spPr/>
    </dgm:pt>
    <dgm:pt modelId="{8E21E36B-65D6-489C-88D8-BB7ABA445332}" type="pres">
      <dgm:prSet presAssocID="{65C15586-0469-4782-BD5B-ACCF07FFAD05}" presName="tx1" presStyleLbl="revTx" presStyleIdx="2" presStyleCnt="4" custLinFactNeighborX="-447" custLinFactNeighborY="0"/>
      <dgm:spPr/>
    </dgm:pt>
    <dgm:pt modelId="{3F3839D5-C170-4038-A2F6-C4E0524B5BB8}" type="pres">
      <dgm:prSet presAssocID="{65C15586-0469-4782-BD5B-ACCF07FFAD05}" presName="vert1" presStyleCnt="0"/>
      <dgm:spPr/>
    </dgm:pt>
    <dgm:pt modelId="{E81E6603-5E5A-4EFE-98D6-6D8A0498010A}" type="pres">
      <dgm:prSet presAssocID="{A3DD50AF-827E-414C-82FD-A423A2B3B2B4}" presName="thickLine" presStyleLbl="alignNode1" presStyleIdx="3" presStyleCnt="4"/>
      <dgm:spPr/>
    </dgm:pt>
    <dgm:pt modelId="{9FA4A0A2-EFA5-4A26-A015-49C7EF995596}" type="pres">
      <dgm:prSet presAssocID="{A3DD50AF-827E-414C-82FD-A423A2B3B2B4}" presName="horz1" presStyleCnt="0"/>
      <dgm:spPr/>
    </dgm:pt>
    <dgm:pt modelId="{21461475-3546-4481-BB2D-1E4CD084F151}" type="pres">
      <dgm:prSet presAssocID="{A3DD50AF-827E-414C-82FD-A423A2B3B2B4}" presName="tx1" presStyleLbl="revTx" presStyleIdx="3" presStyleCnt="4"/>
      <dgm:spPr/>
    </dgm:pt>
    <dgm:pt modelId="{BFC0BE3B-CAA6-4055-A8F4-FD76D5E22E8B}" type="pres">
      <dgm:prSet presAssocID="{A3DD50AF-827E-414C-82FD-A423A2B3B2B4}" presName="vert1" presStyleCnt="0"/>
      <dgm:spPr/>
    </dgm:pt>
  </dgm:ptLst>
  <dgm:cxnLst>
    <dgm:cxn modelId="{09659167-505B-41E1-8053-CE6FBA118CE6}" srcId="{9DBAA7E1-1F67-4C11-AA22-5FCC6715F2DB}" destId="{A3DD50AF-827E-414C-82FD-A423A2B3B2B4}" srcOrd="3" destOrd="0" parTransId="{2166EFA6-34C3-4916-BDD3-C3D1FF982F98}" sibTransId="{B680DCF8-7CCD-46EB-8A98-564958A216F7}"/>
    <dgm:cxn modelId="{7C202A70-CD10-4C02-827F-C635FF0E047C}" srcId="{9DBAA7E1-1F67-4C11-AA22-5FCC6715F2DB}" destId="{42E71745-0B68-4AF0-AFEF-8C65EF6513FF}" srcOrd="0" destOrd="0" parTransId="{F252CFB7-A4C0-4244-AE28-9C06ED0B3445}" sibTransId="{5FCCE26B-0E3B-41FF-A8AC-8C65D97BEB98}"/>
    <dgm:cxn modelId="{DC086B5A-226B-4CF3-9703-A1436E6F5101}" type="presOf" srcId="{9DBAA7E1-1F67-4C11-AA22-5FCC6715F2DB}" destId="{64931979-40AF-4AB7-A7F0-4A2122465221}" srcOrd="0" destOrd="0" presId="urn:microsoft.com/office/officeart/2008/layout/LinedList"/>
    <dgm:cxn modelId="{98D53896-F22A-422C-92B8-16F3CA28E8E5}" srcId="{9DBAA7E1-1F67-4C11-AA22-5FCC6715F2DB}" destId="{66DE1468-F08F-41AA-A09A-1E70412F633A}" srcOrd="1" destOrd="0" parTransId="{0B5F291C-6926-42F9-A9BD-603391CB9EE5}" sibTransId="{B8FB33FB-7ACD-4C28-9B67-30EF3725AB5B}"/>
    <dgm:cxn modelId="{AD54B29E-CAFC-4A04-A766-7FA0F42E9F1B}" type="presOf" srcId="{A3DD50AF-827E-414C-82FD-A423A2B3B2B4}" destId="{21461475-3546-4481-BB2D-1E4CD084F151}" srcOrd="0" destOrd="0" presId="urn:microsoft.com/office/officeart/2008/layout/LinedList"/>
    <dgm:cxn modelId="{554BE7BF-1888-4A3F-A0B9-3E152B8102CB}" type="presOf" srcId="{42E71745-0B68-4AF0-AFEF-8C65EF6513FF}" destId="{AA3E0D8A-9AE5-4C4C-BDFE-2525FBEC9CE1}" srcOrd="0" destOrd="0" presId="urn:microsoft.com/office/officeart/2008/layout/LinedList"/>
    <dgm:cxn modelId="{3B643BC5-060E-443F-A977-1B1C8E5403BD}" type="presOf" srcId="{66DE1468-F08F-41AA-A09A-1E70412F633A}" destId="{41BA3A9A-638C-4CBB-B981-0FFF32DC2136}" srcOrd="0" destOrd="0" presId="urn:microsoft.com/office/officeart/2008/layout/LinedList"/>
    <dgm:cxn modelId="{323C06D4-E374-416E-A667-083C8D85AD2C}" type="presOf" srcId="{65C15586-0469-4782-BD5B-ACCF07FFAD05}" destId="{8E21E36B-65D6-489C-88D8-BB7ABA445332}" srcOrd="0" destOrd="0" presId="urn:microsoft.com/office/officeart/2008/layout/LinedList"/>
    <dgm:cxn modelId="{C996F4ED-D763-4058-A799-6517D67936A8}" srcId="{9DBAA7E1-1F67-4C11-AA22-5FCC6715F2DB}" destId="{65C15586-0469-4782-BD5B-ACCF07FFAD05}" srcOrd="2" destOrd="0" parTransId="{7D6ACFD0-FE43-48F2-AD56-A8162B900AFB}" sibTransId="{BF31ADA7-88AB-424B-9E82-675525DB25FE}"/>
    <dgm:cxn modelId="{7573D02B-2497-45FA-8632-24F32D0B9259}" type="presParOf" srcId="{64931979-40AF-4AB7-A7F0-4A2122465221}" destId="{876104B5-E797-4018-972D-FC9D3C0F1EEC}" srcOrd="0" destOrd="0" presId="urn:microsoft.com/office/officeart/2008/layout/LinedList"/>
    <dgm:cxn modelId="{0010C772-EEA4-45CC-9632-11794082A3DF}" type="presParOf" srcId="{64931979-40AF-4AB7-A7F0-4A2122465221}" destId="{1FE93399-A4FD-46BC-8990-6041401A32CF}" srcOrd="1" destOrd="0" presId="urn:microsoft.com/office/officeart/2008/layout/LinedList"/>
    <dgm:cxn modelId="{8FA34CB1-A74E-443E-9D5F-E7E7C1B46A83}" type="presParOf" srcId="{1FE93399-A4FD-46BC-8990-6041401A32CF}" destId="{AA3E0D8A-9AE5-4C4C-BDFE-2525FBEC9CE1}" srcOrd="0" destOrd="0" presId="urn:microsoft.com/office/officeart/2008/layout/LinedList"/>
    <dgm:cxn modelId="{D6BE180D-62F3-4D4B-A8F9-FCAEA43C0343}" type="presParOf" srcId="{1FE93399-A4FD-46BC-8990-6041401A32CF}" destId="{B0C760D1-E1EC-49D9-9748-05AA0FC51924}" srcOrd="1" destOrd="0" presId="urn:microsoft.com/office/officeart/2008/layout/LinedList"/>
    <dgm:cxn modelId="{9F9588E3-8A8C-46EC-B54A-DAB961693A63}" type="presParOf" srcId="{64931979-40AF-4AB7-A7F0-4A2122465221}" destId="{4EDF9FF2-5C79-49D4-B243-7FB017524542}" srcOrd="2" destOrd="0" presId="urn:microsoft.com/office/officeart/2008/layout/LinedList"/>
    <dgm:cxn modelId="{86222CC3-2318-44CC-AACB-2538374A9BE2}" type="presParOf" srcId="{64931979-40AF-4AB7-A7F0-4A2122465221}" destId="{B67F126B-84E7-438F-A77D-3153045D9903}" srcOrd="3" destOrd="0" presId="urn:microsoft.com/office/officeart/2008/layout/LinedList"/>
    <dgm:cxn modelId="{480AEDED-69AD-45E5-A7E7-2D74D33C8694}" type="presParOf" srcId="{B67F126B-84E7-438F-A77D-3153045D9903}" destId="{41BA3A9A-638C-4CBB-B981-0FFF32DC2136}" srcOrd="0" destOrd="0" presId="urn:microsoft.com/office/officeart/2008/layout/LinedList"/>
    <dgm:cxn modelId="{246ACB6A-1A5A-4FD6-9648-EA0408CCB1E2}" type="presParOf" srcId="{B67F126B-84E7-438F-A77D-3153045D9903}" destId="{731677E6-4BBB-4E3F-ABC7-8C3297FEB5AA}" srcOrd="1" destOrd="0" presId="urn:microsoft.com/office/officeart/2008/layout/LinedList"/>
    <dgm:cxn modelId="{C3C4FB0C-A442-45F6-A430-AC5B195C1BE2}" type="presParOf" srcId="{64931979-40AF-4AB7-A7F0-4A2122465221}" destId="{3C736521-9BDC-436F-8B24-56BB6290FD09}" srcOrd="4" destOrd="0" presId="urn:microsoft.com/office/officeart/2008/layout/LinedList"/>
    <dgm:cxn modelId="{5BC090B6-7226-41D8-AA96-08EDFEAD48F6}" type="presParOf" srcId="{64931979-40AF-4AB7-A7F0-4A2122465221}" destId="{E360F007-D4E3-42B4-8171-2C91655EBDC4}" srcOrd="5" destOrd="0" presId="urn:microsoft.com/office/officeart/2008/layout/LinedList"/>
    <dgm:cxn modelId="{CF19DC3E-F0F4-476F-8AED-94B02B9E4432}" type="presParOf" srcId="{E360F007-D4E3-42B4-8171-2C91655EBDC4}" destId="{8E21E36B-65D6-489C-88D8-BB7ABA445332}" srcOrd="0" destOrd="0" presId="urn:microsoft.com/office/officeart/2008/layout/LinedList"/>
    <dgm:cxn modelId="{AA374F78-2394-41BA-A37E-3662D8C5C5FF}" type="presParOf" srcId="{E360F007-D4E3-42B4-8171-2C91655EBDC4}" destId="{3F3839D5-C170-4038-A2F6-C4E0524B5BB8}" srcOrd="1" destOrd="0" presId="urn:microsoft.com/office/officeart/2008/layout/LinedList"/>
    <dgm:cxn modelId="{9BEA6D8D-860C-4F77-82DC-984AB5966323}" type="presParOf" srcId="{64931979-40AF-4AB7-A7F0-4A2122465221}" destId="{E81E6603-5E5A-4EFE-98D6-6D8A0498010A}" srcOrd="6" destOrd="0" presId="urn:microsoft.com/office/officeart/2008/layout/LinedList"/>
    <dgm:cxn modelId="{23A63AA3-ECF9-4011-9838-12D421AECCFF}" type="presParOf" srcId="{64931979-40AF-4AB7-A7F0-4A2122465221}" destId="{9FA4A0A2-EFA5-4A26-A015-49C7EF995596}" srcOrd="7" destOrd="0" presId="urn:microsoft.com/office/officeart/2008/layout/LinedList"/>
    <dgm:cxn modelId="{DA7BD1E0-0DD8-4CE1-9F90-53BB2934E65D}" type="presParOf" srcId="{9FA4A0A2-EFA5-4A26-A015-49C7EF995596}" destId="{21461475-3546-4481-BB2D-1E4CD084F151}" srcOrd="0" destOrd="0" presId="urn:microsoft.com/office/officeart/2008/layout/LinedList"/>
    <dgm:cxn modelId="{E8AF014D-982A-4BFD-8947-5D79931423D4}" type="presParOf" srcId="{9FA4A0A2-EFA5-4A26-A015-49C7EF995596}" destId="{BFC0BE3B-CAA6-4055-A8F4-FD76D5E22E8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296FC3-C54A-463F-B710-C5806C3A917E}" type="doc">
      <dgm:prSet loTypeId="urn:microsoft.com/office/officeart/2005/8/layout/cycle1" loCatId="cycle" qsTypeId="urn:microsoft.com/office/officeart/2005/8/quickstyle/simple2" qsCatId="simple" csTypeId="urn:microsoft.com/office/officeart/2005/8/colors/accent3_2" csCatId="accent3" phldr="1"/>
      <dgm:spPr/>
      <dgm:t>
        <a:bodyPr/>
        <a:lstStyle/>
        <a:p>
          <a:endParaRPr lang="en-US"/>
        </a:p>
      </dgm:t>
    </dgm:pt>
    <dgm:pt modelId="{EE436313-85F2-4678-8DBA-BAEFB0A9F54A}">
      <dgm:prSet/>
      <dgm:spPr/>
      <dgm:t>
        <a:bodyPr/>
        <a:lstStyle/>
        <a:p>
          <a:r>
            <a:rPr lang="da-DK" dirty="0">
              <a:solidFill>
                <a:schemeClr val="accent5"/>
              </a:solidFill>
            </a:rPr>
            <a:t>Myndighed</a:t>
          </a:r>
          <a:endParaRPr lang="en-US" dirty="0">
            <a:solidFill>
              <a:schemeClr val="accent5"/>
            </a:solidFill>
          </a:endParaRPr>
        </a:p>
      </dgm:t>
    </dgm:pt>
    <dgm:pt modelId="{226C8B62-23EF-452C-8346-58FB0095AD69}" type="parTrans" cxnId="{E1513B29-E109-47DF-B536-5F813DA8E8C8}">
      <dgm:prSet/>
      <dgm:spPr/>
      <dgm:t>
        <a:bodyPr/>
        <a:lstStyle/>
        <a:p>
          <a:endParaRPr lang="en-US"/>
        </a:p>
      </dgm:t>
    </dgm:pt>
    <dgm:pt modelId="{92A2E2DE-8B32-43C8-9434-B693B3DB10C0}" type="sibTrans" cxnId="{E1513B29-E109-47DF-B536-5F813DA8E8C8}">
      <dgm:prSet/>
      <dgm:spPr/>
      <dgm:t>
        <a:bodyPr/>
        <a:lstStyle/>
        <a:p>
          <a:endParaRPr lang="en-US"/>
        </a:p>
      </dgm:t>
    </dgm:pt>
    <dgm:pt modelId="{A1B99151-A257-4E5C-AE66-7E1A5048D481}">
      <dgm:prSet/>
      <dgm:spPr/>
      <dgm:t>
        <a:bodyPr/>
        <a:lstStyle/>
        <a:p>
          <a:r>
            <a:rPr lang="da-DK" dirty="0">
              <a:solidFill>
                <a:schemeClr val="accent5"/>
              </a:solidFill>
            </a:rPr>
            <a:t>Forsyningsselskab</a:t>
          </a:r>
          <a:endParaRPr lang="en-US" dirty="0">
            <a:solidFill>
              <a:schemeClr val="accent5"/>
            </a:solidFill>
          </a:endParaRPr>
        </a:p>
      </dgm:t>
    </dgm:pt>
    <dgm:pt modelId="{0310F6AD-0B17-423C-B315-0B837F6C7AF9}" type="parTrans" cxnId="{D45364E8-224A-4497-959B-6A1E990E4CAB}">
      <dgm:prSet/>
      <dgm:spPr/>
      <dgm:t>
        <a:bodyPr/>
        <a:lstStyle/>
        <a:p>
          <a:endParaRPr lang="en-US"/>
        </a:p>
      </dgm:t>
    </dgm:pt>
    <dgm:pt modelId="{4178991C-551D-4CD9-A0F3-B2BB71DEF365}" type="sibTrans" cxnId="{D45364E8-224A-4497-959B-6A1E990E4CAB}">
      <dgm:prSet/>
      <dgm:spPr/>
      <dgm:t>
        <a:bodyPr/>
        <a:lstStyle/>
        <a:p>
          <a:endParaRPr lang="en-US"/>
        </a:p>
      </dgm:t>
    </dgm:pt>
    <dgm:pt modelId="{32358BA1-B1F7-46D4-BD94-74CFB850550F}">
      <dgm:prSet/>
      <dgm:spPr/>
      <dgm:t>
        <a:bodyPr/>
        <a:lstStyle/>
        <a:p>
          <a:r>
            <a:rPr lang="da-DK" dirty="0">
              <a:solidFill>
                <a:schemeClr val="accent5"/>
              </a:solidFill>
            </a:rPr>
            <a:t>Borgere og øvrige interessenter</a:t>
          </a:r>
          <a:endParaRPr lang="en-US" dirty="0">
            <a:solidFill>
              <a:schemeClr val="accent5"/>
            </a:solidFill>
          </a:endParaRPr>
        </a:p>
      </dgm:t>
    </dgm:pt>
    <dgm:pt modelId="{6BF507D1-DC70-4B5D-82A5-EC9DC415E100}" type="parTrans" cxnId="{CA696772-C0D8-452E-9706-23A58D0F0A65}">
      <dgm:prSet/>
      <dgm:spPr/>
      <dgm:t>
        <a:bodyPr/>
        <a:lstStyle/>
        <a:p>
          <a:endParaRPr lang="en-US"/>
        </a:p>
      </dgm:t>
    </dgm:pt>
    <dgm:pt modelId="{6CBE0418-FDA8-4060-BE5C-12D01ABB5765}" type="sibTrans" cxnId="{CA696772-C0D8-452E-9706-23A58D0F0A65}">
      <dgm:prSet/>
      <dgm:spPr/>
      <dgm:t>
        <a:bodyPr/>
        <a:lstStyle/>
        <a:p>
          <a:endParaRPr lang="en-US"/>
        </a:p>
      </dgm:t>
    </dgm:pt>
    <dgm:pt modelId="{277C288C-6967-454B-BEE5-E2C9C4B3D515}">
      <dgm:prSet/>
      <dgm:spPr/>
      <dgm:t>
        <a:bodyPr/>
        <a:lstStyle/>
        <a:p>
          <a:r>
            <a:rPr lang="da-DK" dirty="0">
              <a:solidFill>
                <a:schemeClr val="accent5"/>
              </a:solidFill>
            </a:rPr>
            <a:t>Private eller kommunale udviklere</a:t>
          </a:r>
          <a:endParaRPr lang="en-US" dirty="0">
            <a:solidFill>
              <a:schemeClr val="accent5"/>
            </a:solidFill>
          </a:endParaRPr>
        </a:p>
      </dgm:t>
    </dgm:pt>
    <dgm:pt modelId="{4041A4DB-AD43-4E34-8E46-506EAE5FA409}" type="parTrans" cxnId="{840092D8-C389-4B55-8869-50D22E7CB8B2}">
      <dgm:prSet/>
      <dgm:spPr/>
      <dgm:t>
        <a:bodyPr/>
        <a:lstStyle/>
        <a:p>
          <a:endParaRPr lang="en-US"/>
        </a:p>
      </dgm:t>
    </dgm:pt>
    <dgm:pt modelId="{0B939E32-C6A9-4CF3-938E-7693574A1BAB}" type="sibTrans" cxnId="{840092D8-C389-4B55-8869-50D22E7CB8B2}">
      <dgm:prSet/>
      <dgm:spPr/>
      <dgm:t>
        <a:bodyPr/>
        <a:lstStyle/>
        <a:p>
          <a:endParaRPr lang="en-US"/>
        </a:p>
      </dgm:t>
    </dgm:pt>
    <dgm:pt modelId="{7649C641-B1A9-4F35-A058-4ABE9682243A}" type="pres">
      <dgm:prSet presAssocID="{42296FC3-C54A-463F-B710-C5806C3A917E}" presName="cycle" presStyleCnt="0">
        <dgm:presLayoutVars>
          <dgm:dir/>
          <dgm:resizeHandles val="exact"/>
        </dgm:presLayoutVars>
      </dgm:prSet>
      <dgm:spPr/>
    </dgm:pt>
    <dgm:pt modelId="{F017A7CD-7572-4A66-B18E-5D18411C57EA}" type="pres">
      <dgm:prSet presAssocID="{EE436313-85F2-4678-8DBA-BAEFB0A9F54A}" presName="dummy" presStyleCnt="0"/>
      <dgm:spPr/>
    </dgm:pt>
    <dgm:pt modelId="{B4C8D751-91BC-40F3-80E4-98F03BA87560}" type="pres">
      <dgm:prSet presAssocID="{EE436313-85F2-4678-8DBA-BAEFB0A9F54A}" presName="node" presStyleLbl="revTx" presStyleIdx="0" presStyleCnt="4">
        <dgm:presLayoutVars>
          <dgm:bulletEnabled val="1"/>
        </dgm:presLayoutVars>
      </dgm:prSet>
      <dgm:spPr/>
    </dgm:pt>
    <dgm:pt modelId="{6FFF13BE-BB3D-4151-9F00-18F53AD1263F}" type="pres">
      <dgm:prSet presAssocID="{92A2E2DE-8B32-43C8-9434-B693B3DB10C0}" presName="sibTrans" presStyleLbl="node1" presStyleIdx="0" presStyleCnt="4"/>
      <dgm:spPr/>
    </dgm:pt>
    <dgm:pt modelId="{4E232224-5A4B-45D0-B7A1-2ACAFF185089}" type="pres">
      <dgm:prSet presAssocID="{A1B99151-A257-4E5C-AE66-7E1A5048D481}" presName="dummy" presStyleCnt="0"/>
      <dgm:spPr/>
    </dgm:pt>
    <dgm:pt modelId="{6D292C78-8E08-4244-B545-197E926ABC7B}" type="pres">
      <dgm:prSet presAssocID="{A1B99151-A257-4E5C-AE66-7E1A5048D481}" presName="node" presStyleLbl="revTx" presStyleIdx="1" presStyleCnt="4">
        <dgm:presLayoutVars>
          <dgm:bulletEnabled val="1"/>
        </dgm:presLayoutVars>
      </dgm:prSet>
      <dgm:spPr/>
    </dgm:pt>
    <dgm:pt modelId="{0608A34A-979C-4D9C-8B17-5E533B3A49B1}" type="pres">
      <dgm:prSet presAssocID="{4178991C-551D-4CD9-A0F3-B2BB71DEF365}" presName="sibTrans" presStyleLbl="node1" presStyleIdx="1" presStyleCnt="4"/>
      <dgm:spPr/>
    </dgm:pt>
    <dgm:pt modelId="{AA5A06E8-9C9E-473B-A8CA-D7C28427D828}" type="pres">
      <dgm:prSet presAssocID="{32358BA1-B1F7-46D4-BD94-74CFB850550F}" presName="dummy" presStyleCnt="0"/>
      <dgm:spPr/>
    </dgm:pt>
    <dgm:pt modelId="{19AC0DF2-AAB9-4E36-AA4E-8BE5033235EB}" type="pres">
      <dgm:prSet presAssocID="{32358BA1-B1F7-46D4-BD94-74CFB850550F}" presName="node" presStyleLbl="revTx" presStyleIdx="2" presStyleCnt="4">
        <dgm:presLayoutVars>
          <dgm:bulletEnabled val="1"/>
        </dgm:presLayoutVars>
      </dgm:prSet>
      <dgm:spPr/>
    </dgm:pt>
    <dgm:pt modelId="{C35B0477-3237-4E01-BB83-A3C428B6138A}" type="pres">
      <dgm:prSet presAssocID="{6CBE0418-FDA8-4060-BE5C-12D01ABB5765}" presName="sibTrans" presStyleLbl="node1" presStyleIdx="2" presStyleCnt="4"/>
      <dgm:spPr/>
    </dgm:pt>
    <dgm:pt modelId="{8C1CF7D3-D5A5-42D0-B52E-F22D5093053B}" type="pres">
      <dgm:prSet presAssocID="{277C288C-6967-454B-BEE5-E2C9C4B3D515}" presName="dummy" presStyleCnt="0"/>
      <dgm:spPr/>
    </dgm:pt>
    <dgm:pt modelId="{4567F153-52A3-49B4-8A41-9617B9E3168C}" type="pres">
      <dgm:prSet presAssocID="{277C288C-6967-454B-BEE5-E2C9C4B3D515}" presName="node" presStyleLbl="revTx" presStyleIdx="3" presStyleCnt="4">
        <dgm:presLayoutVars>
          <dgm:bulletEnabled val="1"/>
        </dgm:presLayoutVars>
      </dgm:prSet>
      <dgm:spPr/>
    </dgm:pt>
    <dgm:pt modelId="{DA9504C6-D264-458E-9241-FEB9BB2F6713}" type="pres">
      <dgm:prSet presAssocID="{0B939E32-C6A9-4CF3-938E-7693574A1BAB}" presName="sibTrans" presStyleLbl="node1" presStyleIdx="3" presStyleCnt="4"/>
      <dgm:spPr/>
    </dgm:pt>
  </dgm:ptLst>
  <dgm:cxnLst>
    <dgm:cxn modelId="{8FB24524-200B-41E3-910A-5E39B64836B4}" type="presOf" srcId="{A1B99151-A257-4E5C-AE66-7E1A5048D481}" destId="{6D292C78-8E08-4244-B545-197E926ABC7B}" srcOrd="0" destOrd="0" presId="urn:microsoft.com/office/officeart/2005/8/layout/cycle1"/>
    <dgm:cxn modelId="{E1513B29-E109-47DF-B536-5F813DA8E8C8}" srcId="{42296FC3-C54A-463F-B710-C5806C3A917E}" destId="{EE436313-85F2-4678-8DBA-BAEFB0A9F54A}" srcOrd="0" destOrd="0" parTransId="{226C8B62-23EF-452C-8346-58FB0095AD69}" sibTransId="{92A2E2DE-8B32-43C8-9434-B693B3DB10C0}"/>
    <dgm:cxn modelId="{9327F531-D81C-429F-A67B-9D39D42C5D90}" type="presOf" srcId="{92A2E2DE-8B32-43C8-9434-B693B3DB10C0}" destId="{6FFF13BE-BB3D-4151-9F00-18F53AD1263F}" srcOrd="0" destOrd="0" presId="urn:microsoft.com/office/officeart/2005/8/layout/cycle1"/>
    <dgm:cxn modelId="{C28AEC34-5982-4842-B03C-231297335772}" type="presOf" srcId="{277C288C-6967-454B-BEE5-E2C9C4B3D515}" destId="{4567F153-52A3-49B4-8A41-9617B9E3168C}" srcOrd="0" destOrd="0" presId="urn:microsoft.com/office/officeart/2005/8/layout/cycle1"/>
    <dgm:cxn modelId="{3398046A-CEC2-4E9C-A20D-AD11C9E87EB4}" type="presOf" srcId="{0B939E32-C6A9-4CF3-938E-7693574A1BAB}" destId="{DA9504C6-D264-458E-9241-FEB9BB2F6713}" srcOrd="0" destOrd="0" presId="urn:microsoft.com/office/officeart/2005/8/layout/cycle1"/>
    <dgm:cxn modelId="{377DEF71-3C90-4B62-8617-C78E83486BD3}" type="presOf" srcId="{EE436313-85F2-4678-8DBA-BAEFB0A9F54A}" destId="{B4C8D751-91BC-40F3-80E4-98F03BA87560}" srcOrd="0" destOrd="0" presId="urn:microsoft.com/office/officeart/2005/8/layout/cycle1"/>
    <dgm:cxn modelId="{CA696772-C0D8-452E-9706-23A58D0F0A65}" srcId="{42296FC3-C54A-463F-B710-C5806C3A917E}" destId="{32358BA1-B1F7-46D4-BD94-74CFB850550F}" srcOrd="2" destOrd="0" parTransId="{6BF507D1-DC70-4B5D-82A5-EC9DC415E100}" sibTransId="{6CBE0418-FDA8-4060-BE5C-12D01ABB5765}"/>
    <dgm:cxn modelId="{B6A26955-3676-44F1-AEB5-8C8E5AA74F4D}" type="presOf" srcId="{32358BA1-B1F7-46D4-BD94-74CFB850550F}" destId="{19AC0DF2-AAB9-4E36-AA4E-8BE5033235EB}" srcOrd="0" destOrd="0" presId="urn:microsoft.com/office/officeart/2005/8/layout/cycle1"/>
    <dgm:cxn modelId="{91DE6490-F1FD-4E05-8EB1-5F005BD3BB64}" type="presOf" srcId="{4178991C-551D-4CD9-A0F3-B2BB71DEF365}" destId="{0608A34A-979C-4D9C-8B17-5E533B3A49B1}" srcOrd="0" destOrd="0" presId="urn:microsoft.com/office/officeart/2005/8/layout/cycle1"/>
    <dgm:cxn modelId="{DCA24693-D5CF-4141-A048-EF4201CAB75C}" type="presOf" srcId="{42296FC3-C54A-463F-B710-C5806C3A917E}" destId="{7649C641-B1A9-4F35-A058-4ABE9682243A}" srcOrd="0" destOrd="0" presId="urn:microsoft.com/office/officeart/2005/8/layout/cycle1"/>
    <dgm:cxn modelId="{840092D8-C389-4B55-8869-50D22E7CB8B2}" srcId="{42296FC3-C54A-463F-B710-C5806C3A917E}" destId="{277C288C-6967-454B-BEE5-E2C9C4B3D515}" srcOrd="3" destOrd="0" parTransId="{4041A4DB-AD43-4E34-8E46-506EAE5FA409}" sibTransId="{0B939E32-C6A9-4CF3-938E-7693574A1BAB}"/>
    <dgm:cxn modelId="{D45364E8-224A-4497-959B-6A1E990E4CAB}" srcId="{42296FC3-C54A-463F-B710-C5806C3A917E}" destId="{A1B99151-A257-4E5C-AE66-7E1A5048D481}" srcOrd="1" destOrd="0" parTransId="{0310F6AD-0B17-423C-B315-0B837F6C7AF9}" sibTransId="{4178991C-551D-4CD9-A0F3-B2BB71DEF365}"/>
    <dgm:cxn modelId="{C3C95CEC-6E24-46F9-B9F7-D22F8110B9BA}" type="presOf" srcId="{6CBE0418-FDA8-4060-BE5C-12D01ABB5765}" destId="{C35B0477-3237-4E01-BB83-A3C428B6138A}" srcOrd="0" destOrd="0" presId="urn:microsoft.com/office/officeart/2005/8/layout/cycle1"/>
    <dgm:cxn modelId="{4FA3A236-D9C6-4F98-8BCE-925670CCFEBD}" type="presParOf" srcId="{7649C641-B1A9-4F35-A058-4ABE9682243A}" destId="{F017A7CD-7572-4A66-B18E-5D18411C57EA}" srcOrd="0" destOrd="0" presId="urn:microsoft.com/office/officeart/2005/8/layout/cycle1"/>
    <dgm:cxn modelId="{40FBA974-997C-49D3-8FF3-310933A31388}" type="presParOf" srcId="{7649C641-B1A9-4F35-A058-4ABE9682243A}" destId="{B4C8D751-91BC-40F3-80E4-98F03BA87560}" srcOrd="1" destOrd="0" presId="urn:microsoft.com/office/officeart/2005/8/layout/cycle1"/>
    <dgm:cxn modelId="{8AA95643-74E0-4193-8793-EED2E46B4E72}" type="presParOf" srcId="{7649C641-B1A9-4F35-A058-4ABE9682243A}" destId="{6FFF13BE-BB3D-4151-9F00-18F53AD1263F}" srcOrd="2" destOrd="0" presId="urn:microsoft.com/office/officeart/2005/8/layout/cycle1"/>
    <dgm:cxn modelId="{9F548299-366E-4BDD-8285-66E46579C8E0}" type="presParOf" srcId="{7649C641-B1A9-4F35-A058-4ABE9682243A}" destId="{4E232224-5A4B-45D0-B7A1-2ACAFF185089}" srcOrd="3" destOrd="0" presId="urn:microsoft.com/office/officeart/2005/8/layout/cycle1"/>
    <dgm:cxn modelId="{3018D5F1-D4EF-4591-9147-66286219FD10}" type="presParOf" srcId="{7649C641-B1A9-4F35-A058-4ABE9682243A}" destId="{6D292C78-8E08-4244-B545-197E926ABC7B}" srcOrd="4" destOrd="0" presId="urn:microsoft.com/office/officeart/2005/8/layout/cycle1"/>
    <dgm:cxn modelId="{12817DDD-D99E-4B76-AC0F-41428BDA4962}" type="presParOf" srcId="{7649C641-B1A9-4F35-A058-4ABE9682243A}" destId="{0608A34A-979C-4D9C-8B17-5E533B3A49B1}" srcOrd="5" destOrd="0" presId="urn:microsoft.com/office/officeart/2005/8/layout/cycle1"/>
    <dgm:cxn modelId="{E38C5CC1-14EA-4695-AF5D-2200BE92FC55}" type="presParOf" srcId="{7649C641-B1A9-4F35-A058-4ABE9682243A}" destId="{AA5A06E8-9C9E-473B-A8CA-D7C28427D828}" srcOrd="6" destOrd="0" presId="urn:microsoft.com/office/officeart/2005/8/layout/cycle1"/>
    <dgm:cxn modelId="{8EFF9976-C4B3-4C0D-AAB0-95D9823D286F}" type="presParOf" srcId="{7649C641-B1A9-4F35-A058-4ABE9682243A}" destId="{19AC0DF2-AAB9-4E36-AA4E-8BE5033235EB}" srcOrd="7" destOrd="0" presId="urn:microsoft.com/office/officeart/2005/8/layout/cycle1"/>
    <dgm:cxn modelId="{D534C603-9D60-4578-A9FC-EFABFC54B9B4}" type="presParOf" srcId="{7649C641-B1A9-4F35-A058-4ABE9682243A}" destId="{C35B0477-3237-4E01-BB83-A3C428B6138A}" srcOrd="8" destOrd="0" presId="urn:microsoft.com/office/officeart/2005/8/layout/cycle1"/>
    <dgm:cxn modelId="{948B0155-DB8D-4E20-ACA1-EB70783764F4}" type="presParOf" srcId="{7649C641-B1A9-4F35-A058-4ABE9682243A}" destId="{8C1CF7D3-D5A5-42D0-B52E-F22D5093053B}" srcOrd="9" destOrd="0" presId="urn:microsoft.com/office/officeart/2005/8/layout/cycle1"/>
    <dgm:cxn modelId="{D1965076-EE82-44D0-888A-F28A6E05E259}" type="presParOf" srcId="{7649C641-B1A9-4F35-A058-4ABE9682243A}" destId="{4567F153-52A3-49B4-8A41-9617B9E3168C}" srcOrd="10" destOrd="0" presId="urn:microsoft.com/office/officeart/2005/8/layout/cycle1"/>
    <dgm:cxn modelId="{546F6D6D-F59F-4637-A3B8-0FE899DA8E44}" type="presParOf" srcId="{7649C641-B1A9-4F35-A058-4ABE9682243A}" destId="{DA9504C6-D264-458E-9241-FEB9BB2F6713}"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45441-D16D-42AB-877C-8A0E09CDC08B}"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A9CB6BB4-084A-4A1A-8D8D-648570CCA0C0}">
      <dgm:prSet custT="1"/>
      <dgm:spPr/>
      <dgm:t>
        <a:bodyPr/>
        <a:lstStyle/>
        <a:p>
          <a:pPr algn="l"/>
          <a:r>
            <a:rPr lang="da-DK" sz="3200" b="0" dirty="0"/>
            <a:t>Opstart</a:t>
          </a:r>
          <a:endParaRPr lang="en-US" sz="3200" dirty="0"/>
        </a:p>
      </dgm:t>
    </dgm:pt>
    <dgm:pt modelId="{D095ED5D-F9FF-423D-9732-D8CF19D8119F}" type="parTrans" cxnId="{0F1C73A7-ACA2-463D-833A-FE24A9F5F11E}">
      <dgm:prSet/>
      <dgm:spPr/>
      <dgm:t>
        <a:bodyPr/>
        <a:lstStyle/>
        <a:p>
          <a:endParaRPr lang="en-US"/>
        </a:p>
      </dgm:t>
    </dgm:pt>
    <dgm:pt modelId="{5663304D-5107-4E23-8C15-E959A9E4DF48}" type="sibTrans" cxnId="{0F1C73A7-ACA2-463D-833A-FE24A9F5F11E}">
      <dgm:prSet/>
      <dgm:spPr/>
      <dgm:t>
        <a:bodyPr/>
        <a:lstStyle/>
        <a:p>
          <a:endParaRPr lang="en-US"/>
        </a:p>
      </dgm:t>
    </dgm:pt>
    <dgm:pt modelId="{C0FA71A3-67AA-496D-BB68-24EDBB8C1AC5}">
      <dgm:prSet custT="1"/>
      <dgm:spPr/>
      <dgm:t>
        <a:bodyPr/>
        <a:lstStyle/>
        <a:p>
          <a:pPr>
            <a:buNone/>
          </a:pPr>
          <a:r>
            <a:rPr lang="da-DK" sz="1600" dirty="0"/>
            <a:t>Behov for regnvandsbassin identificeres</a:t>
          </a:r>
          <a:endParaRPr lang="en-US" sz="1600" dirty="0"/>
        </a:p>
      </dgm:t>
    </dgm:pt>
    <dgm:pt modelId="{BD398151-0ABF-4793-95C4-54EFD729A21D}" type="parTrans" cxnId="{861B9402-8151-4E95-AC0D-D6EFF640EDD9}">
      <dgm:prSet/>
      <dgm:spPr/>
      <dgm:t>
        <a:bodyPr/>
        <a:lstStyle/>
        <a:p>
          <a:endParaRPr lang="en-US"/>
        </a:p>
      </dgm:t>
    </dgm:pt>
    <dgm:pt modelId="{BE66F31F-22DC-4972-BB72-468173E542C0}" type="sibTrans" cxnId="{861B9402-8151-4E95-AC0D-D6EFF640EDD9}">
      <dgm:prSet/>
      <dgm:spPr/>
      <dgm:t>
        <a:bodyPr/>
        <a:lstStyle/>
        <a:p>
          <a:endParaRPr lang="en-US"/>
        </a:p>
      </dgm:t>
    </dgm:pt>
    <dgm:pt modelId="{E1545938-11B2-49F2-A49A-B8FB66CCB4FE}">
      <dgm:prSet custT="1"/>
      <dgm:spPr/>
      <dgm:t>
        <a:bodyPr/>
        <a:lstStyle/>
        <a:p>
          <a:pPr algn="l"/>
          <a:r>
            <a:rPr lang="da-DK" sz="3200" b="0" dirty="0"/>
            <a:t>Grundlag</a:t>
          </a:r>
          <a:endParaRPr lang="en-US" sz="4400" dirty="0"/>
        </a:p>
      </dgm:t>
    </dgm:pt>
    <dgm:pt modelId="{99F671F2-FC04-4DDD-B8CD-1241A71D16F9}" type="parTrans" cxnId="{46A47A1F-773B-413F-953C-FF567182D666}">
      <dgm:prSet/>
      <dgm:spPr/>
      <dgm:t>
        <a:bodyPr/>
        <a:lstStyle/>
        <a:p>
          <a:endParaRPr lang="en-US"/>
        </a:p>
      </dgm:t>
    </dgm:pt>
    <dgm:pt modelId="{0677CBDB-2865-40EA-B53F-BD090537150A}" type="sibTrans" cxnId="{46A47A1F-773B-413F-953C-FF567182D666}">
      <dgm:prSet/>
      <dgm:spPr/>
      <dgm:t>
        <a:bodyPr/>
        <a:lstStyle/>
        <a:p>
          <a:endParaRPr lang="en-US"/>
        </a:p>
      </dgm:t>
    </dgm:pt>
    <dgm:pt modelId="{93E2886A-F53D-4630-A3E9-ABEB6FA8B914}">
      <dgm:prSet custT="1"/>
      <dgm:spPr/>
      <dgm:t>
        <a:bodyPr/>
        <a:lstStyle/>
        <a:p>
          <a:pPr>
            <a:buNone/>
          </a:pPr>
          <a:r>
            <a:rPr lang="da-DK" sz="1600" noProof="0" dirty="0"/>
            <a:t>Projektet afklares I forhold til planhierarkiet: Kommuneplan, spildvandsplan mv. </a:t>
          </a:r>
        </a:p>
      </dgm:t>
    </dgm:pt>
    <dgm:pt modelId="{92120D68-1B6F-4680-B6D5-3A7FFDDCED67}" type="parTrans" cxnId="{D9D8EC89-F9E2-4C66-A243-6D35193200F1}">
      <dgm:prSet/>
      <dgm:spPr/>
      <dgm:t>
        <a:bodyPr/>
        <a:lstStyle/>
        <a:p>
          <a:endParaRPr lang="en-US"/>
        </a:p>
      </dgm:t>
    </dgm:pt>
    <dgm:pt modelId="{65F442FF-936A-4579-BEF6-9B524645A3F6}" type="sibTrans" cxnId="{D9D8EC89-F9E2-4C66-A243-6D35193200F1}">
      <dgm:prSet/>
      <dgm:spPr/>
      <dgm:t>
        <a:bodyPr/>
        <a:lstStyle/>
        <a:p>
          <a:endParaRPr lang="en-US"/>
        </a:p>
      </dgm:t>
    </dgm:pt>
    <dgm:pt modelId="{7F837F43-7D15-4C30-B45A-4C8E0A818990}">
      <dgm:prSet custT="1"/>
      <dgm:spPr/>
      <dgm:t>
        <a:bodyPr/>
        <a:lstStyle/>
        <a:p>
          <a:pPr>
            <a:buNone/>
          </a:pPr>
          <a:r>
            <a:rPr lang="da-DK" sz="1600" noProof="0" dirty="0"/>
            <a:t>Bassinplacering, arealreservation og vandhåndteringsprincipper fastlægges i lokalplanen pba. Vandhåndteringsplan</a:t>
          </a:r>
        </a:p>
      </dgm:t>
    </dgm:pt>
    <dgm:pt modelId="{D92B1382-7EB8-4EF7-BBCB-7C80A0EA658E}" type="parTrans" cxnId="{4719AF17-B951-4E99-B63E-FACF1473F2AE}">
      <dgm:prSet/>
      <dgm:spPr/>
      <dgm:t>
        <a:bodyPr/>
        <a:lstStyle/>
        <a:p>
          <a:endParaRPr lang="en-US"/>
        </a:p>
      </dgm:t>
    </dgm:pt>
    <dgm:pt modelId="{E20F340F-B2B5-43B7-A8BD-6E1D36CBCED1}" type="sibTrans" cxnId="{4719AF17-B951-4E99-B63E-FACF1473F2AE}">
      <dgm:prSet/>
      <dgm:spPr/>
      <dgm:t>
        <a:bodyPr/>
        <a:lstStyle/>
        <a:p>
          <a:endParaRPr lang="en-US"/>
        </a:p>
      </dgm:t>
    </dgm:pt>
    <dgm:pt modelId="{B6A4B9DE-1932-42A6-B6CB-6CF1181BF87A}">
      <dgm:prSet custT="1"/>
      <dgm:spPr/>
      <dgm:t>
        <a:bodyPr/>
        <a:lstStyle/>
        <a:p>
          <a:pPr algn="l"/>
          <a:r>
            <a:rPr lang="da-DK" sz="3200" b="0" dirty="0"/>
            <a:t>Myndighed</a:t>
          </a:r>
          <a:endParaRPr lang="en-US" sz="4400" dirty="0"/>
        </a:p>
      </dgm:t>
    </dgm:pt>
    <dgm:pt modelId="{EE37AE4D-07E4-4144-903E-3D89C1088CE5}" type="parTrans" cxnId="{833C9A3E-1C78-4DDB-B3BC-54584970E9F8}">
      <dgm:prSet/>
      <dgm:spPr/>
      <dgm:t>
        <a:bodyPr/>
        <a:lstStyle/>
        <a:p>
          <a:endParaRPr lang="en-US"/>
        </a:p>
      </dgm:t>
    </dgm:pt>
    <dgm:pt modelId="{A834071F-6CDE-4C44-9FDE-678A32236852}" type="sibTrans" cxnId="{833C9A3E-1C78-4DDB-B3BC-54584970E9F8}">
      <dgm:prSet/>
      <dgm:spPr/>
      <dgm:t>
        <a:bodyPr/>
        <a:lstStyle/>
        <a:p>
          <a:endParaRPr lang="en-US"/>
        </a:p>
      </dgm:t>
    </dgm:pt>
    <dgm:pt modelId="{11FA12EC-3FEF-4B3E-9B6A-24422CEA2865}">
      <dgm:prSet custT="1"/>
      <dgm:spPr/>
      <dgm:t>
        <a:bodyPr/>
        <a:lstStyle/>
        <a:p>
          <a:pPr>
            <a:buNone/>
          </a:pPr>
          <a:r>
            <a:rPr lang="da-DK" sz="1600" dirty="0"/>
            <a:t>Ansøgning om nødvendige tilladelser. Anlægsprojekt kan ikke opstartes inden nødvendige tilladelser er i hus</a:t>
          </a:r>
          <a:endParaRPr lang="en-US" sz="4700" dirty="0"/>
        </a:p>
      </dgm:t>
    </dgm:pt>
    <dgm:pt modelId="{65D2B2E0-E15C-4CE2-B246-7470CE625FFE}" type="parTrans" cxnId="{02A8DAA3-E3E7-46B6-91FF-D07A395F463A}">
      <dgm:prSet/>
      <dgm:spPr/>
      <dgm:t>
        <a:bodyPr/>
        <a:lstStyle/>
        <a:p>
          <a:endParaRPr lang="en-US"/>
        </a:p>
      </dgm:t>
    </dgm:pt>
    <dgm:pt modelId="{E0DD32B9-2F2C-4DC2-8D6D-551416EABA4D}" type="sibTrans" cxnId="{02A8DAA3-E3E7-46B6-91FF-D07A395F463A}">
      <dgm:prSet/>
      <dgm:spPr/>
      <dgm:t>
        <a:bodyPr/>
        <a:lstStyle/>
        <a:p>
          <a:endParaRPr lang="en-US"/>
        </a:p>
      </dgm:t>
    </dgm:pt>
    <dgm:pt modelId="{3296DBCF-24C1-4B0B-BC41-1964B66CC595}">
      <dgm:prSet custT="1"/>
      <dgm:spPr/>
      <dgm:t>
        <a:bodyPr/>
        <a:lstStyle/>
        <a:p>
          <a:pPr>
            <a:buNone/>
          </a:pPr>
          <a:r>
            <a:rPr lang="da-DK" sz="1600" noProof="0" dirty="0"/>
            <a:t>Formål: tidlig erkendelse af bassinbehov og reservation af areal I planlægningen</a:t>
          </a:r>
        </a:p>
      </dgm:t>
    </dgm:pt>
    <dgm:pt modelId="{D5FCA77F-E51C-46BC-8B55-1F13F3DF8AE9}" type="parTrans" cxnId="{F19AA67D-E5ED-4055-9AB6-54D721788650}">
      <dgm:prSet/>
      <dgm:spPr/>
      <dgm:t>
        <a:bodyPr/>
        <a:lstStyle/>
        <a:p>
          <a:endParaRPr lang="da-DK"/>
        </a:p>
      </dgm:t>
    </dgm:pt>
    <dgm:pt modelId="{1FBD27DF-BE10-4F9F-B270-354707987945}" type="sibTrans" cxnId="{F19AA67D-E5ED-4055-9AB6-54D721788650}">
      <dgm:prSet/>
      <dgm:spPr/>
      <dgm:t>
        <a:bodyPr/>
        <a:lstStyle/>
        <a:p>
          <a:endParaRPr lang="da-DK"/>
        </a:p>
      </dgm:t>
    </dgm:pt>
    <dgm:pt modelId="{EB837FDB-12AC-4D92-B256-13680E3CC2A0}">
      <dgm:prSet custT="1"/>
      <dgm:spPr/>
      <dgm:t>
        <a:bodyPr/>
        <a:lstStyle/>
        <a:p>
          <a:pPr>
            <a:buNone/>
          </a:pPr>
          <a:r>
            <a:rPr lang="da-DK" sz="1600" noProof="0" dirty="0"/>
            <a:t>Formål: Fastlægge de planmæssige rammer og bindinger </a:t>
          </a:r>
        </a:p>
      </dgm:t>
    </dgm:pt>
    <dgm:pt modelId="{91187D3D-9889-49D7-802F-97EA0EF47B10}" type="parTrans" cxnId="{31627F0C-BF43-41C2-AD82-F9086F020BBD}">
      <dgm:prSet/>
      <dgm:spPr/>
      <dgm:t>
        <a:bodyPr/>
        <a:lstStyle/>
        <a:p>
          <a:endParaRPr lang="da-DK"/>
        </a:p>
      </dgm:t>
    </dgm:pt>
    <dgm:pt modelId="{C5A7ED3C-C51B-4236-B065-373B4FA4DBAB}" type="sibTrans" cxnId="{31627F0C-BF43-41C2-AD82-F9086F020BBD}">
      <dgm:prSet/>
      <dgm:spPr/>
      <dgm:t>
        <a:bodyPr/>
        <a:lstStyle/>
        <a:p>
          <a:endParaRPr lang="da-DK"/>
        </a:p>
      </dgm:t>
    </dgm:pt>
    <dgm:pt modelId="{CEB7FB00-44BB-4749-95AF-E740E282861F}">
      <dgm:prSet custT="1"/>
      <dgm:spPr/>
      <dgm:t>
        <a:bodyPr/>
        <a:lstStyle/>
        <a:p>
          <a:pPr algn="l"/>
          <a:r>
            <a:rPr lang="da-DK" sz="3200" b="0" dirty="0"/>
            <a:t>Lokalplan</a:t>
          </a:r>
          <a:endParaRPr lang="en-US" sz="4400" dirty="0"/>
        </a:p>
      </dgm:t>
    </dgm:pt>
    <dgm:pt modelId="{0E15C02F-3DCA-48FC-B8BB-EB3C3E2C49A2}" type="sibTrans" cxnId="{5629B592-E01A-4DFF-9E36-3C2528DC3CF5}">
      <dgm:prSet/>
      <dgm:spPr/>
      <dgm:t>
        <a:bodyPr/>
        <a:lstStyle/>
        <a:p>
          <a:endParaRPr lang="en-US"/>
        </a:p>
      </dgm:t>
    </dgm:pt>
    <dgm:pt modelId="{B1A523BD-3E06-4DA6-9F4D-E6159FFE25DB}" type="parTrans" cxnId="{5629B592-E01A-4DFF-9E36-3C2528DC3CF5}">
      <dgm:prSet/>
      <dgm:spPr/>
      <dgm:t>
        <a:bodyPr/>
        <a:lstStyle/>
        <a:p>
          <a:endParaRPr lang="en-US"/>
        </a:p>
      </dgm:t>
    </dgm:pt>
    <dgm:pt modelId="{51BF7FC8-E430-4112-8B2A-FFF7ADA222DF}">
      <dgm:prSet custT="1"/>
      <dgm:spPr/>
      <dgm:t>
        <a:bodyPr/>
        <a:lstStyle/>
        <a:p>
          <a:pPr algn="l"/>
          <a:r>
            <a:rPr lang="da-DK" sz="3200" b="0" dirty="0"/>
            <a:t>Afklaring</a:t>
          </a:r>
          <a:endParaRPr lang="en-US" sz="4400" dirty="0"/>
        </a:p>
      </dgm:t>
    </dgm:pt>
    <dgm:pt modelId="{0A8A7405-FE06-4B43-9812-DE5B06415A1B}" type="sibTrans" cxnId="{C4F5B957-08EB-43E4-815C-849327F3BF3B}">
      <dgm:prSet/>
      <dgm:spPr/>
      <dgm:t>
        <a:bodyPr/>
        <a:lstStyle/>
        <a:p>
          <a:endParaRPr lang="en-US"/>
        </a:p>
      </dgm:t>
    </dgm:pt>
    <dgm:pt modelId="{9DC215A4-04B5-459B-BCFD-663BF271FBB6}" type="parTrans" cxnId="{C4F5B957-08EB-43E4-815C-849327F3BF3B}">
      <dgm:prSet/>
      <dgm:spPr/>
      <dgm:t>
        <a:bodyPr/>
        <a:lstStyle/>
        <a:p>
          <a:endParaRPr lang="en-US"/>
        </a:p>
      </dgm:t>
    </dgm:pt>
    <dgm:pt modelId="{393BF43F-7526-4D44-8AD5-7109F683C71A}">
      <dgm:prSet custT="1"/>
      <dgm:spPr/>
      <dgm:t>
        <a:bodyPr/>
        <a:lstStyle/>
        <a:p>
          <a:pPr>
            <a:buNone/>
          </a:pPr>
          <a:r>
            <a:rPr lang="da-DK" sz="1600" noProof="0" dirty="0"/>
            <a:t>Projektets planmæssige, fysiske og miljømæssige rammer afdækkes. Behov for kvalificering af viden kortlægges/igangsættes.</a:t>
          </a:r>
        </a:p>
      </dgm:t>
    </dgm:pt>
    <dgm:pt modelId="{C71D0CE3-7D99-437A-875F-A2E2951D0E75}" type="sibTrans" cxnId="{3D767C39-6925-45FC-9B39-EC06A8069025}">
      <dgm:prSet/>
      <dgm:spPr/>
      <dgm:t>
        <a:bodyPr/>
        <a:lstStyle/>
        <a:p>
          <a:endParaRPr lang="en-US"/>
        </a:p>
      </dgm:t>
    </dgm:pt>
    <dgm:pt modelId="{EB65409E-3F6D-49ED-9CC8-F41A12172AC7}" type="parTrans" cxnId="{3D767C39-6925-45FC-9B39-EC06A8069025}">
      <dgm:prSet/>
      <dgm:spPr/>
      <dgm:t>
        <a:bodyPr/>
        <a:lstStyle/>
        <a:p>
          <a:endParaRPr lang="en-US"/>
        </a:p>
      </dgm:t>
    </dgm:pt>
    <dgm:pt modelId="{613F9FDE-0083-4D62-987F-8838918CFE93}">
      <dgm:prSet custT="1"/>
      <dgm:spPr/>
      <dgm:t>
        <a:bodyPr/>
        <a:lstStyle/>
        <a:p>
          <a:pPr>
            <a:buNone/>
          </a:pPr>
          <a:r>
            <a:rPr lang="da-DK" sz="1600" noProof="0" dirty="0"/>
            <a:t>Formål: At dokumentere, at bassinprojektet er realiserbart ift. plangrundlag og recipientkrav</a:t>
          </a:r>
        </a:p>
      </dgm:t>
    </dgm:pt>
    <dgm:pt modelId="{39B870C1-7338-4366-A067-1AA4B72921D9}" type="parTrans" cxnId="{296737EF-8382-409C-A5DA-8BCA26EC7335}">
      <dgm:prSet/>
      <dgm:spPr/>
      <dgm:t>
        <a:bodyPr/>
        <a:lstStyle/>
        <a:p>
          <a:endParaRPr lang="da-DK"/>
        </a:p>
      </dgm:t>
    </dgm:pt>
    <dgm:pt modelId="{EBB3DD08-0F3D-4AD1-8389-6E164F1AA06E}" type="sibTrans" cxnId="{296737EF-8382-409C-A5DA-8BCA26EC7335}">
      <dgm:prSet/>
      <dgm:spPr/>
      <dgm:t>
        <a:bodyPr/>
        <a:lstStyle/>
        <a:p>
          <a:endParaRPr lang="da-DK"/>
        </a:p>
      </dgm:t>
    </dgm:pt>
    <dgm:pt modelId="{1B5E590C-115A-4A3C-95E9-EEEA8F02356A}">
      <dgm:prSet custT="1"/>
      <dgm:spPr/>
      <dgm:t>
        <a:bodyPr/>
        <a:lstStyle/>
        <a:p>
          <a:pPr>
            <a:buNone/>
          </a:pPr>
          <a:r>
            <a:rPr lang="da-DK" sz="1600" noProof="0" dirty="0"/>
            <a:t>Formål: Juridisk sikring af en realiserbar løsning hvor krav til arealudlæg, recipient, rekreative funktioner mv. Koordineres mellem udvikler, myndighed og forsyning</a:t>
          </a:r>
        </a:p>
      </dgm:t>
    </dgm:pt>
    <dgm:pt modelId="{6B974B98-902A-4467-8F0A-31C422248FD2}" type="parTrans" cxnId="{AA0424AA-E176-4495-A6E1-B2BCF969B545}">
      <dgm:prSet/>
      <dgm:spPr/>
      <dgm:t>
        <a:bodyPr/>
        <a:lstStyle/>
        <a:p>
          <a:endParaRPr lang="da-DK"/>
        </a:p>
      </dgm:t>
    </dgm:pt>
    <dgm:pt modelId="{FF9E5B50-35BB-4737-8957-AF5BCD147597}" type="sibTrans" cxnId="{AA0424AA-E176-4495-A6E1-B2BCF969B545}">
      <dgm:prSet/>
      <dgm:spPr/>
      <dgm:t>
        <a:bodyPr/>
        <a:lstStyle/>
        <a:p>
          <a:endParaRPr lang="da-DK"/>
        </a:p>
      </dgm:t>
    </dgm:pt>
    <dgm:pt modelId="{2872E761-18DA-49C8-AD5A-7A74E0910A88}" type="pres">
      <dgm:prSet presAssocID="{D6145441-D16D-42AB-877C-8A0E09CDC08B}" presName="linear" presStyleCnt="0">
        <dgm:presLayoutVars>
          <dgm:dir/>
          <dgm:animLvl val="lvl"/>
          <dgm:resizeHandles val="exact"/>
        </dgm:presLayoutVars>
      </dgm:prSet>
      <dgm:spPr/>
    </dgm:pt>
    <dgm:pt modelId="{1972C961-4248-4663-B7E5-BE35F3AE475C}" type="pres">
      <dgm:prSet presAssocID="{A9CB6BB4-084A-4A1A-8D8D-648570CCA0C0}" presName="parentLin" presStyleCnt="0"/>
      <dgm:spPr/>
    </dgm:pt>
    <dgm:pt modelId="{BB2FBB85-CD3B-4A6E-AA8D-F35256100484}" type="pres">
      <dgm:prSet presAssocID="{A9CB6BB4-084A-4A1A-8D8D-648570CCA0C0}" presName="parentLeftMargin" presStyleLbl="node1" presStyleIdx="0" presStyleCnt="5"/>
      <dgm:spPr/>
    </dgm:pt>
    <dgm:pt modelId="{E7A622DE-BABE-45EE-ACE8-64B7CF793B8E}" type="pres">
      <dgm:prSet presAssocID="{A9CB6BB4-084A-4A1A-8D8D-648570CCA0C0}" presName="parentText" presStyleLbl="node1" presStyleIdx="0" presStyleCnt="5">
        <dgm:presLayoutVars>
          <dgm:chMax val="0"/>
          <dgm:bulletEnabled val="1"/>
        </dgm:presLayoutVars>
      </dgm:prSet>
      <dgm:spPr/>
    </dgm:pt>
    <dgm:pt modelId="{D3EE2818-EAC0-4595-8A8C-2F0A9046D163}" type="pres">
      <dgm:prSet presAssocID="{A9CB6BB4-084A-4A1A-8D8D-648570CCA0C0}" presName="negativeSpace" presStyleCnt="0"/>
      <dgm:spPr/>
    </dgm:pt>
    <dgm:pt modelId="{B75EFBEF-7EA7-467C-A397-9A1F2DBE0770}" type="pres">
      <dgm:prSet presAssocID="{A9CB6BB4-084A-4A1A-8D8D-648570CCA0C0}" presName="childText" presStyleLbl="conFgAcc1" presStyleIdx="0" presStyleCnt="5">
        <dgm:presLayoutVars>
          <dgm:bulletEnabled val="1"/>
        </dgm:presLayoutVars>
      </dgm:prSet>
      <dgm:spPr/>
    </dgm:pt>
    <dgm:pt modelId="{9B34CC6F-5EFB-4919-8732-4A002C3E170F}" type="pres">
      <dgm:prSet presAssocID="{5663304D-5107-4E23-8C15-E959A9E4DF48}" presName="spaceBetweenRectangles" presStyleCnt="0"/>
      <dgm:spPr/>
    </dgm:pt>
    <dgm:pt modelId="{1F3F05DE-2736-4C4F-8F4F-E5BB9BA3E944}" type="pres">
      <dgm:prSet presAssocID="{E1545938-11B2-49F2-A49A-B8FB66CCB4FE}" presName="parentLin" presStyleCnt="0"/>
      <dgm:spPr/>
    </dgm:pt>
    <dgm:pt modelId="{43166501-85A9-4B3F-AE45-5F6B87CC9E29}" type="pres">
      <dgm:prSet presAssocID="{E1545938-11B2-49F2-A49A-B8FB66CCB4FE}" presName="parentLeftMargin" presStyleLbl="node1" presStyleIdx="0" presStyleCnt="5"/>
      <dgm:spPr/>
    </dgm:pt>
    <dgm:pt modelId="{82E21A4E-6FF6-4097-B00C-2C01C61EA169}" type="pres">
      <dgm:prSet presAssocID="{E1545938-11B2-49F2-A49A-B8FB66CCB4FE}" presName="parentText" presStyleLbl="node1" presStyleIdx="1" presStyleCnt="5">
        <dgm:presLayoutVars>
          <dgm:chMax val="0"/>
          <dgm:bulletEnabled val="1"/>
        </dgm:presLayoutVars>
      </dgm:prSet>
      <dgm:spPr/>
    </dgm:pt>
    <dgm:pt modelId="{42124758-2FC2-4365-8484-958C4B25EC2F}" type="pres">
      <dgm:prSet presAssocID="{E1545938-11B2-49F2-A49A-B8FB66CCB4FE}" presName="negativeSpace" presStyleCnt="0"/>
      <dgm:spPr/>
    </dgm:pt>
    <dgm:pt modelId="{9074D823-B262-45DF-A734-CC70787ED44D}" type="pres">
      <dgm:prSet presAssocID="{E1545938-11B2-49F2-A49A-B8FB66CCB4FE}" presName="childText" presStyleLbl="conFgAcc1" presStyleIdx="1" presStyleCnt="5">
        <dgm:presLayoutVars>
          <dgm:bulletEnabled val="1"/>
        </dgm:presLayoutVars>
      </dgm:prSet>
      <dgm:spPr/>
    </dgm:pt>
    <dgm:pt modelId="{92BCECCC-C5EB-49E1-BE2C-B90FE55BCE48}" type="pres">
      <dgm:prSet presAssocID="{0677CBDB-2865-40EA-B53F-BD090537150A}" presName="spaceBetweenRectangles" presStyleCnt="0"/>
      <dgm:spPr/>
    </dgm:pt>
    <dgm:pt modelId="{192DF74B-95F7-4E0C-A285-D1147E118501}" type="pres">
      <dgm:prSet presAssocID="{51BF7FC8-E430-4112-8B2A-FFF7ADA222DF}" presName="parentLin" presStyleCnt="0"/>
      <dgm:spPr/>
    </dgm:pt>
    <dgm:pt modelId="{4B75232D-27A4-4453-A3E6-DA439F306C89}" type="pres">
      <dgm:prSet presAssocID="{51BF7FC8-E430-4112-8B2A-FFF7ADA222DF}" presName="parentLeftMargin" presStyleLbl="node1" presStyleIdx="1" presStyleCnt="5"/>
      <dgm:spPr/>
    </dgm:pt>
    <dgm:pt modelId="{312E7AC3-0C27-4932-BA60-D642D095AE35}" type="pres">
      <dgm:prSet presAssocID="{51BF7FC8-E430-4112-8B2A-FFF7ADA222DF}" presName="parentText" presStyleLbl="node1" presStyleIdx="2" presStyleCnt="5">
        <dgm:presLayoutVars>
          <dgm:chMax val="0"/>
          <dgm:bulletEnabled val="1"/>
        </dgm:presLayoutVars>
      </dgm:prSet>
      <dgm:spPr/>
    </dgm:pt>
    <dgm:pt modelId="{DC620E39-A479-43E3-8AA9-050ACFA13CC9}" type="pres">
      <dgm:prSet presAssocID="{51BF7FC8-E430-4112-8B2A-FFF7ADA222DF}" presName="negativeSpace" presStyleCnt="0"/>
      <dgm:spPr/>
    </dgm:pt>
    <dgm:pt modelId="{94DBAAB3-BD46-4EE7-8459-C8F126F1BD52}" type="pres">
      <dgm:prSet presAssocID="{51BF7FC8-E430-4112-8B2A-FFF7ADA222DF}" presName="childText" presStyleLbl="conFgAcc1" presStyleIdx="2" presStyleCnt="5">
        <dgm:presLayoutVars>
          <dgm:bulletEnabled val="1"/>
        </dgm:presLayoutVars>
      </dgm:prSet>
      <dgm:spPr/>
    </dgm:pt>
    <dgm:pt modelId="{78D861D4-CD76-484D-83D6-00B6E3FA85C2}" type="pres">
      <dgm:prSet presAssocID="{0A8A7405-FE06-4B43-9812-DE5B06415A1B}" presName="spaceBetweenRectangles" presStyleCnt="0"/>
      <dgm:spPr/>
    </dgm:pt>
    <dgm:pt modelId="{8BBE649B-649B-4F99-B958-87E5712B9691}" type="pres">
      <dgm:prSet presAssocID="{CEB7FB00-44BB-4749-95AF-E740E282861F}" presName="parentLin" presStyleCnt="0"/>
      <dgm:spPr/>
    </dgm:pt>
    <dgm:pt modelId="{4DB4AB6D-7FFD-4F77-A9EC-BFF9D7C2B12F}" type="pres">
      <dgm:prSet presAssocID="{CEB7FB00-44BB-4749-95AF-E740E282861F}" presName="parentLeftMargin" presStyleLbl="node1" presStyleIdx="2" presStyleCnt="5"/>
      <dgm:spPr/>
    </dgm:pt>
    <dgm:pt modelId="{EEE653D0-92C6-483B-9E1F-C6421FE58CFC}" type="pres">
      <dgm:prSet presAssocID="{CEB7FB00-44BB-4749-95AF-E740E282861F}" presName="parentText" presStyleLbl="node1" presStyleIdx="3" presStyleCnt="5">
        <dgm:presLayoutVars>
          <dgm:chMax val="0"/>
          <dgm:bulletEnabled val="1"/>
        </dgm:presLayoutVars>
      </dgm:prSet>
      <dgm:spPr/>
    </dgm:pt>
    <dgm:pt modelId="{C838D9C6-75AB-48B4-A007-BF4D1921D2A5}" type="pres">
      <dgm:prSet presAssocID="{CEB7FB00-44BB-4749-95AF-E740E282861F}" presName="negativeSpace" presStyleCnt="0"/>
      <dgm:spPr/>
    </dgm:pt>
    <dgm:pt modelId="{B4D925F8-4296-49F2-96A6-1BA93A2ACD7A}" type="pres">
      <dgm:prSet presAssocID="{CEB7FB00-44BB-4749-95AF-E740E282861F}" presName="childText" presStyleLbl="conFgAcc1" presStyleIdx="3" presStyleCnt="5">
        <dgm:presLayoutVars>
          <dgm:bulletEnabled val="1"/>
        </dgm:presLayoutVars>
      </dgm:prSet>
      <dgm:spPr/>
    </dgm:pt>
    <dgm:pt modelId="{A858EB97-9324-4747-87C5-84CB2C438418}" type="pres">
      <dgm:prSet presAssocID="{0E15C02F-3DCA-48FC-B8BB-EB3C3E2C49A2}" presName="spaceBetweenRectangles" presStyleCnt="0"/>
      <dgm:spPr/>
    </dgm:pt>
    <dgm:pt modelId="{3619396B-3AF1-4CDB-8620-B2C032A7D152}" type="pres">
      <dgm:prSet presAssocID="{B6A4B9DE-1932-42A6-B6CB-6CF1181BF87A}" presName="parentLin" presStyleCnt="0"/>
      <dgm:spPr/>
    </dgm:pt>
    <dgm:pt modelId="{B129395E-B508-4E45-BE58-17B904DBFDAE}" type="pres">
      <dgm:prSet presAssocID="{B6A4B9DE-1932-42A6-B6CB-6CF1181BF87A}" presName="parentLeftMargin" presStyleLbl="node1" presStyleIdx="3" presStyleCnt="5"/>
      <dgm:spPr/>
    </dgm:pt>
    <dgm:pt modelId="{4D89D902-B85C-4069-BB21-C2D5B39DF8A3}" type="pres">
      <dgm:prSet presAssocID="{B6A4B9DE-1932-42A6-B6CB-6CF1181BF87A}" presName="parentText" presStyleLbl="node1" presStyleIdx="4" presStyleCnt="5">
        <dgm:presLayoutVars>
          <dgm:chMax val="0"/>
          <dgm:bulletEnabled val="1"/>
        </dgm:presLayoutVars>
      </dgm:prSet>
      <dgm:spPr/>
    </dgm:pt>
    <dgm:pt modelId="{702761F0-72F8-40B8-B4C0-BEC9F5792406}" type="pres">
      <dgm:prSet presAssocID="{B6A4B9DE-1932-42A6-B6CB-6CF1181BF87A}" presName="negativeSpace" presStyleCnt="0"/>
      <dgm:spPr/>
    </dgm:pt>
    <dgm:pt modelId="{AE8B737E-435C-4E54-BA24-D157EECDC2D3}" type="pres">
      <dgm:prSet presAssocID="{B6A4B9DE-1932-42A6-B6CB-6CF1181BF87A}" presName="childText" presStyleLbl="conFgAcc1" presStyleIdx="4" presStyleCnt="5">
        <dgm:presLayoutVars>
          <dgm:bulletEnabled val="1"/>
        </dgm:presLayoutVars>
      </dgm:prSet>
      <dgm:spPr/>
    </dgm:pt>
  </dgm:ptLst>
  <dgm:cxnLst>
    <dgm:cxn modelId="{C7259200-3FB0-4C9E-A783-EFD9C119E4CE}" type="presOf" srcId="{EB837FDB-12AC-4D92-B256-13680E3CC2A0}" destId="{9074D823-B262-45DF-A734-CC70787ED44D}" srcOrd="0" destOrd="1" presId="urn:microsoft.com/office/officeart/2005/8/layout/list1"/>
    <dgm:cxn modelId="{861B9402-8151-4E95-AC0D-D6EFF640EDD9}" srcId="{A9CB6BB4-084A-4A1A-8D8D-648570CCA0C0}" destId="{C0FA71A3-67AA-496D-BB68-24EDBB8C1AC5}" srcOrd="0" destOrd="0" parTransId="{BD398151-0ABF-4793-95C4-54EFD729A21D}" sibTransId="{BE66F31F-22DC-4972-BB72-468173E542C0}"/>
    <dgm:cxn modelId="{16DE100B-208C-4F27-873A-71D0B8C54450}" type="presOf" srcId="{1B5E590C-115A-4A3C-95E9-EEEA8F02356A}" destId="{B4D925F8-4296-49F2-96A6-1BA93A2ACD7A}" srcOrd="0" destOrd="1" presId="urn:microsoft.com/office/officeart/2005/8/layout/list1"/>
    <dgm:cxn modelId="{31627F0C-BF43-41C2-AD82-F9086F020BBD}" srcId="{E1545938-11B2-49F2-A49A-B8FB66CCB4FE}" destId="{EB837FDB-12AC-4D92-B256-13680E3CC2A0}" srcOrd="1" destOrd="0" parTransId="{91187D3D-9889-49D7-802F-97EA0EF47B10}" sibTransId="{C5A7ED3C-C51B-4236-B065-373B4FA4DBAB}"/>
    <dgm:cxn modelId="{4719AF17-B951-4E99-B63E-FACF1473F2AE}" srcId="{CEB7FB00-44BB-4749-95AF-E740E282861F}" destId="{7F837F43-7D15-4C30-B45A-4C8E0A818990}" srcOrd="0" destOrd="0" parTransId="{D92B1382-7EB8-4EF7-BBCB-7C80A0EA658E}" sibTransId="{E20F340F-B2B5-43B7-A8BD-6E1D36CBCED1}"/>
    <dgm:cxn modelId="{46A47A1F-773B-413F-953C-FF567182D666}" srcId="{D6145441-D16D-42AB-877C-8A0E09CDC08B}" destId="{E1545938-11B2-49F2-A49A-B8FB66CCB4FE}" srcOrd="1" destOrd="0" parTransId="{99F671F2-FC04-4DDD-B8CD-1241A71D16F9}" sibTransId="{0677CBDB-2865-40EA-B53F-BD090537150A}"/>
    <dgm:cxn modelId="{3D767C39-6925-45FC-9B39-EC06A8069025}" srcId="{51BF7FC8-E430-4112-8B2A-FFF7ADA222DF}" destId="{393BF43F-7526-4D44-8AD5-7109F683C71A}" srcOrd="0" destOrd="0" parTransId="{EB65409E-3F6D-49ED-9CC8-F41A12172AC7}" sibTransId="{C71D0CE3-7D99-437A-875F-A2E2951D0E75}"/>
    <dgm:cxn modelId="{3D77463D-0B35-4524-BF53-FF6453E7FCA6}" type="presOf" srcId="{3296DBCF-24C1-4B0B-BC41-1964B66CC595}" destId="{B75EFBEF-7EA7-467C-A397-9A1F2DBE0770}" srcOrd="0" destOrd="1" presId="urn:microsoft.com/office/officeart/2005/8/layout/list1"/>
    <dgm:cxn modelId="{8903873E-A929-473E-9E05-684ED4D2F713}" type="presOf" srcId="{CEB7FB00-44BB-4749-95AF-E740E282861F}" destId="{EEE653D0-92C6-483B-9E1F-C6421FE58CFC}" srcOrd="1" destOrd="0" presId="urn:microsoft.com/office/officeart/2005/8/layout/list1"/>
    <dgm:cxn modelId="{833C9A3E-1C78-4DDB-B3BC-54584970E9F8}" srcId="{D6145441-D16D-42AB-877C-8A0E09CDC08B}" destId="{B6A4B9DE-1932-42A6-B6CB-6CF1181BF87A}" srcOrd="4" destOrd="0" parTransId="{EE37AE4D-07E4-4144-903E-3D89C1088CE5}" sibTransId="{A834071F-6CDE-4C44-9FDE-678A32236852}"/>
    <dgm:cxn modelId="{A26FF95D-8408-4DEA-ABDF-D64E9DBFDCA7}" type="presOf" srcId="{A9CB6BB4-084A-4A1A-8D8D-648570CCA0C0}" destId="{BB2FBB85-CD3B-4A6E-AA8D-F35256100484}" srcOrd="0" destOrd="0" presId="urn:microsoft.com/office/officeart/2005/8/layout/list1"/>
    <dgm:cxn modelId="{F8B51C61-304E-41D7-83E3-E326F4B0CB21}" type="presOf" srcId="{393BF43F-7526-4D44-8AD5-7109F683C71A}" destId="{94DBAAB3-BD46-4EE7-8459-C8F126F1BD52}" srcOrd="0" destOrd="0" presId="urn:microsoft.com/office/officeart/2005/8/layout/list1"/>
    <dgm:cxn modelId="{FF774844-DCEE-46FF-8A12-D864407AA613}" type="presOf" srcId="{51BF7FC8-E430-4112-8B2A-FFF7ADA222DF}" destId="{4B75232D-27A4-4453-A3E6-DA439F306C89}" srcOrd="0" destOrd="0" presId="urn:microsoft.com/office/officeart/2005/8/layout/list1"/>
    <dgm:cxn modelId="{6A50FB44-C0DB-4269-99AD-9C741BC96C2C}" type="presOf" srcId="{E1545938-11B2-49F2-A49A-B8FB66CCB4FE}" destId="{82E21A4E-6FF6-4097-B00C-2C01C61EA169}" srcOrd="1" destOrd="0" presId="urn:microsoft.com/office/officeart/2005/8/layout/list1"/>
    <dgm:cxn modelId="{C56D2945-D6FF-42F0-9534-B2A8E8C28A17}" type="presOf" srcId="{A9CB6BB4-084A-4A1A-8D8D-648570CCA0C0}" destId="{E7A622DE-BABE-45EE-ACE8-64B7CF793B8E}" srcOrd="1" destOrd="0" presId="urn:microsoft.com/office/officeart/2005/8/layout/list1"/>
    <dgm:cxn modelId="{BAEBFF50-B0A3-4F45-BEB9-12075502EC76}" type="presOf" srcId="{D6145441-D16D-42AB-877C-8A0E09CDC08B}" destId="{2872E761-18DA-49C8-AD5A-7A74E0910A88}" srcOrd="0" destOrd="0" presId="urn:microsoft.com/office/officeart/2005/8/layout/list1"/>
    <dgm:cxn modelId="{275D7652-4898-4BB8-B774-1F209860C016}" type="presOf" srcId="{B6A4B9DE-1932-42A6-B6CB-6CF1181BF87A}" destId="{4D89D902-B85C-4069-BB21-C2D5B39DF8A3}" srcOrd="1" destOrd="0" presId="urn:microsoft.com/office/officeart/2005/8/layout/list1"/>
    <dgm:cxn modelId="{C4F5B957-08EB-43E4-815C-849327F3BF3B}" srcId="{D6145441-D16D-42AB-877C-8A0E09CDC08B}" destId="{51BF7FC8-E430-4112-8B2A-FFF7ADA222DF}" srcOrd="2" destOrd="0" parTransId="{9DC215A4-04B5-459B-BCFD-663BF271FBB6}" sibTransId="{0A8A7405-FE06-4B43-9812-DE5B06415A1B}"/>
    <dgm:cxn modelId="{F19AA67D-E5ED-4055-9AB6-54D721788650}" srcId="{A9CB6BB4-084A-4A1A-8D8D-648570CCA0C0}" destId="{3296DBCF-24C1-4B0B-BC41-1964B66CC595}" srcOrd="1" destOrd="0" parTransId="{D5FCA77F-E51C-46BC-8B55-1F13F3DF8AE9}" sibTransId="{1FBD27DF-BE10-4F9F-B270-354707987945}"/>
    <dgm:cxn modelId="{D9D8EC89-F9E2-4C66-A243-6D35193200F1}" srcId="{E1545938-11B2-49F2-A49A-B8FB66CCB4FE}" destId="{93E2886A-F53D-4630-A3E9-ABEB6FA8B914}" srcOrd="0" destOrd="0" parTransId="{92120D68-1B6F-4680-B6D5-3A7FFDDCED67}" sibTransId="{65F442FF-936A-4579-BEF6-9B524645A3F6}"/>
    <dgm:cxn modelId="{5629B592-E01A-4DFF-9E36-3C2528DC3CF5}" srcId="{D6145441-D16D-42AB-877C-8A0E09CDC08B}" destId="{CEB7FB00-44BB-4749-95AF-E740E282861F}" srcOrd="3" destOrd="0" parTransId="{B1A523BD-3E06-4DA6-9F4D-E6159FFE25DB}" sibTransId="{0E15C02F-3DCA-48FC-B8BB-EB3C3E2C49A2}"/>
    <dgm:cxn modelId="{3C2A3095-9536-4708-A4D5-37A6AEF70C63}" type="presOf" srcId="{93E2886A-F53D-4630-A3E9-ABEB6FA8B914}" destId="{9074D823-B262-45DF-A734-CC70787ED44D}" srcOrd="0" destOrd="0" presId="urn:microsoft.com/office/officeart/2005/8/layout/list1"/>
    <dgm:cxn modelId="{4459E695-1987-4D4B-91CA-FE687D02445A}" type="presOf" srcId="{C0FA71A3-67AA-496D-BB68-24EDBB8C1AC5}" destId="{B75EFBEF-7EA7-467C-A397-9A1F2DBE0770}" srcOrd="0" destOrd="0" presId="urn:microsoft.com/office/officeart/2005/8/layout/list1"/>
    <dgm:cxn modelId="{83783B9D-7736-4FE3-AA9E-BAEEA4D5E091}" type="presOf" srcId="{11FA12EC-3FEF-4B3E-9B6A-24422CEA2865}" destId="{AE8B737E-435C-4E54-BA24-D157EECDC2D3}" srcOrd="0" destOrd="0" presId="urn:microsoft.com/office/officeart/2005/8/layout/list1"/>
    <dgm:cxn modelId="{02A8DAA3-E3E7-46B6-91FF-D07A395F463A}" srcId="{B6A4B9DE-1932-42A6-B6CB-6CF1181BF87A}" destId="{11FA12EC-3FEF-4B3E-9B6A-24422CEA2865}" srcOrd="0" destOrd="0" parTransId="{65D2B2E0-E15C-4CE2-B246-7470CE625FFE}" sibTransId="{E0DD32B9-2F2C-4DC2-8D6D-551416EABA4D}"/>
    <dgm:cxn modelId="{0F1C73A7-ACA2-463D-833A-FE24A9F5F11E}" srcId="{D6145441-D16D-42AB-877C-8A0E09CDC08B}" destId="{A9CB6BB4-084A-4A1A-8D8D-648570CCA0C0}" srcOrd="0" destOrd="0" parTransId="{D095ED5D-F9FF-423D-9732-D8CF19D8119F}" sibTransId="{5663304D-5107-4E23-8C15-E959A9E4DF48}"/>
    <dgm:cxn modelId="{2E7D8FA8-EBC5-4D0C-A39A-7208C8D49315}" type="presOf" srcId="{7F837F43-7D15-4C30-B45A-4C8E0A818990}" destId="{B4D925F8-4296-49F2-96A6-1BA93A2ACD7A}" srcOrd="0" destOrd="0" presId="urn:microsoft.com/office/officeart/2005/8/layout/list1"/>
    <dgm:cxn modelId="{AA0424AA-E176-4495-A6E1-B2BCF969B545}" srcId="{CEB7FB00-44BB-4749-95AF-E740E282861F}" destId="{1B5E590C-115A-4A3C-95E9-EEEA8F02356A}" srcOrd="1" destOrd="0" parTransId="{6B974B98-902A-4467-8F0A-31C422248FD2}" sibTransId="{FF9E5B50-35BB-4737-8957-AF5BCD147597}"/>
    <dgm:cxn modelId="{7E82BDB0-782F-4BDF-8595-C1B2EDE2F144}" type="presOf" srcId="{CEB7FB00-44BB-4749-95AF-E740E282861F}" destId="{4DB4AB6D-7FFD-4F77-A9EC-BFF9D7C2B12F}" srcOrd="0" destOrd="0" presId="urn:microsoft.com/office/officeart/2005/8/layout/list1"/>
    <dgm:cxn modelId="{21E1EBB8-1104-4911-8DE9-3EBEB6DD843F}" type="presOf" srcId="{B6A4B9DE-1932-42A6-B6CB-6CF1181BF87A}" destId="{B129395E-B508-4E45-BE58-17B904DBFDAE}" srcOrd="0" destOrd="0" presId="urn:microsoft.com/office/officeart/2005/8/layout/list1"/>
    <dgm:cxn modelId="{F2FFE7D5-7B20-41D7-A4BD-FC59D1B6C0B4}" type="presOf" srcId="{E1545938-11B2-49F2-A49A-B8FB66CCB4FE}" destId="{43166501-85A9-4B3F-AE45-5F6B87CC9E29}" srcOrd="0" destOrd="0" presId="urn:microsoft.com/office/officeart/2005/8/layout/list1"/>
    <dgm:cxn modelId="{296737EF-8382-409C-A5DA-8BCA26EC7335}" srcId="{51BF7FC8-E430-4112-8B2A-FFF7ADA222DF}" destId="{613F9FDE-0083-4D62-987F-8838918CFE93}" srcOrd="1" destOrd="0" parTransId="{39B870C1-7338-4366-A067-1AA4B72921D9}" sibTransId="{EBB3DD08-0F3D-4AD1-8389-6E164F1AA06E}"/>
    <dgm:cxn modelId="{0E0232F7-B3D3-429E-995B-A1E3E3617D4E}" type="presOf" srcId="{613F9FDE-0083-4D62-987F-8838918CFE93}" destId="{94DBAAB3-BD46-4EE7-8459-C8F126F1BD52}" srcOrd="0" destOrd="1" presId="urn:microsoft.com/office/officeart/2005/8/layout/list1"/>
    <dgm:cxn modelId="{27253BFF-03E8-48EC-899A-CE80AD742D47}" type="presOf" srcId="{51BF7FC8-E430-4112-8B2A-FFF7ADA222DF}" destId="{312E7AC3-0C27-4932-BA60-D642D095AE35}" srcOrd="1" destOrd="0" presId="urn:microsoft.com/office/officeart/2005/8/layout/list1"/>
    <dgm:cxn modelId="{F84A72A3-867F-408B-BC22-13D76D5AA5D9}" type="presParOf" srcId="{2872E761-18DA-49C8-AD5A-7A74E0910A88}" destId="{1972C961-4248-4663-B7E5-BE35F3AE475C}" srcOrd="0" destOrd="0" presId="urn:microsoft.com/office/officeart/2005/8/layout/list1"/>
    <dgm:cxn modelId="{D6503457-654A-43F5-BBA2-F133F974A75A}" type="presParOf" srcId="{1972C961-4248-4663-B7E5-BE35F3AE475C}" destId="{BB2FBB85-CD3B-4A6E-AA8D-F35256100484}" srcOrd="0" destOrd="0" presId="urn:microsoft.com/office/officeart/2005/8/layout/list1"/>
    <dgm:cxn modelId="{8E83AC59-B070-4A02-9ED9-D7D61D6BB889}" type="presParOf" srcId="{1972C961-4248-4663-B7E5-BE35F3AE475C}" destId="{E7A622DE-BABE-45EE-ACE8-64B7CF793B8E}" srcOrd="1" destOrd="0" presId="urn:microsoft.com/office/officeart/2005/8/layout/list1"/>
    <dgm:cxn modelId="{2A3D1431-C748-4922-ADBC-B5BDFB580E1B}" type="presParOf" srcId="{2872E761-18DA-49C8-AD5A-7A74E0910A88}" destId="{D3EE2818-EAC0-4595-8A8C-2F0A9046D163}" srcOrd="1" destOrd="0" presId="urn:microsoft.com/office/officeart/2005/8/layout/list1"/>
    <dgm:cxn modelId="{4BBB2CD7-D62E-4BF9-A41E-1D95BD55D9E4}" type="presParOf" srcId="{2872E761-18DA-49C8-AD5A-7A74E0910A88}" destId="{B75EFBEF-7EA7-467C-A397-9A1F2DBE0770}" srcOrd="2" destOrd="0" presId="urn:microsoft.com/office/officeart/2005/8/layout/list1"/>
    <dgm:cxn modelId="{DFD21A7A-9629-4A01-A136-345D4D642CC5}" type="presParOf" srcId="{2872E761-18DA-49C8-AD5A-7A74E0910A88}" destId="{9B34CC6F-5EFB-4919-8732-4A002C3E170F}" srcOrd="3" destOrd="0" presId="urn:microsoft.com/office/officeart/2005/8/layout/list1"/>
    <dgm:cxn modelId="{FFB41BB4-5D0F-4AA0-91A0-ADDEB14AC70F}" type="presParOf" srcId="{2872E761-18DA-49C8-AD5A-7A74E0910A88}" destId="{1F3F05DE-2736-4C4F-8F4F-E5BB9BA3E944}" srcOrd="4" destOrd="0" presId="urn:microsoft.com/office/officeart/2005/8/layout/list1"/>
    <dgm:cxn modelId="{83AC5C41-4FD0-49AC-B945-5605BB85AC34}" type="presParOf" srcId="{1F3F05DE-2736-4C4F-8F4F-E5BB9BA3E944}" destId="{43166501-85A9-4B3F-AE45-5F6B87CC9E29}" srcOrd="0" destOrd="0" presId="urn:microsoft.com/office/officeart/2005/8/layout/list1"/>
    <dgm:cxn modelId="{F91E0ACF-DD57-48AE-A515-A06DFCFB01C5}" type="presParOf" srcId="{1F3F05DE-2736-4C4F-8F4F-E5BB9BA3E944}" destId="{82E21A4E-6FF6-4097-B00C-2C01C61EA169}" srcOrd="1" destOrd="0" presId="urn:microsoft.com/office/officeart/2005/8/layout/list1"/>
    <dgm:cxn modelId="{A2EDCCD1-F839-415C-8883-D728134CE54C}" type="presParOf" srcId="{2872E761-18DA-49C8-AD5A-7A74E0910A88}" destId="{42124758-2FC2-4365-8484-958C4B25EC2F}" srcOrd="5" destOrd="0" presId="urn:microsoft.com/office/officeart/2005/8/layout/list1"/>
    <dgm:cxn modelId="{F8243BD8-C9E2-4E0A-942E-0B06BC3D51F8}" type="presParOf" srcId="{2872E761-18DA-49C8-AD5A-7A74E0910A88}" destId="{9074D823-B262-45DF-A734-CC70787ED44D}" srcOrd="6" destOrd="0" presId="urn:microsoft.com/office/officeart/2005/8/layout/list1"/>
    <dgm:cxn modelId="{4B5A12C6-8261-4459-965C-52C0685677AB}" type="presParOf" srcId="{2872E761-18DA-49C8-AD5A-7A74E0910A88}" destId="{92BCECCC-C5EB-49E1-BE2C-B90FE55BCE48}" srcOrd="7" destOrd="0" presId="urn:microsoft.com/office/officeart/2005/8/layout/list1"/>
    <dgm:cxn modelId="{1106C19E-3164-44B4-B0E3-94DF15BE8691}" type="presParOf" srcId="{2872E761-18DA-49C8-AD5A-7A74E0910A88}" destId="{192DF74B-95F7-4E0C-A285-D1147E118501}" srcOrd="8" destOrd="0" presId="urn:microsoft.com/office/officeart/2005/8/layout/list1"/>
    <dgm:cxn modelId="{D5F3A506-8696-4CA1-9BB7-0C008F6564A0}" type="presParOf" srcId="{192DF74B-95F7-4E0C-A285-D1147E118501}" destId="{4B75232D-27A4-4453-A3E6-DA439F306C89}" srcOrd="0" destOrd="0" presId="urn:microsoft.com/office/officeart/2005/8/layout/list1"/>
    <dgm:cxn modelId="{CB7C33AC-521B-4D46-AFD8-50D019B1F158}" type="presParOf" srcId="{192DF74B-95F7-4E0C-A285-D1147E118501}" destId="{312E7AC3-0C27-4932-BA60-D642D095AE35}" srcOrd="1" destOrd="0" presId="urn:microsoft.com/office/officeart/2005/8/layout/list1"/>
    <dgm:cxn modelId="{CCE6265D-82BE-40B2-A88A-2CC10C5D78F1}" type="presParOf" srcId="{2872E761-18DA-49C8-AD5A-7A74E0910A88}" destId="{DC620E39-A479-43E3-8AA9-050ACFA13CC9}" srcOrd="9" destOrd="0" presId="urn:microsoft.com/office/officeart/2005/8/layout/list1"/>
    <dgm:cxn modelId="{7616654A-777D-4CBB-89A8-89F3096200DE}" type="presParOf" srcId="{2872E761-18DA-49C8-AD5A-7A74E0910A88}" destId="{94DBAAB3-BD46-4EE7-8459-C8F126F1BD52}" srcOrd="10" destOrd="0" presId="urn:microsoft.com/office/officeart/2005/8/layout/list1"/>
    <dgm:cxn modelId="{31CF33FC-1779-415F-9706-5468028736C6}" type="presParOf" srcId="{2872E761-18DA-49C8-AD5A-7A74E0910A88}" destId="{78D861D4-CD76-484D-83D6-00B6E3FA85C2}" srcOrd="11" destOrd="0" presId="urn:microsoft.com/office/officeart/2005/8/layout/list1"/>
    <dgm:cxn modelId="{B6164CF4-7241-4D05-911A-8ACD7952842F}" type="presParOf" srcId="{2872E761-18DA-49C8-AD5A-7A74E0910A88}" destId="{8BBE649B-649B-4F99-B958-87E5712B9691}" srcOrd="12" destOrd="0" presId="urn:microsoft.com/office/officeart/2005/8/layout/list1"/>
    <dgm:cxn modelId="{1AF91DAF-7979-4E8C-BEA6-9E86A1A3F8B0}" type="presParOf" srcId="{8BBE649B-649B-4F99-B958-87E5712B9691}" destId="{4DB4AB6D-7FFD-4F77-A9EC-BFF9D7C2B12F}" srcOrd="0" destOrd="0" presId="urn:microsoft.com/office/officeart/2005/8/layout/list1"/>
    <dgm:cxn modelId="{0E61AE14-EF59-4480-8E94-4FD5BF588EC7}" type="presParOf" srcId="{8BBE649B-649B-4F99-B958-87E5712B9691}" destId="{EEE653D0-92C6-483B-9E1F-C6421FE58CFC}" srcOrd="1" destOrd="0" presId="urn:microsoft.com/office/officeart/2005/8/layout/list1"/>
    <dgm:cxn modelId="{BADBF3EA-211A-4C79-A992-8E70E0C830DE}" type="presParOf" srcId="{2872E761-18DA-49C8-AD5A-7A74E0910A88}" destId="{C838D9C6-75AB-48B4-A007-BF4D1921D2A5}" srcOrd="13" destOrd="0" presId="urn:microsoft.com/office/officeart/2005/8/layout/list1"/>
    <dgm:cxn modelId="{B94C91E3-AAA4-4E35-83F1-EC4FD02E2AB4}" type="presParOf" srcId="{2872E761-18DA-49C8-AD5A-7A74E0910A88}" destId="{B4D925F8-4296-49F2-96A6-1BA93A2ACD7A}" srcOrd="14" destOrd="0" presId="urn:microsoft.com/office/officeart/2005/8/layout/list1"/>
    <dgm:cxn modelId="{C692C63A-59D3-4211-A930-9C17A1724DAA}" type="presParOf" srcId="{2872E761-18DA-49C8-AD5A-7A74E0910A88}" destId="{A858EB97-9324-4747-87C5-84CB2C438418}" srcOrd="15" destOrd="0" presId="urn:microsoft.com/office/officeart/2005/8/layout/list1"/>
    <dgm:cxn modelId="{C19A5C22-6573-4C9E-94BB-E35DFF1D6F97}" type="presParOf" srcId="{2872E761-18DA-49C8-AD5A-7A74E0910A88}" destId="{3619396B-3AF1-4CDB-8620-B2C032A7D152}" srcOrd="16" destOrd="0" presId="urn:microsoft.com/office/officeart/2005/8/layout/list1"/>
    <dgm:cxn modelId="{B00DF306-593C-4E40-ABC1-5CB2E54729B0}" type="presParOf" srcId="{3619396B-3AF1-4CDB-8620-B2C032A7D152}" destId="{B129395E-B508-4E45-BE58-17B904DBFDAE}" srcOrd="0" destOrd="0" presId="urn:microsoft.com/office/officeart/2005/8/layout/list1"/>
    <dgm:cxn modelId="{D4F3FD5F-CC66-42A9-8EC3-02F7753D9AFE}" type="presParOf" srcId="{3619396B-3AF1-4CDB-8620-B2C032A7D152}" destId="{4D89D902-B85C-4069-BB21-C2D5B39DF8A3}" srcOrd="1" destOrd="0" presId="urn:microsoft.com/office/officeart/2005/8/layout/list1"/>
    <dgm:cxn modelId="{CD96AD27-58DD-4870-A3A7-E2348F2074A5}" type="presParOf" srcId="{2872E761-18DA-49C8-AD5A-7A74E0910A88}" destId="{702761F0-72F8-40B8-B4C0-BEC9F5792406}" srcOrd="17" destOrd="0" presId="urn:microsoft.com/office/officeart/2005/8/layout/list1"/>
    <dgm:cxn modelId="{C868AECE-F526-4377-912E-6EC8EBA21ABE}" type="presParOf" srcId="{2872E761-18DA-49C8-AD5A-7A74E0910A88}" destId="{AE8B737E-435C-4E54-BA24-D157EECDC2D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E853B0-F8BE-4A10-8843-DAF6209030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3D045B2-301A-4F2E-A149-0018434163BE}">
      <dgm:prSet/>
      <dgm:spPr/>
      <dgm:t>
        <a:bodyPr/>
        <a:lstStyle/>
        <a:p>
          <a:r>
            <a:rPr lang="da-DK" b="0"/>
            <a:t>Våde regnvandsbassiner (og vandhåndtering generelt) skal indtænkes tidligt i projekter – gerne allerede så det indgår som grundlag i kommuneplaner, spildevandsplaner og lokalplaner</a:t>
          </a:r>
          <a:endParaRPr lang="en-US"/>
        </a:p>
      </dgm:t>
    </dgm:pt>
    <dgm:pt modelId="{B103B44B-DF75-4E86-A7F4-6913FB3DCF7C}" type="parTrans" cxnId="{345FA5AF-BFED-415F-86CC-DDD4203B6785}">
      <dgm:prSet/>
      <dgm:spPr/>
      <dgm:t>
        <a:bodyPr/>
        <a:lstStyle/>
        <a:p>
          <a:endParaRPr lang="en-US"/>
        </a:p>
      </dgm:t>
    </dgm:pt>
    <dgm:pt modelId="{D645C8EB-0B17-49AE-9A9F-01AA2019E4AA}" type="sibTrans" cxnId="{345FA5AF-BFED-415F-86CC-DDD4203B6785}">
      <dgm:prSet/>
      <dgm:spPr/>
      <dgm:t>
        <a:bodyPr/>
        <a:lstStyle/>
        <a:p>
          <a:endParaRPr lang="en-US"/>
        </a:p>
      </dgm:t>
    </dgm:pt>
    <dgm:pt modelId="{A6CB7987-3D82-44CD-BFE9-48606A849448}">
      <dgm:prSet/>
      <dgm:spPr/>
      <dgm:t>
        <a:bodyPr/>
        <a:lstStyle/>
        <a:p>
          <a:r>
            <a:rPr lang="da-DK" b="0" dirty="0"/>
            <a:t>Recipientvurderinger – kan vi komme af med vandet både kvantitativt og kvalitativt – bør indgå tidligt i planprocessen</a:t>
          </a:r>
          <a:endParaRPr lang="en-US" dirty="0"/>
        </a:p>
      </dgm:t>
    </dgm:pt>
    <dgm:pt modelId="{CBD46F22-B953-4EC3-9B67-82ADAD120AA0}" type="parTrans" cxnId="{38189F27-FF06-4A78-900C-B5B9B652A48D}">
      <dgm:prSet/>
      <dgm:spPr/>
      <dgm:t>
        <a:bodyPr/>
        <a:lstStyle/>
        <a:p>
          <a:endParaRPr lang="en-US"/>
        </a:p>
      </dgm:t>
    </dgm:pt>
    <dgm:pt modelId="{9F6D1C64-7645-42BC-A594-CC4F85113CFC}" type="sibTrans" cxnId="{38189F27-FF06-4A78-900C-B5B9B652A48D}">
      <dgm:prSet/>
      <dgm:spPr/>
      <dgm:t>
        <a:bodyPr/>
        <a:lstStyle/>
        <a:p>
          <a:endParaRPr lang="en-US"/>
        </a:p>
      </dgm:t>
    </dgm:pt>
    <dgm:pt modelId="{C02C4750-56A6-4799-B1C7-A35A2A174BE0}">
      <dgm:prSet/>
      <dgm:spPr/>
      <dgm:t>
        <a:bodyPr/>
        <a:lstStyle/>
        <a:p>
          <a:r>
            <a:rPr lang="da-DK" b="0" dirty="0"/>
            <a:t>Vandhåndteringsplaner er et stærkt værktøj der skaber et tværfagligt grundlag for, at placering af bassiner er mest </a:t>
          </a:r>
          <a:r>
            <a:rPr lang="da-DK" b="0" dirty="0" err="1"/>
            <a:t>hensigtmæssig</a:t>
          </a:r>
          <a:endParaRPr lang="en-US" dirty="0"/>
        </a:p>
      </dgm:t>
    </dgm:pt>
    <dgm:pt modelId="{45BCB7B2-F618-49BA-B015-E363C0312C37}" type="parTrans" cxnId="{DE6738F6-EDEB-4CA0-A1E9-29FA89A1F297}">
      <dgm:prSet/>
      <dgm:spPr/>
      <dgm:t>
        <a:bodyPr/>
        <a:lstStyle/>
        <a:p>
          <a:endParaRPr lang="en-US"/>
        </a:p>
      </dgm:t>
    </dgm:pt>
    <dgm:pt modelId="{010179EC-7A56-4189-97D9-8812DF9156EB}" type="sibTrans" cxnId="{DE6738F6-EDEB-4CA0-A1E9-29FA89A1F297}">
      <dgm:prSet/>
      <dgm:spPr/>
      <dgm:t>
        <a:bodyPr/>
        <a:lstStyle/>
        <a:p>
          <a:endParaRPr lang="en-US"/>
        </a:p>
      </dgm:t>
    </dgm:pt>
    <dgm:pt modelId="{0B874DD8-75AF-4A4E-93D0-FFCEFBD4ADDF}">
      <dgm:prSet/>
      <dgm:spPr/>
      <dgm:t>
        <a:bodyPr/>
        <a:lstStyle/>
        <a:p>
          <a:r>
            <a:rPr lang="da-DK" b="0"/>
            <a:t>Tværfaglig koordinering mellem udvikler, myndighed og forsyning er afgørende for realiserbare projekter</a:t>
          </a:r>
          <a:endParaRPr lang="en-US"/>
        </a:p>
      </dgm:t>
    </dgm:pt>
    <dgm:pt modelId="{73108A6A-5EE2-4B02-A714-F0D9F0CE6AC7}" type="parTrans" cxnId="{B9AE1542-35B7-4FAF-BEB6-CB59BEE58556}">
      <dgm:prSet/>
      <dgm:spPr/>
      <dgm:t>
        <a:bodyPr/>
        <a:lstStyle/>
        <a:p>
          <a:endParaRPr lang="en-US"/>
        </a:p>
      </dgm:t>
    </dgm:pt>
    <dgm:pt modelId="{D1FBE6ED-4191-49E5-AEA4-00F0EB95481E}" type="sibTrans" cxnId="{B9AE1542-35B7-4FAF-BEB6-CB59BEE58556}">
      <dgm:prSet/>
      <dgm:spPr/>
      <dgm:t>
        <a:bodyPr/>
        <a:lstStyle/>
        <a:p>
          <a:endParaRPr lang="en-US"/>
        </a:p>
      </dgm:t>
    </dgm:pt>
    <dgm:pt modelId="{E50ECFCE-9EA0-4848-A601-DA7DC1E11C1B}" type="pres">
      <dgm:prSet presAssocID="{5FE853B0-F8BE-4A10-8843-DAF620903045}" presName="root" presStyleCnt="0">
        <dgm:presLayoutVars>
          <dgm:dir/>
          <dgm:resizeHandles val="exact"/>
        </dgm:presLayoutVars>
      </dgm:prSet>
      <dgm:spPr/>
    </dgm:pt>
    <dgm:pt modelId="{F84A1B53-3112-4247-81A8-75F16328689B}" type="pres">
      <dgm:prSet presAssocID="{F3D045B2-301A-4F2E-A149-0018434163BE}" presName="compNode" presStyleCnt="0"/>
      <dgm:spPr/>
    </dgm:pt>
    <dgm:pt modelId="{3AEAC7B1-FC29-4D2A-91B1-BEABE98D7650}" type="pres">
      <dgm:prSet presAssocID="{F3D045B2-301A-4F2E-A149-0018434163BE}" presName="bgRect" presStyleLbl="bgShp" presStyleIdx="0" presStyleCnt="4"/>
      <dgm:spPr/>
    </dgm:pt>
    <dgm:pt modelId="{5B4A6D23-5656-46A5-8131-11823D232556}" type="pres">
      <dgm:prSet presAssocID="{F3D045B2-301A-4F2E-A149-0018434163BE}"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attekort med massiv udfyldning"/>
        </a:ext>
      </dgm:extLst>
    </dgm:pt>
    <dgm:pt modelId="{086D50FC-C493-4C92-8D8B-E5C9A2734C8C}" type="pres">
      <dgm:prSet presAssocID="{F3D045B2-301A-4F2E-A149-0018434163BE}" presName="spaceRect" presStyleCnt="0"/>
      <dgm:spPr/>
    </dgm:pt>
    <dgm:pt modelId="{1BA1E759-6FB5-4852-9AD6-306242434992}" type="pres">
      <dgm:prSet presAssocID="{F3D045B2-301A-4F2E-A149-0018434163BE}" presName="parTx" presStyleLbl="revTx" presStyleIdx="0" presStyleCnt="4">
        <dgm:presLayoutVars>
          <dgm:chMax val="0"/>
          <dgm:chPref val="0"/>
        </dgm:presLayoutVars>
      </dgm:prSet>
      <dgm:spPr/>
    </dgm:pt>
    <dgm:pt modelId="{C48F6581-8403-4DC8-97DD-91710DC00F64}" type="pres">
      <dgm:prSet presAssocID="{D645C8EB-0B17-49AE-9A9F-01AA2019E4AA}" presName="sibTrans" presStyleCnt="0"/>
      <dgm:spPr/>
    </dgm:pt>
    <dgm:pt modelId="{E5DAB6FE-CF1A-4E7C-B836-20516D8469B9}" type="pres">
      <dgm:prSet presAssocID="{A6CB7987-3D82-44CD-BFE9-48606A849448}" presName="compNode" presStyleCnt="0"/>
      <dgm:spPr/>
    </dgm:pt>
    <dgm:pt modelId="{386091FD-C65D-4542-81FE-C415B9A9B087}" type="pres">
      <dgm:prSet presAssocID="{A6CB7987-3D82-44CD-BFE9-48606A849448}" presName="bgRect" presStyleLbl="bgShp" presStyleIdx="1" presStyleCnt="4" custLinFactNeighborX="-220"/>
      <dgm:spPr/>
    </dgm:pt>
    <dgm:pt modelId="{2D80F430-8B05-457F-A1D1-3963072E6E60}" type="pres">
      <dgm:prSet presAssocID="{A6CB7987-3D82-44CD-BFE9-48606A84944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andmanden med massiv udfyldning"/>
        </a:ext>
      </dgm:extLst>
    </dgm:pt>
    <dgm:pt modelId="{DFB99834-82C7-4ECA-957B-C4EE8EE6F0D4}" type="pres">
      <dgm:prSet presAssocID="{A6CB7987-3D82-44CD-BFE9-48606A849448}" presName="spaceRect" presStyleCnt="0"/>
      <dgm:spPr/>
    </dgm:pt>
    <dgm:pt modelId="{ABA64246-F5AA-446E-AC44-CFA7D89BDF74}" type="pres">
      <dgm:prSet presAssocID="{A6CB7987-3D82-44CD-BFE9-48606A849448}" presName="parTx" presStyleLbl="revTx" presStyleIdx="1" presStyleCnt="4">
        <dgm:presLayoutVars>
          <dgm:chMax val="0"/>
          <dgm:chPref val="0"/>
        </dgm:presLayoutVars>
      </dgm:prSet>
      <dgm:spPr/>
    </dgm:pt>
    <dgm:pt modelId="{3DA5A63D-93B3-4678-991A-5C1DD851CBF5}" type="pres">
      <dgm:prSet presAssocID="{9F6D1C64-7645-42BC-A594-CC4F85113CFC}" presName="sibTrans" presStyleCnt="0"/>
      <dgm:spPr/>
    </dgm:pt>
    <dgm:pt modelId="{A3470C2A-71D5-44BE-8CEC-7FDA1FFCDD04}" type="pres">
      <dgm:prSet presAssocID="{C02C4750-56A6-4799-B1C7-A35A2A174BE0}" presName="compNode" presStyleCnt="0"/>
      <dgm:spPr/>
    </dgm:pt>
    <dgm:pt modelId="{306A8207-E813-4E42-BD57-E3DD8626BD7B}" type="pres">
      <dgm:prSet presAssocID="{C02C4750-56A6-4799-B1C7-A35A2A174BE0}" presName="bgRect" presStyleLbl="bgShp" presStyleIdx="2" presStyleCnt="4"/>
      <dgm:spPr/>
    </dgm:pt>
    <dgm:pt modelId="{6D06A683-418E-410D-B4B9-BBE634BF7EAF}" type="pres">
      <dgm:prSet presAssocID="{C02C4750-56A6-4799-B1C7-A35A2A174BE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ontrolliste med massiv udfyldning"/>
        </a:ext>
      </dgm:extLst>
    </dgm:pt>
    <dgm:pt modelId="{BA43E193-E60A-406E-AB71-FFE79109F4A1}" type="pres">
      <dgm:prSet presAssocID="{C02C4750-56A6-4799-B1C7-A35A2A174BE0}" presName="spaceRect" presStyleCnt="0"/>
      <dgm:spPr/>
    </dgm:pt>
    <dgm:pt modelId="{B1007B1D-C9A5-446A-8738-B3EF492E80D8}" type="pres">
      <dgm:prSet presAssocID="{C02C4750-56A6-4799-B1C7-A35A2A174BE0}" presName="parTx" presStyleLbl="revTx" presStyleIdx="2" presStyleCnt="4">
        <dgm:presLayoutVars>
          <dgm:chMax val="0"/>
          <dgm:chPref val="0"/>
        </dgm:presLayoutVars>
      </dgm:prSet>
      <dgm:spPr/>
    </dgm:pt>
    <dgm:pt modelId="{19F29A68-0196-43B1-8064-BFD539EC7139}" type="pres">
      <dgm:prSet presAssocID="{010179EC-7A56-4189-97D9-8812DF9156EB}" presName="sibTrans" presStyleCnt="0"/>
      <dgm:spPr/>
    </dgm:pt>
    <dgm:pt modelId="{8A86AE64-82D6-4EE2-915C-F9A6FF1A6ABE}" type="pres">
      <dgm:prSet presAssocID="{0B874DD8-75AF-4A4E-93D0-FFCEFBD4ADDF}" presName="compNode" presStyleCnt="0"/>
      <dgm:spPr/>
    </dgm:pt>
    <dgm:pt modelId="{A4E029B0-910F-4421-B735-1EB6B615E8FD}" type="pres">
      <dgm:prSet presAssocID="{0B874DD8-75AF-4A4E-93D0-FFCEFBD4ADDF}" presName="bgRect" presStyleLbl="bgShp" presStyleIdx="3" presStyleCnt="4"/>
      <dgm:spPr/>
    </dgm:pt>
    <dgm:pt modelId="{4B6B8B95-5050-478D-ACE8-DB47B48A6DB5}" type="pres">
      <dgm:prSet presAssocID="{0B874DD8-75AF-4A4E-93D0-FFCEFBD4AD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ierarki"/>
        </a:ext>
      </dgm:extLst>
    </dgm:pt>
    <dgm:pt modelId="{1AE42A0F-26F7-4132-B1C6-AF14907EB72F}" type="pres">
      <dgm:prSet presAssocID="{0B874DD8-75AF-4A4E-93D0-FFCEFBD4ADDF}" presName="spaceRect" presStyleCnt="0"/>
      <dgm:spPr/>
    </dgm:pt>
    <dgm:pt modelId="{3D6B5114-23E2-459B-81F5-AA3626E9CB62}" type="pres">
      <dgm:prSet presAssocID="{0B874DD8-75AF-4A4E-93D0-FFCEFBD4ADDF}" presName="parTx" presStyleLbl="revTx" presStyleIdx="3" presStyleCnt="4">
        <dgm:presLayoutVars>
          <dgm:chMax val="0"/>
          <dgm:chPref val="0"/>
        </dgm:presLayoutVars>
      </dgm:prSet>
      <dgm:spPr/>
    </dgm:pt>
  </dgm:ptLst>
  <dgm:cxnLst>
    <dgm:cxn modelId="{2FF41C24-8880-4886-9689-E80131CC6485}" type="presOf" srcId="{C02C4750-56A6-4799-B1C7-A35A2A174BE0}" destId="{B1007B1D-C9A5-446A-8738-B3EF492E80D8}" srcOrd="0" destOrd="0" presId="urn:microsoft.com/office/officeart/2018/2/layout/IconVerticalSolidList"/>
    <dgm:cxn modelId="{38189F27-FF06-4A78-900C-B5B9B652A48D}" srcId="{5FE853B0-F8BE-4A10-8843-DAF620903045}" destId="{A6CB7987-3D82-44CD-BFE9-48606A849448}" srcOrd="1" destOrd="0" parTransId="{CBD46F22-B953-4EC3-9B67-82ADAD120AA0}" sibTransId="{9F6D1C64-7645-42BC-A594-CC4F85113CFC}"/>
    <dgm:cxn modelId="{B9AE1542-35B7-4FAF-BEB6-CB59BEE58556}" srcId="{5FE853B0-F8BE-4A10-8843-DAF620903045}" destId="{0B874DD8-75AF-4A4E-93D0-FFCEFBD4ADDF}" srcOrd="3" destOrd="0" parTransId="{73108A6A-5EE2-4B02-A714-F0D9F0CE6AC7}" sibTransId="{D1FBE6ED-4191-49E5-AEA4-00F0EB95481E}"/>
    <dgm:cxn modelId="{4E8E6B56-2D9F-4C41-B421-99D7F63DE059}" type="presOf" srcId="{F3D045B2-301A-4F2E-A149-0018434163BE}" destId="{1BA1E759-6FB5-4852-9AD6-306242434992}" srcOrd="0" destOrd="0" presId="urn:microsoft.com/office/officeart/2018/2/layout/IconVerticalSolidList"/>
    <dgm:cxn modelId="{27DAF190-7326-4A21-BA06-FC93D4FFC218}" type="presOf" srcId="{0B874DD8-75AF-4A4E-93D0-FFCEFBD4ADDF}" destId="{3D6B5114-23E2-459B-81F5-AA3626E9CB62}" srcOrd="0" destOrd="0" presId="urn:microsoft.com/office/officeart/2018/2/layout/IconVerticalSolidList"/>
    <dgm:cxn modelId="{345FA5AF-BFED-415F-86CC-DDD4203B6785}" srcId="{5FE853B0-F8BE-4A10-8843-DAF620903045}" destId="{F3D045B2-301A-4F2E-A149-0018434163BE}" srcOrd="0" destOrd="0" parTransId="{B103B44B-DF75-4E86-A7F4-6913FB3DCF7C}" sibTransId="{D645C8EB-0B17-49AE-9A9F-01AA2019E4AA}"/>
    <dgm:cxn modelId="{4A545CBC-A24E-44BC-8D04-8C727D1AFF6D}" type="presOf" srcId="{5FE853B0-F8BE-4A10-8843-DAF620903045}" destId="{E50ECFCE-9EA0-4848-A601-DA7DC1E11C1B}" srcOrd="0" destOrd="0" presId="urn:microsoft.com/office/officeart/2018/2/layout/IconVerticalSolidList"/>
    <dgm:cxn modelId="{AD8D35C8-7835-4858-B346-9664DD9B615F}" type="presOf" srcId="{A6CB7987-3D82-44CD-BFE9-48606A849448}" destId="{ABA64246-F5AA-446E-AC44-CFA7D89BDF74}" srcOrd="0" destOrd="0" presId="urn:microsoft.com/office/officeart/2018/2/layout/IconVerticalSolidList"/>
    <dgm:cxn modelId="{DE6738F6-EDEB-4CA0-A1E9-29FA89A1F297}" srcId="{5FE853B0-F8BE-4A10-8843-DAF620903045}" destId="{C02C4750-56A6-4799-B1C7-A35A2A174BE0}" srcOrd="2" destOrd="0" parTransId="{45BCB7B2-F618-49BA-B015-E363C0312C37}" sibTransId="{010179EC-7A56-4189-97D9-8812DF9156EB}"/>
    <dgm:cxn modelId="{849AC581-96F9-4AA2-9B29-2C0D788E6C19}" type="presParOf" srcId="{E50ECFCE-9EA0-4848-A601-DA7DC1E11C1B}" destId="{F84A1B53-3112-4247-81A8-75F16328689B}" srcOrd="0" destOrd="0" presId="urn:microsoft.com/office/officeart/2018/2/layout/IconVerticalSolidList"/>
    <dgm:cxn modelId="{EBEF7BEB-0AF5-4E73-8255-12B3BBE76E11}" type="presParOf" srcId="{F84A1B53-3112-4247-81A8-75F16328689B}" destId="{3AEAC7B1-FC29-4D2A-91B1-BEABE98D7650}" srcOrd="0" destOrd="0" presId="urn:microsoft.com/office/officeart/2018/2/layout/IconVerticalSolidList"/>
    <dgm:cxn modelId="{C5F6DA3B-6B4D-4B65-9C9C-B2A80FC47BF1}" type="presParOf" srcId="{F84A1B53-3112-4247-81A8-75F16328689B}" destId="{5B4A6D23-5656-46A5-8131-11823D232556}" srcOrd="1" destOrd="0" presId="urn:microsoft.com/office/officeart/2018/2/layout/IconVerticalSolidList"/>
    <dgm:cxn modelId="{27294473-3E81-4A4F-9D00-963AC6281A0D}" type="presParOf" srcId="{F84A1B53-3112-4247-81A8-75F16328689B}" destId="{086D50FC-C493-4C92-8D8B-E5C9A2734C8C}" srcOrd="2" destOrd="0" presId="urn:microsoft.com/office/officeart/2018/2/layout/IconVerticalSolidList"/>
    <dgm:cxn modelId="{771CBB5E-D01D-4B9C-952E-5115C1406C7E}" type="presParOf" srcId="{F84A1B53-3112-4247-81A8-75F16328689B}" destId="{1BA1E759-6FB5-4852-9AD6-306242434992}" srcOrd="3" destOrd="0" presId="urn:microsoft.com/office/officeart/2018/2/layout/IconVerticalSolidList"/>
    <dgm:cxn modelId="{C1B4326A-5731-4E9B-9777-D80BEC257402}" type="presParOf" srcId="{E50ECFCE-9EA0-4848-A601-DA7DC1E11C1B}" destId="{C48F6581-8403-4DC8-97DD-91710DC00F64}" srcOrd="1" destOrd="0" presId="urn:microsoft.com/office/officeart/2018/2/layout/IconVerticalSolidList"/>
    <dgm:cxn modelId="{171E6620-93F8-4BFD-A355-642BB0450846}" type="presParOf" srcId="{E50ECFCE-9EA0-4848-A601-DA7DC1E11C1B}" destId="{E5DAB6FE-CF1A-4E7C-B836-20516D8469B9}" srcOrd="2" destOrd="0" presId="urn:microsoft.com/office/officeart/2018/2/layout/IconVerticalSolidList"/>
    <dgm:cxn modelId="{C51DB2D9-6C3C-4AFA-A07B-1ABD0FFE10D3}" type="presParOf" srcId="{E5DAB6FE-CF1A-4E7C-B836-20516D8469B9}" destId="{386091FD-C65D-4542-81FE-C415B9A9B087}" srcOrd="0" destOrd="0" presId="urn:microsoft.com/office/officeart/2018/2/layout/IconVerticalSolidList"/>
    <dgm:cxn modelId="{5E757526-55E2-4A71-A8CC-4032CBCA08C4}" type="presParOf" srcId="{E5DAB6FE-CF1A-4E7C-B836-20516D8469B9}" destId="{2D80F430-8B05-457F-A1D1-3963072E6E60}" srcOrd="1" destOrd="0" presId="urn:microsoft.com/office/officeart/2018/2/layout/IconVerticalSolidList"/>
    <dgm:cxn modelId="{9D784AE8-0715-459F-9896-CBE48C57FC14}" type="presParOf" srcId="{E5DAB6FE-CF1A-4E7C-B836-20516D8469B9}" destId="{DFB99834-82C7-4ECA-957B-C4EE8EE6F0D4}" srcOrd="2" destOrd="0" presId="urn:microsoft.com/office/officeart/2018/2/layout/IconVerticalSolidList"/>
    <dgm:cxn modelId="{1AE5A1F1-50B7-49B2-90CA-F6428FAF8485}" type="presParOf" srcId="{E5DAB6FE-CF1A-4E7C-B836-20516D8469B9}" destId="{ABA64246-F5AA-446E-AC44-CFA7D89BDF74}" srcOrd="3" destOrd="0" presId="urn:microsoft.com/office/officeart/2018/2/layout/IconVerticalSolidList"/>
    <dgm:cxn modelId="{1B47FD75-704A-494D-B38B-1B6194126620}" type="presParOf" srcId="{E50ECFCE-9EA0-4848-A601-DA7DC1E11C1B}" destId="{3DA5A63D-93B3-4678-991A-5C1DD851CBF5}" srcOrd="3" destOrd="0" presId="urn:microsoft.com/office/officeart/2018/2/layout/IconVerticalSolidList"/>
    <dgm:cxn modelId="{3AAACBE7-1DE2-4FEF-B998-065EC2485B55}" type="presParOf" srcId="{E50ECFCE-9EA0-4848-A601-DA7DC1E11C1B}" destId="{A3470C2A-71D5-44BE-8CEC-7FDA1FFCDD04}" srcOrd="4" destOrd="0" presId="urn:microsoft.com/office/officeart/2018/2/layout/IconVerticalSolidList"/>
    <dgm:cxn modelId="{799E355A-65E4-4A2C-8284-12C543678C6D}" type="presParOf" srcId="{A3470C2A-71D5-44BE-8CEC-7FDA1FFCDD04}" destId="{306A8207-E813-4E42-BD57-E3DD8626BD7B}" srcOrd="0" destOrd="0" presId="urn:microsoft.com/office/officeart/2018/2/layout/IconVerticalSolidList"/>
    <dgm:cxn modelId="{7EBDE64E-DB2F-4E99-A3A3-14B742D57657}" type="presParOf" srcId="{A3470C2A-71D5-44BE-8CEC-7FDA1FFCDD04}" destId="{6D06A683-418E-410D-B4B9-BBE634BF7EAF}" srcOrd="1" destOrd="0" presId="urn:microsoft.com/office/officeart/2018/2/layout/IconVerticalSolidList"/>
    <dgm:cxn modelId="{409AD0CB-9FFA-4478-9911-E59B9C1E230A}" type="presParOf" srcId="{A3470C2A-71D5-44BE-8CEC-7FDA1FFCDD04}" destId="{BA43E193-E60A-406E-AB71-FFE79109F4A1}" srcOrd="2" destOrd="0" presId="urn:microsoft.com/office/officeart/2018/2/layout/IconVerticalSolidList"/>
    <dgm:cxn modelId="{0C44798B-B3F2-47E0-A6B7-A8938E0DAA2C}" type="presParOf" srcId="{A3470C2A-71D5-44BE-8CEC-7FDA1FFCDD04}" destId="{B1007B1D-C9A5-446A-8738-B3EF492E80D8}" srcOrd="3" destOrd="0" presId="urn:microsoft.com/office/officeart/2018/2/layout/IconVerticalSolidList"/>
    <dgm:cxn modelId="{34D46F84-57DD-4F44-8475-6781B5B6E6B8}" type="presParOf" srcId="{E50ECFCE-9EA0-4848-A601-DA7DC1E11C1B}" destId="{19F29A68-0196-43B1-8064-BFD539EC7139}" srcOrd="5" destOrd="0" presId="urn:microsoft.com/office/officeart/2018/2/layout/IconVerticalSolidList"/>
    <dgm:cxn modelId="{450E5AD4-5F04-4C21-9EB5-85EE09687B8A}" type="presParOf" srcId="{E50ECFCE-9EA0-4848-A601-DA7DC1E11C1B}" destId="{8A86AE64-82D6-4EE2-915C-F9A6FF1A6ABE}" srcOrd="6" destOrd="0" presId="urn:microsoft.com/office/officeart/2018/2/layout/IconVerticalSolidList"/>
    <dgm:cxn modelId="{2209BBC6-2D26-4D8B-B8EC-469746409EED}" type="presParOf" srcId="{8A86AE64-82D6-4EE2-915C-F9A6FF1A6ABE}" destId="{A4E029B0-910F-4421-B735-1EB6B615E8FD}" srcOrd="0" destOrd="0" presId="urn:microsoft.com/office/officeart/2018/2/layout/IconVerticalSolidList"/>
    <dgm:cxn modelId="{B61D590E-5D13-4C9E-B486-88E475BE4094}" type="presParOf" srcId="{8A86AE64-82D6-4EE2-915C-F9A6FF1A6ABE}" destId="{4B6B8B95-5050-478D-ACE8-DB47B48A6DB5}" srcOrd="1" destOrd="0" presId="urn:microsoft.com/office/officeart/2018/2/layout/IconVerticalSolidList"/>
    <dgm:cxn modelId="{21888FEB-2CCB-464C-AD87-270E2918B748}" type="presParOf" srcId="{8A86AE64-82D6-4EE2-915C-F9A6FF1A6ABE}" destId="{1AE42A0F-26F7-4132-B1C6-AF14907EB72F}" srcOrd="2" destOrd="0" presId="urn:microsoft.com/office/officeart/2018/2/layout/IconVerticalSolidList"/>
    <dgm:cxn modelId="{D9353A30-09AF-4A9C-8098-D63B2A96F17C}" type="presParOf" srcId="{8A86AE64-82D6-4EE2-915C-F9A6FF1A6ABE}" destId="{3D6B5114-23E2-459B-81F5-AA3626E9CB6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104B5-E797-4018-972D-FC9D3C0F1EEC}">
      <dsp:nvSpPr>
        <dsp:cNvPr id="0" name=""/>
        <dsp:cNvSpPr/>
      </dsp:nvSpPr>
      <dsp:spPr>
        <a:xfrm>
          <a:off x="0" y="0"/>
          <a:ext cx="54003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3E0D8A-9AE5-4C4C-BDFE-2525FBEC9CE1}">
      <dsp:nvSpPr>
        <dsp:cNvPr id="0" name=""/>
        <dsp:cNvSpPr/>
      </dsp:nvSpPr>
      <dsp:spPr>
        <a:xfrm>
          <a:off x="0" y="0"/>
          <a:ext cx="5400337" cy="80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a-DK" sz="1800" kern="1200" dirty="0"/>
            <a:t>Optimal</a:t>
          </a:r>
          <a:r>
            <a:rPr lang="da-DK" sz="3600" kern="1200" dirty="0"/>
            <a:t> </a:t>
          </a:r>
          <a:r>
            <a:rPr lang="da-DK" sz="1800" kern="1200" dirty="0"/>
            <a:t>placering</a:t>
          </a:r>
          <a:endParaRPr lang="en-US" sz="3600" kern="1200" dirty="0"/>
        </a:p>
      </dsp:txBody>
      <dsp:txXfrm>
        <a:off x="0" y="0"/>
        <a:ext cx="5400337" cy="808344"/>
      </dsp:txXfrm>
    </dsp:sp>
    <dsp:sp modelId="{4EDF9FF2-5C79-49D4-B243-7FB017524542}">
      <dsp:nvSpPr>
        <dsp:cNvPr id="0" name=""/>
        <dsp:cNvSpPr/>
      </dsp:nvSpPr>
      <dsp:spPr>
        <a:xfrm>
          <a:off x="0" y="808344"/>
          <a:ext cx="54003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1BA3A9A-638C-4CBB-B981-0FFF32DC2136}">
      <dsp:nvSpPr>
        <dsp:cNvPr id="0" name=""/>
        <dsp:cNvSpPr/>
      </dsp:nvSpPr>
      <dsp:spPr>
        <a:xfrm>
          <a:off x="0" y="787723"/>
          <a:ext cx="5400337" cy="80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br>
            <a:rPr lang="da-DK" sz="1800" kern="1200" dirty="0"/>
          </a:br>
          <a:r>
            <a:rPr lang="da-DK" sz="1800" kern="1200" dirty="0"/>
            <a:t>Tilstrækkelig arealreservation </a:t>
          </a:r>
          <a:endParaRPr lang="en-US" sz="1800" kern="1200" dirty="0"/>
        </a:p>
      </dsp:txBody>
      <dsp:txXfrm>
        <a:off x="0" y="787723"/>
        <a:ext cx="5400337" cy="808344"/>
      </dsp:txXfrm>
    </dsp:sp>
    <dsp:sp modelId="{3C736521-9BDC-436F-8B24-56BB6290FD09}">
      <dsp:nvSpPr>
        <dsp:cNvPr id="0" name=""/>
        <dsp:cNvSpPr/>
      </dsp:nvSpPr>
      <dsp:spPr>
        <a:xfrm>
          <a:off x="0" y="1616688"/>
          <a:ext cx="54003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E21E36B-65D6-489C-88D8-BB7ABA445332}">
      <dsp:nvSpPr>
        <dsp:cNvPr id="0" name=""/>
        <dsp:cNvSpPr/>
      </dsp:nvSpPr>
      <dsp:spPr>
        <a:xfrm>
          <a:off x="0" y="1616688"/>
          <a:ext cx="5400337" cy="80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br>
            <a:rPr lang="da-DK" sz="1800" kern="1200" dirty="0"/>
          </a:br>
          <a:r>
            <a:rPr lang="da-DK" sz="1800" kern="1200" dirty="0"/>
            <a:t>Udnyttelse af synergier</a:t>
          </a:r>
          <a:endParaRPr lang="en-US" sz="1800" kern="1200" dirty="0"/>
        </a:p>
      </dsp:txBody>
      <dsp:txXfrm>
        <a:off x="0" y="1616688"/>
        <a:ext cx="5400337" cy="808344"/>
      </dsp:txXfrm>
    </dsp:sp>
    <dsp:sp modelId="{E81E6603-5E5A-4EFE-98D6-6D8A0498010A}">
      <dsp:nvSpPr>
        <dsp:cNvPr id="0" name=""/>
        <dsp:cNvSpPr/>
      </dsp:nvSpPr>
      <dsp:spPr>
        <a:xfrm>
          <a:off x="0" y="2425032"/>
          <a:ext cx="54003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1461475-3546-4481-BB2D-1E4CD084F151}">
      <dsp:nvSpPr>
        <dsp:cNvPr id="0" name=""/>
        <dsp:cNvSpPr/>
      </dsp:nvSpPr>
      <dsp:spPr>
        <a:xfrm>
          <a:off x="0" y="2425032"/>
          <a:ext cx="5400337" cy="80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br>
            <a:rPr lang="da-DK" sz="1800" kern="1200" dirty="0"/>
          </a:br>
          <a:r>
            <a:rPr lang="da-DK" sz="1800" kern="1200" dirty="0"/>
            <a:t>Sammenhæng mellem vand, byudvikling og natur</a:t>
          </a:r>
          <a:endParaRPr lang="en-US" sz="1800" kern="1200" dirty="0"/>
        </a:p>
      </dsp:txBody>
      <dsp:txXfrm>
        <a:off x="0" y="2425032"/>
        <a:ext cx="5400337" cy="808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8D751-91BC-40F3-80E4-98F03BA87560}">
      <dsp:nvSpPr>
        <dsp:cNvPr id="0" name=""/>
        <dsp:cNvSpPr/>
      </dsp:nvSpPr>
      <dsp:spPr>
        <a:xfrm>
          <a:off x="4362245" y="103260"/>
          <a:ext cx="1631779" cy="16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a-DK" sz="1500" kern="1200" dirty="0">
              <a:solidFill>
                <a:schemeClr val="accent5"/>
              </a:solidFill>
            </a:rPr>
            <a:t>Myndighed</a:t>
          </a:r>
          <a:endParaRPr lang="en-US" sz="1500" kern="1200" dirty="0">
            <a:solidFill>
              <a:schemeClr val="accent5"/>
            </a:solidFill>
          </a:endParaRPr>
        </a:p>
      </dsp:txBody>
      <dsp:txXfrm>
        <a:off x="4362245" y="103260"/>
        <a:ext cx="1631779" cy="1631779"/>
      </dsp:txXfrm>
    </dsp:sp>
    <dsp:sp modelId="{6FFF13BE-BB3D-4151-9F00-18F53AD1263F}">
      <dsp:nvSpPr>
        <dsp:cNvPr id="0" name=""/>
        <dsp:cNvSpPr/>
      </dsp:nvSpPr>
      <dsp:spPr>
        <a:xfrm>
          <a:off x="1490098" y="813"/>
          <a:ext cx="4606373" cy="4606373"/>
        </a:xfrm>
        <a:prstGeom prst="circularArrow">
          <a:avLst>
            <a:gd name="adj1" fmla="val 6908"/>
            <a:gd name="adj2" fmla="val 465804"/>
            <a:gd name="adj3" fmla="val 547512"/>
            <a:gd name="adj4" fmla="val 20586683"/>
            <a:gd name="adj5" fmla="val 8059"/>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D292C78-8E08-4244-B545-197E926ABC7B}">
      <dsp:nvSpPr>
        <dsp:cNvPr id="0" name=""/>
        <dsp:cNvSpPr/>
      </dsp:nvSpPr>
      <dsp:spPr>
        <a:xfrm>
          <a:off x="4362245" y="2872959"/>
          <a:ext cx="1631779" cy="16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a-DK" sz="1500" kern="1200" dirty="0">
              <a:solidFill>
                <a:schemeClr val="accent5"/>
              </a:solidFill>
            </a:rPr>
            <a:t>Forsyningsselskab</a:t>
          </a:r>
          <a:endParaRPr lang="en-US" sz="1500" kern="1200" dirty="0">
            <a:solidFill>
              <a:schemeClr val="accent5"/>
            </a:solidFill>
          </a:endParaRPr>
        </a:p>
      </dsp:txBody>
      <dsp:txXfrm>
        <a:off x="4362245" y="2872959"/>
        <a:ext cx="1631779" cy="1631779"/>
      </dsp:txXfrm>
    </dsp:sp>
    <dsp:sp modelId="{0608A34A-979C-4D9C-8B17-5E533B3A49B1}">
      <dsp:nvSpPr>
        <dsp:cNvPr id="0" name=""/>
        <dsp:cNvSpPr/>
      </dsp:nvSpPr>
      <dsp:spPr>
        <a:xfrm>
          <a:off x="1490098" y="813"/>
          <a:ext cx="4606373" cy="4606373"/>
        </a:xfrm>
        <a:prstGeom prst="circularArrow">
          <a:avLst>
            <a:gd name="adj1" fmla="val 6908"/>
            <a:gd name="adj2" fmla="val 465804"/>
            <a:gd name="adj3" fmla="val 5947512"/>
            <a:gd name="adj4" fmla="val 4386683"/>
            <a:gd name="adj5" fmla="val 8059"/>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9AC0DF2-AAB9-4E36-AA4E-8BE5033235EB}">
      <dsp:nvSpPr>
        <dsp:cNvPr id="0" name=""/>
        <dsp:cNvSpPr/>
      </dsp:nvSpPr>
      <dsp:spPr>
        <a:xfrm>
          <a:off x="1592545" y="2872959"/>
          <a:ext cx="1631779" cy="16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a-DK" sz="1500" kern="1200" dirty="0">
              <a:solidFill>
                <a:schemeClr val="accent5"/>
              </a:solidFill>
            </a:rPr>
            <a:t>Borgere og øvrige interessenter</a:t>
          </a:r>
          <a:endParaRPr lang="en-US" sz="1500" kern="1200" dirty="0">
            <a:solidFill>
              <a:schemeClr val="accent5"/>
            </a:solidFill>
          </a:endParaRPr>
        </a:p>
      </dsp:txBody>
      <dsp:txXfrm>
        <a:off x="1592545" y="2872959"/>
        <a:ext cx="1631779" cy="1631779"/>
      </dsp:txXfrm>
    </dsp:sp>
    <dsp:sp modelId="{C35B0477-3237-4E01-BB83-A3C428B6138A}">
      <dsp:nvSpPr>
        <dsp:cNvPr id="0" name=""/>
        <dsp:cNvSpPr/>
      </dsp:nvSpPr>
      <dsp:spPr>
        <a:xfrm>
          <a:off x="1490098" y="813"/>
          <a:ext cx="4606373" cy="4606373"/>
        </a:xfrm>
        <a:prstGeom prst="circularArrow">
          <a:avLst>
            <a:gd name="adj1" fmla="val 6908"/>
            <a:gd name="adj2" fmla="val 465804"/>
            <a:gd name="adj3" fmla="val 11347512"/>
            <a:gd name="adj4" fmla="val 9786683"/>
            <a:gd name="adj5" fmla="val 8059"/>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567F153-52A3-49B4-8A41-9617B9E3168C}">
      <dsp:nvSpPr>
        <dsp:cNvPr id="0" name=""/>
        <dsp:cNvSpPr/>
      </dsp:nvSpPr>
      <dsp:spPr>
        <a:xfrm>
          <a:off x="1592545" y="103260"/>
          <a:ext cx="1631779" cy="1631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a-DK" sz="1500" kern="1200" dirty="0">
              <a:solidFill>
                <a:schemeClr val="accent5"/>
              </a:solidFill>
            </a:rPr>
            <a:t>Private eller kommunale udviklere</a:t>
          </a:r>
          <a:endParaRPr lang="en-US" sz="1500" kern="1200" dirty="0">
            <a:solidFill>
              <a:schemeClr val="accent5"/>
            </a:solidFill>
          </a:endParaRPr>
        </a:p>
      </dsp:txBody>
      <dsp:txXfrm>
        <a:off x="1592545" y="103260"/>
        <a:ext cx="1631779" cy="1631779"/>
      </dsp:txXfrm>
    </dsp:sp>
    <dsp:sp modelId="{DA9504C6-D264-458E-9241-FEB9BB2F6713}">
      <dsp:nvSpPr>
        <dsp:cNvPr id="0" name=""/>
        <dsp:cNvSpPr/>
      </dsp:nvSpPr>
      <dsp:spPr>
        <a:xfrm>
          <a:off x="1490098" y="813"/>
          <a:ext cx="4606373" cy="4606373"/>
        </a:xfrm>
        <a:prstGeom prst="circularArrow">
          <a:avLst>
            <a:gd name="adj1" fmla="val 6908"/>
            <a:gd name="adj2" fmla="val 465804"/>
            <a:gd name="adj3" fmla="val 16747512"/>
            <a:gd name="adj4" fmla="val 15186683"/>
            <a:gd name="adj5" fmla="val 8059"/>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EFBEF-7EA7-467C-A397-9A1F2DBE0770}">
      <dsp:nvSpPr>
        <dsp:cNvPr id="0" name=""/>
        <dsp:cNvSpPr/>
      </dsp:nvSpPr>
      <dsp:spPr>
        <a:xfrm>
          <a:off x="0" y="179813"/>
          <a:ext cx="10772823"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6091" tIns="229108" rIns="836091" bIns="113792" numCol="1" spcCol="1270" anchor="t" anchorCtr="0">
          <a:noAutofit/>
        </a:bodyPr>
        <a:lstStyle/>
        <a:p>
          <a:pPr marL="171450" lvl="1" indent="-171450" algn="l" defTabSz="711200">
            <a:lnSpc>
              <a:spcPct val="90000"/>
            </a:lnSpc>
            <a:spcBef>
              <a:spcPct val="0"/>
            </a:spcBef>
            <a:spcAft>
              <a:spcPct val="15000"/>
            </a:spcAft>
            <a:buNone/>
          </a:pPr>
          <a:r>
            <a:rPr lang="da-DK" sz="1600" kern="1200" dirty="0"/>
            <a:t>Behov for regnvandsbassin identificeres</a:t>
          </a:r>
          <a:endParaRPr lang="en-US" sz="1600" kern="1200" dirty="0"/>
        </a:p>
        <a:p>
          <a:pPr marL="171450" lvl="1" indent="-171450" algn="l" defTabSz="711200">
            <a:lnSpc>
              <a:spcPct val="90000"/>
            </a:lnSpc>
            <a:spcBef>
              <a:spcPct val="0"/>
            </a:spcBef>
            <a:spcAft>
              <a:spcPct val="15000"/>
            </a:spcAft>
            <a:buNone/>
          </a:pPr>
          <a:r>
            <a:rPr lang="da-DK" sz="1600" kern="1200" noProof="0" dirty="0"/>
            <a:t>Formål: tidlig erkendelse af bassinbehov og reservation af areal I planlægningen</a:t>
          </a:r>
        </a:p>
      </dsp:txBody>
      <dsp:txXfrm>
        <a:off x="0" y="179813"/>
        <a:ext cx="10772823" cy="831600"/>
      </dsp:txXfrm>
    </dsp:sp>
    <dsp:sp modelId="{E7A622DE-BABE-45EE-ACE8-64B7CF793B8E}">
      <dsp:nvSpPr>
        <dsp:cNvPr id="0" name=""/>
        <dsp:cNvSpPr/>
      </dsp:nvSpPr>
      <dsp:spPr>
        <a:xfrm>
          <a:off x="538641" y="17453"/>
          <a:ext cx="7540976" cy="32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031" tIns="0" rIns="285031" bIns="0" numCol="1" spcCol="1270" anchor="ctr" anchorCtr="0">
          <a:noAutofit/>
        </a:bodyPr>
        <a:lstStyle/>
        <a:p>
          <a:pPr marL="0" lvl="0" indent="0" algn="l" defTabSz="1422400">
            <a:lnSpc>
              <a:spcPct val="90000"/>
            </a:lnSpc>
            <a:spcBef>
              <a:spcPct val="0"/>
            </a:spcBef>
            <a:spcAft>
              <a:spcPct val="35000"/>
            </a:spcAft>
            <a:buNone/>
          </a:pPr>
          <a:r>
            <a:rPr lang="da-DK" sz="3200" b="0" kern="1200" dirty="0"/>
            <a:t>Opstart</a:t>
          </a:r>
          <a:endParaRPr lang="en-US" sz="3200" kern="1200" dirty="0"/>
        </a:p>
      </dsp:txBody>
      <dsp:txXfrm>
        <a:off x="554493" y="33305"/>
        <a:ext cx="7509272" cy="293016"/>
      </dsp:txXfrm>
    </dsp:sp>
    <dsp:sp modelId="{9074D823-B262-45DF-A734-CC70787ED44D}">
      <dsp:nvSpPr>
        <dsp:cNvPr id="0" name=""/>
        <dsp:cNvSpPr/>
      </dsp:nvSpPr>
      <dsp:spPr>
        <a:xfrm>
          <a:off x="0" y="1233174"/>
          <a:ext cx="10772823"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6091" tIns="229108" rIns="836091" bIns="113792" numCol="1" spcCol="1270" anchor="t" anchorCtr="0">
          <a:noAutofit/>
        </a:bodyPr>
        <a:lstStyle/>
        <a:p>
          <a:pPr marL="171450" lvl="1" indent="-171450" algn="l" defTabSz="711200">
            <a:lnSpc>
              <a:spcPct val="90000"/>
            </a:lnSpc>
            <a:spcBef>
              <a:spcPct val="0"/>
            </a:spcBef>
            <a:spcAft>
              <a:spcPct val="15000"/>
            </a:spcAft>
            <a:buNone/>
          </a:pPr>
          <a:r>
            <a:rPr lang="da-DK" sz="1600" kern="1200" noProof="0" dirty="0"/>
            <a:t>Projektet afklares I forhold til planhierarkiet: Kommuneplan, spildvandsplan mv. </a:t>
          </a:r>
        </a:p>
        <a:p>
          <a:pPr marL="171450" lvl="1" indent="-171450" algn="l" defTabSz="711200">
            <a:lnSpc>
              <a:spcPct val="90000"/>
            </a:lnSpc>
            <a:spcBef>
              <a:spcPct val="0"/>
            </a:spcBef>
            <a:spcAft>
              <a:spcPct val="15000"/>
            </a:spcAft>
            <a:buNone/>
          </a:pPr>
          <a:r>
            <a:rPr lang="da-DK" sz="1600" kern="1200" noProof="0" dirty="0"/>
            <a:t>Formål: Fastlægge de planmæssige rammer og bindinger </a:t>
          </a:r>
        </a:p>
      </dsp:txBody>
      <dsp:txXfrm>
        <a:off x="0" y="1233174"/>
        <a:ext cx="10772823" cy="831600"/>
      </dsp:txXfrm>
    </dsp:sp>
    <dsp:sp modelId="{82E21A4E-6FF6-4097-B00C-2C01C61EA169}">
      <dsp:nvSpPr>
        <dsp:cNvPr id="0" name=""/>
        <dsp:cNvSpPr/>
      </dsp:nvSpPr>
      <dsp:spPr>
        <a:xfrm>
          <a:off x="538641" y="1070814"/>
          <a:ext cx="7540976" cy="32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031" tIns="0" rIns="285031" bIns="0" numCol="1" spcCol="1270" anchor="ctr" anchorCtr="0">
          <a:noAutofit/>
        </a:bodyPr>
        <a:lstStyle/>
        <a:p>
          <a:pPr marL="0" lvl="0" indent="0" algn="l" defTabSz="1422400">
            <a:lnSpc>
              <a:spcPct val="90000"/>
            </a:lnSpc>
            <a:spcBef>
              <a:spcPct val="0"/>
            </a:spcBef>
            <a:spcAft>
              <a:spcPct val="35000"/>
            </a:spcAft>
            <a:buNone/>
          </a:pPr>
          <a:r>
            <a:rPr lang="da-DK" sz="3200" b="0" kern="1200" dirty="0"/>
            <a:t>Grundlag</a:t>
          </a:r>
          <a:endParaRPr lang="en-US" sz="4400" kern="1200" dirty="0"/>
        </a:p>
      </dsp:txBody>
      <dsp:txXfrm>
        <a:off x="554493" y="1086666"/>
        <a:ext cx="7509272" cy="293016"/>
      </dsp:txXfrm>
    </dsp:sp>
    <dsp:sp modelId="{94DBAAB3-BD46-4EE7-8459-C8F126F1BD52}">
      <dsp:nvSpPr>
        <dsp:cNvPr id="0" name=""/>
        <dsp:cNvSpPr/>
      </dsp:nvSpPr>
      <dsp:spPr>
        <a:xfrm>
          <a:off x="0" y="2286534"/>
          <a:ext cx="10772823" cy="10568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6091" tIns="229108" rIns="836091" bIns="113792" numCol="1" spcCol="1270" anchor="t" anchorCtr="0">
          <a:noAutofit/>
        </a:bodyPr>
        <a:lstStyle/>
        <a:p>
          <a:pPr marL="171450" lvl="1" indent="-171450" algn="l" defTabSz="711200">
            <a:lnSpc>
              <a:spcPct val="90000"/>
            </a:lnSpc>
            <a:spcBef>
              <a:spcPct val="0"/>
            </a:spcBef>
            <a:spcAft>
              <a:spcPct val="15000"/>
            </a:spcAft>
            <a:buNone/>
          </a:pPr>
          <a:r>
            <a:rPr lang="da-DK" sz="1600" kern="1200" noProof="0" dirty="0"/>
            <a:t>Projektets planmæssige, fysiske og miljømæssige rammer afdækkes. Behov for kvalificering af viden kortlægges/igangsættes.</a:t>
          </a:r>
        </a:p>
        <a:p>
          <a:pPr marL="171450" lvl="1" indent="-171450" algn="l" defTabSz="711200">
            <a:lnSpc>
              <a:spcPct val="90000"/>
            </a:lnSpc>
            <a:spcBef>
              <a:spcPct val="0"/>
            </a:spcBef>
            <a:spcAft>
              <a:spcPct val="15000"/>
            </a:spcAft>
            <a:buNone/>
          </a:pPr>
          <a:r>
            <a:rPr lang="da-DK" sz="1600" kern="1200" noProof="0" dirty="0"/>
            <a:t>Formål: At dokumentere, at bassinprojektet er realiserbart ift. plangrundlag og recipientkrav</a:t>
          </a:r>
        </a:p>
      </dsp:txBody>
      <dsp:txXfrm>
        <a:off x="0" y="2286534"/>
        <a:ext cx="10772823" cy="1056825"/>
      </dsp:txXfrm>
    </dsp:sp>
    <dsp:sp modelId="{312E7AC3-0C27-4932-BA60-D642D095AE35}">
      <dsp:nvSpPr>
        <dsp:cNvPr id="0" name=""/>
        <dsp:cNvSpPr/>
      </dsp:nvSpPr>
      <dsp:spPr>
        <a:xfrm>
          <a:off x="538641" y="2124174"/>
          <a:ext cx="7540976" cy="32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031" tIns="0" rIns="285031" bIns="0" numCol="1" spcCol="1270" anchor="ctr" anchorCtr="0">
          <a:noAutofit/>
        </a:bodyPr>
        <a:lstStyle/>
        <a:p>
          <a:pPr marL="0" lvl="0" indent="0" algn="l" defTabSz="1422400">
            <a:lnSpc>
              <a:spcPct val="90000"/>
            </a:lnSpc>
            <a:spcBef>
              <a:spcPct val="0"/>
            </a:spcBef>
            <a:spcAft>
              <a:spcPct val="35000"/>
            </a:spcAft>
            <a:buNone/>
          </a:pPr>
          <a:r>
            <a:rPr lang="da-DK" sz="3200" b="0" kern="1200" dirty="0"/>
            <a:t>Afklaring</a:t>
          </a:r>
          <a:endParaRPr lang="en-US" sz="4400" kern="1200" dirty="0"/>
        </a:p>
      </dsp:txBody>
      <dsp:txXfrm>
        <a:off x="554493" y="2140026"/>
        <a:ext cx="7509272" cy="293016"/>
      </dsp:txXfrm>
    </dsp:sp>
    <dsp:sp modelId="{B4D925F8-4296-49F2-96A6-1BA93A2ACD7A}">
      <dsp:nvSpPr>
        <dsp:cNvPr id="0" name=""/>
        <dsp:cNvSpPr/>
      </dsp:nvSpPr>
      <dsp:spPr>
        <a:xfrm>
          <a:off x="0" y="3565119"/>
          <a:ext cx="10772823" cy="12820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6091" tIns="229108" rIns="836091" bIns="113792" numCol="1" spcCol="1270" anchor="t" anchorCtr="0">
          <a:noAutofit/>
        </a:bodyPr>
        <a:lstStyle/>
        <a:p>
          <a:pPr marL="171450" lvl="1" indent="-171450" algn="l" defTabSz="711200">
            <a:lnSpc>
              <a:spcPct val="90000"/>
            </a:lnSpc>
            <a:spcBef>
              <a:spcPct val="0"/>
            </a:spcBef>
            <a:spcAft>
              <a:spcPct val="15000"/>
            </a:spcAft>
            <a:buNone/>
          </a:pPr>
          <a:r>
            <a:rPr lang="da-DK" sz="1600" kern="1200" noProof="0" dirty="0"/>
            <a:t>Bassinplacering, arealreservation og vandhåndteringsprincipper fastlægges i lokalplanen pba. Vandhåndteringsplan</a:t>
          </a:r>
        </a:p>
        <a:p>
          <a:pPr marL="171450" lvl="1" indent="-171450" algn="l" defTabSz="711200">
            <a:lnSpc>
              <a:spcPct val="90000"/>
            </a:lnSpc>
            <a:spcBef>
              <a:spcPct val="0"/>
            </a:spcBef>
            <a:spcAft>
              <a:spcPct val="15000"/>
            </a:spcAft>
            <a:buNone/>
          </a:pPr>
          <a:r>
            <a:rPr lang="da-DK" sz="1600" kern="1200" noProof="0" dirty="0"/>
            <a:t>Formål: Juridisk sikring af en realiserbar løsning hvor krav til arealudlæg, recipient, rekreative funktioner mv. Koordineres mellem udvikler, myndighed og forsyning</a:t>
          </a:r>
        </a:p>
      </dsp:txBody>
      <dsp:txXfrm>
        <a:off x="0" y="3565119"/>
        <a:ext cx="10772823" cy="1282049"/>
      </dsp:txXfrm>
    </dsp:sp>
    <dsp:sp modelId="{EEE653D0-92C6-483B-9E1F-C6421FE58CFC}">
      <dsp:nvSpPr>
        <dsp:cNvPr id="0" name=""/>
        <dsp:cNvSpPr/>
      </dsp:nvSpPr>
      <dsp:spPr>
        <a:xfrm>
          <a:off x="538641" y="3402759"/>
          <a:ext cx="7540976" cy="32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031" tIns="0" rIns="285031" bIns="0" numCol="1" spcCol="1270" anchor="ctr" anchorCtr="0">
          <a:noAutofit/>
        </a:bodyPr>
        <a:lstStyle/>
        <a:p>
          <a:pPr marL="0" lvl="0" indent="0" algn="l" defTabSz="1422400">
            <a:lnSpc>
              <a:spcPct val="90000"/>
            </a:lnSpc>
            <a:spcBef>
              <a:spcPct val="0"/>
            </a:spcBef>
            <a:spcAft>
              <a:spcPct val="35000"/>
            </a:spcAft>
            <a:buNone/>
          </a:pPr>
          <a:r>
            <a:rPr lang="da-DK" sz="3200" b="0" kern="1200" dirty="0"/>
            <a:t>Lokalplan</a:t>
          </a:r>
          <a:endParaRPr lang="en-US" sz="4400" kern="1200" dirty="0"/>
        </a:p>
      </dsp:txBody>
      <dsp:txXfrm>
        <a:off x="554493" y="3418611"/>
        <a:ext cx="7509272" cy="293016"/>
      </dsp:txXfrm>
    </dsp:sp>
    <dsp:sp modelId="{AE8B737E-435C-4E54-BA24-D157EECDC2D3}">
      <dsp:nvSpPr>
        <dsp:cNvPr id="0" name=""/>
        <dsp:cNvSpPr/>
      </dsp:nvSpPr>
      <dsp:spPr>
        <a:xfrm>
          <a:off x="0" y="5068929"/>
          <a:ext cx="10772823" cy="796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6091" tIns="229108" rIns="836091" bIns="113792" numCol="1" spcCol="1270" anchor="t" anchorCtr="0">
          <a:noAutofit/>
        </a:bodyPr>
        <a:lstStyle/>
        <a:p>
          <a:pPr marL="171450" lvl="1" indent="-171450" algn="l" defTabSz="711200">
            <a:lnSpc>
              <a:spcPct val="90000"/>
            </a:lnSpc>
            <a:spcBef>
              <a:spcPct val="0"/>
            </a:spcBef>
            <a:spcAft>
              <a:spcPct val="15000"/>
            </a:spcAft>
            <a:buNone/>
          </a:pPr>
          <a:r>
            <a:rPr lang="da-DK" sz="1600" kern="1200" dirty="0"/>
            <a:t>Ansøgning om nødvendige tilladelser. Anlægsprojekt kan ikke opstartes inden nødvendige tilladelser er i hus</a:t>
          </a:r>
          <a:endParaRPr lang="en-US" sz="4700" kern="1200" dirty="0"/>
        </a:p>
      </dsp:txBody>
      <dsp:txXfrm>
        <a:off x="0" y="5068929"/>
        <a:ext cx="10772823" cy="796950"/>
      </dsp:txXfrm>
    </dsp:sp>
    <dsp:sp modelId="{4D89D902-B85C-4069-BB21-C2D5B39DF8A3}">
      <dsp:nvSpPr>
        <dsp:cNvPr id="0" name=""/>
        <dsp:cNvSpPr/>
      </dsp:nvSpPr>
      <dsp:spPr>
        <a:xfrm>
          <a:off x="538641" y="4906569"/>
          <a:ext cx="7540976" cy="32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031" tIns="0" rIns="285031" bIns="0" numCol="1" spcCol="1270" anchor="ctr" anchorCtr="0">
          <a:noAutofit/>
        </a:bodyPr>
        <a:lstStyle/>
        <a:p>
          <a:pPr marL="0" lvl="0" indent="0" algn="l" defTabSz="1422400">
            <a:lnSpc>
              <a:spcPct val="90000"/>
            </a:lnSpc>
            <a:spcBef>
              <a:spcPct val="0"/>
            </a:spcBef>
            <a:spcAft>
              <a:spcPct val="35000"/>
            </a:spcAft>
            <a:buNone/>
          </a:pPr>
          <a:r>
            <a:rPr lang="da-DK" sz="3200" b="0" kern="1200" dirty="0"/>
            <a:t>Myndighed</a:t>
          </a:r>
          <a:endParaRPr lang="en-US" sz="4400" kern="1200" dirty="0"/>
        </a:p>
      </dsp:txBody>
      <dsp:txXfrm>
        <a:off x="554493" y="4922421"/>
        <a:ext cx="7509272"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C7B1-FC29-4D2A-91B1-BEABE98D7650}">
      <dsp:nvSpPr>
        <dsp:cNvPr id="0" name=""/>
        <dsp:cNvSpPr/>
      </dsp:nvSpPr>
      <dsp:spPr>
        <a:xfrm>
          <a:off x="0" y="1912"/>
          <a:ext cx="11473200" cy="969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A6D23-5656-46A5-8131-11823D232556}">
      <dsp:nvSpPr>
        <dsp:cNvPr id="0" name=""/>
        <dsp:cNvSpPr/>
      </dsp:nvSpPr>
      <dsp:spPr>
        <a:xfrm>
          <a:off x="293213" y="220004"/>
          <a:ext cx="533115" cy="5331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A1E759-6FB5-4852-9AD6-306242434992}">
      <dsp:nvSpPr>
        <dsp:cNvPr id="0" name=""/>
        <dsp:cNvSpPr/>
      </dsp:nvSpPr>
      <dsp:spPr>
        <a:xfrm>
          <a:off x="1119541" y="1912"/>
          <a:ext cx="10353658" cy="96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84" tIns="102584" rIns="102584" bIns="102584" numCol="1" spcCol="1270" anchor="ctr" anchorCtr="0">
          <a:noAutofit/>
        </a:bodyPr>
        <a:lstStyle/>
        <a:p>
          <a:pPr marL="0" lvl="0" indent="0" algn="l" defTabSz="844550">
            <a:lnSpc>
              <a:spcPct val="90000"/>
            </a:lnSpc>
            <a:spcBef>
              <a:spcPct val="0"/>
            </a:spcBef>
            <a:spcAft>
              <a:spcPct val="35000"/>
            </a:spcAft>
            <a:buNone/>
          </a:pPr>
          <a:r>
            <a:rPr lang="da-DK" sz="1900" b="0" kern="1200"/>
            <a:t>Våde regnvandsbassiner (og vandhåndtering generelt) skal indtænkes tidligt i projekter – gerne allerede så det indgår som grundlag i kommuneplaner, spildevandsplaner og lokalplaner</a:t>
          </a:r>
          <a:endParaRPr lang="en-US" sz="1900" kern="1200"/>
        </a:p>
      </dsp:txBody>
      <dsp:txXfrm>
        <a:off x="1119541" y="1912"/>
        <a:ext cx="10353658" cy="969300"/>
      </dsp:txXfrm>
    </dsp:sp>
    <dsp:sp modelId="{386091FD-C65D-4542-81FE-C415B9A9B087}">
      <dsp:nvSpPr>
        <dsp:cNvPr id="0" name=""/>
        <dsp:cNvSpPr/>
      </dsp:nvSpPr>
      <dsp:spPr>
        <a:xfrm>
          <a:off x="0" y="1213537"/>
          <a:ext cx="11473200" cy="969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80F430-8B05-457F-A1D1-3963072E6E60}">
      <dsp:nvSpPr>
        <dsp:cNvPr id="0" name=""/>
        <dsp:cNvSpPr/>
      </dsp:nvSpPr>
      <dsp:spPr>
        <a:xfrm>
          <a:off x="293213" y="1431629"/>
          <a:ext cx="533115" cy="5331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A64246-F5AA-446E-AC44-CFA7D89BDF74}">
      <dsp:nvSpPr>
        <dsp:cNvPr id="0" name=""/>
        <dsp:cNvSpPr/>
      </dsp:nvSpPr>
      <dsp:spPr>
        <a:xfrm>
          <a:off x="1119541" y="1213537"/>
          <a:ext cx="10353658" cy="96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84" tIns="102584" rIns="102584" bIns="102584" numCol="1" spcCol="1270" anchor="ctr" anchorCtr="0">
          <a:noAutofit/>
        </a:bodyPr>
        <a:lstStyle/>
        <a:p>
          <a:pPr marL="0" lvl="0" indent="0" algn="l" defTabSz="844550">
            <a:lnSpc>
              <a:spcPct val="90000"/>
            </a:lnSpc>
            <a:spcBef>
              <a:spcPct val="0"/>
            </a:spcBef>
            <a:spcAft>
              <a:spcPct val="35000"/>
            </a:spcAft>
            <a:buNone/>
          </a:pPr>
          <a:r>
            <a:rPr lang="da-DK" sz="1900" b="0" kern="1200" dirty="0"/>
            <a:t>Recipientvurderinger – kan vi komme af med vandet både kvantitativt og kvalitativt – bør indgå tidligt i planprocessen</a:t>
          </a:r>
          <a:endParaRPr lang="en-US" sz="1900" kern="1200" dirty="0"/>
        </a:p>
      </dsp:txBody>
      <dsp:txXfrm>
        <a:off x="1119541" y="1213537"/>
        <a:ext cx="10353658" cy="969300"/>
      </dsp:txXfrm>
    </dsp:sp>
    <dsp:sp modelId="{306A8207-E813-4E42-BD57-E3DD8626BD7B}">
      <dsp:nvSpPr>
        <dsp:cNvPr id="0" name=""/>
        <dsp:cNvSpPr/>
      </dsp:nvSpPr>
      <dsp:spPr>
        <a:xfrm>
          <a:off x="0" y="2425162"/>
          <a:ext cx="11473200" cy="969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6A683-418E-410D-B4B9-BBE634BF7EAF}">
      <dsp:nvSpPr>
        <dsp:cNvPr id="0" name=""/>
        <dsp:cNvSpPr/>
      </dsp:nvSpPr>
      <dsp:spPr>
        <a:xfrm>
          <a:off x="293213" y="2643255"/>
          <a:ext cx="533115" cy="53311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007B1D-C9A5-446A-8738-B3EF492E80D8}">
      <dsp:nvSpPr>
        <dsp:cNvPr id="0" name=""/>
        <dsp:cNvSpPr/>
      </dsp:nvSpPr>
      <dsp:spPr>
        <a:xfrm>
          <a:off x="1119541" y="2425162"/>
          <a:ext cx="10353658" cy="96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84" tIns="102584" rIns="102584" bIns="102584" numCol="1" spcCol="1270" anchor="ctr" anchorCtr="0">
          <a:noAutofit/>
        </a:bodyPr>
        <a:lstStyle/>
        <a:p>
          <a:pPr marL="0" lvl="0" indent="0" algn="l" defTabSz="844550">
            <a:lnSpc>
              <a:spcPct val="90000"/>
            </a:lnSpc>
            <a:spcBef>
              <a:spcPct val="0"/>
            </a:spcBef>
            <a:spcAft>
              <a:spcPct val="35000"/>
            </a:spcAft>
            <a:buNone/>
          </a:pPr>
          <a:r>
            <a:rPr lang="da-DK" sz="1900" b="0" kern="1200" dirty="0"/>
            <a:t>Vandhåndteringsplaner er et stærkt værktøj der skaber et tværfagligt grundlag for, at placering af bassiner er mest </a:t>
          </a:r>
          <a:r>
            <a:rPr lang="da-DK" sz="1900" b="0" kern="1200" dirty="0" err="1"/>
            <a:t>hensigtmæssig</a:t>
          </a:r>
          <a:endParaRPr lang="en-US" sz="1900" kern="1200" dirty="0"/>
        </a:p>
      </dsp:txBody>
      <dsp:txXfrm>
        <a:off x="1119541" y="2425162"/>
        <a:ext cx="10353658" cy="969300"/>
      </dsp:txXfrm>
    </dsp:sp>
    <dsp:sp modelId="{A4E029B0-910F-4421-B735-1EB6B615E8FD}">
      <dsp:nvSpPr>
        <dsp:cNvPr id="0" name=""/>
        <dsp:cNvSpPr/>
      </dsp:nvSpPr>
      <dsp:spPr>
        <a:xfrm>
          <a:off x="0" y="3636787"/>
          <a:ext cx="11473200" cy="969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6B8B95-5050-478D-ACE8-DB47B48A6DB5}">
      <dsp:nvSpPr>
        <dsp:cNvPr id="0" name=""/>
        <dsp:cNvSpPr/>
      </dsp:nvSpPr>
      <dsp:spPr>
        <a:xfrm>
          <a:off x="293213" y="3854880"/>
          <a:ext cx="533115" cy="5331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B5114-23E2-459B-81F5-AA3626E9CB62}">
      <dsp:nvSpPr>
        <dsp:cNvPr id="0" name=""/>
        <dsp:cNvSpPr/>
      </dsp:nvSpPr>
      <dsp:spPr>
        <a:xfrm>
          <a:off x="1119541" y="3636787"/>
          <a:ext cx="10353658" cy="96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84" tIns="102584" rIns="102584" bIns="102584" numCol="1" spcCol="1270" anchor="ctr" anchorCtr="0">
          <a:noAutofit/>
        </a:bodyPr>
        <a:lstStyle/>
        <a:p>
          <a:pPr marL="0" lvl="0" indent="0" algn="l" defTabSz="844550">
            <a:lnSpc>
              <a:spcPct val="90000"/>
            </a:lnSpc>
            <a:spcBef>
              <a:spcPct val="0"/>
            </a:spcBef>
            <a:spcAft>
              <a:spcPct val="35000"/>
            </a:spcAft>
            <a:buNone/>
          </a:pPr>
          <a:r>
            <a:rPr lang="da-DK" sz="1900" b="0" kern="1200"/>
            <a:t>Tværfaglig koordinering mellem udvikler, myndighed og forsyning er afgørende for realiserbare projekter</a:t>
          </a:r>
          <a:endParaRPr lang="en-US" sz="1900" kern="1200"/>
        </a:p>
      </dsp:txBody>
      <dsp:txXfrm>
        <a:off x="1119541" y="3636787"/>
        <a:ext cx="10353658" cy="9693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3F86BE4-DC16-48C6-B699-483216DCF233}" type="datetimeFigureOut">
              <a:rPr lang="da-DK" smtClean="0"/>
              <a:t>24-02-2026</a:t>
            </a:fld>
            <a:endParaRPr lang="da-DK"/>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CE5C0F0-4D52-4EE9-8CC4-3717FBDF22C9}" type="slidenum">
              <a:rPr lang="da-DK" smtClean="0"/>
              <a:t>‹nr.›</a:t>
            </a:fld>
            <a:endParaRPr lang="da-DK"/>
          </a:p>
        </p:txBody>
      </p:sp>
    </p:spTree>
    <p:extLst>
      <p:ext uri="{BB962C8B-B14F-4D97-AF65-F5344CB8AC3E}">
        <p14:creationId xmlns:p14="http://schemas.microsoft.com/office/powerpoint/2010/main" val="198387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1</a:t>
            </a:fld>
            <a:endParaRPr lang="da-DK" dirty="0"/>
          </a:p>
        </p:txBody>
      </p:sp>
    </p:spTree>
    <p:extLst>
      <p:ext uri="{BB962C8B-B14F-4D97-AF65-F5344CB8AC3E}">
        <p14:creationId xmlns:p14="http://schemas.microsoft.com/office/powerpoint/2010/main" val="178343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vandhåndteringsplan er ikke et retligt bindende dokument og er heller ikke et krav jf. planloven. Vandhåndteringsplaner er et stærkt værktøj, både for kommunen og bygherre.</a:t>
            </a:r>
          </a:p>
          <a:p>
            <a:r>
              <a:rPr lang="da-DK" dirty="0"/>
              <a:t>I kommuneplanen er der mulighed for at stille krav om udarbejdelse af vandhåndteringsplaner for nye lokalplansområder</a:t>
            </a:r>
          </a:p>
          <a:p>
            <a:endParaRPr lang="da-DK" dirty="0"/>
          </a:p>
          <a:p>
            <a:r>
              <a:rPr lang="da-DK" dirty="0"/>
              <a:t>En vandhåndteringsplan skal udarbejdes efter principper, der har ophæng i de overordnede planer som kommuneplan og spildevandsplan. Herudover skal vandhåndteringsplanen udarbejdes ud fra det grundlag, som foreligger i lokalplanen såsom situationsplaner, befæstelsesplaner mv. Vandhåndteringsplaner udarbejdes som baggrundsmateriale til lokalplaner og illustrerer og beskriver, hvor regnvandsbassiner placeres mest optimalt. Der er således et loop mellem vandhåndteringsplaner og lokalplanen, for at få de gensidige afhængigheder indarbejdet.</a:t>
            </a:r>
          </a:p>
          <a:p>
            <a:r>
              <a:rPr lang="da-DK" dirty="0"/>
              <a:t>Eksempelvis skal størrelsen på et regnvandsbassin i en vandhåndteringsplan, fastlægges med det grundlag der vedtages i lokalplanen, dvs. bebyggelsesplan, situationsplan og befæstelsesgrader/plan</a:t>
            </a:r>
          </a:p>
          <a:p>
            <a:endParaRPr lang="da-DK" dirty="0"/>
          </a:p>
          <a:p>
            <a:r>
              <a:rPr lang="da-DK" dirty="0"/>
              <a:t>En vandhåndteringsplan skal beskrive, hvordan regnvand, spildevand, vandløb og søer, hav og grundvand håndteres i dag, og hvordan det planlægges at blive håndteret i fremtiden ifm. gennemførelse af et projekt, f.eks. en ny lokalplan.</a:t>
            </a:r>
          </a:p>
          <a:p>
            <a:r>
              <a:rPr lang="da-DK" dirty="0"/>
              <a:t>Ift. håndtering af regnvand, skal vandhåndteringsplanen godtgøre, hvordan der håndteres for både hverdags- og ekstremregn</a:t>
            </a:r>
          </a:p>
          <a:p>
            <a:r>
              <a:rPr lang="da-DK" dirty="0"/>
              <a:t>Som en del af vandhåndteringsplanen beskrives ansvaret i planlægnings- anlægs og driftsfasen. </a:t>
            </a:r>
          </a:p>
          <a:p>
            <a:r>
              <a:rPr lang="da-DK" dirty="0"/>
              <a:t>ROLLEFORDELING VENDER VI TILBAGE TIL</a:t>
            </a:r>
          </a:p>
          <a:p>
            <a:endParaRPr lang="da-DK" dirty="0"/>
          </a:p>
          <a:p>
            <a:r>
              <a:rPr lang="da-DK" dirty="0"/>
              <a:t>For bassiner, eller anden vandhåndtering, skal der i planen afsættes tilstrækkelig areal til håndtering af hverdagsregn inden for projektområdet, hvilket drejer sig om eks. afsætning af nødvendige arealer til regnvandsbassiner samt at arealerne ligger hensigtsmæssigt. </a:t>
            </a:r>
          </a:p>
          <a:p>
            <a:r>
              <a:rPr lang="da-DK" dirty="0"/>
              <a:t>Regnvandsbassiner skal tilpasses recipientkrav og serviceniveau – derfor er det væsentligt, at der indgås en dialog med myndigheden så tidligt som muligt, for at få de grundlæggende rammer og krav på plads. </a:t>
            </a:r>
          </a:p>
          <a:p>
            <a:endParaRPr lang="da-DK" dirty="0"/>
          </a:p>
          <a:p>
            <a:r>
              <a:rPr lang="da-DK" dirty="0"/>
              <a:t>Flere kommuner arbejder i dag med vandhåndteringsplaner, ifm. nye lokalplanområder. Flere kommuner har i dag udarbejdet vejledninger og krav til indholdet af vandhåndteringsplaner.</a:t>
            </a:r>
          </a:p>
          <a:p>
            <a:endParaRPr lang="da-DK" dirty="0"/>
          </a:p>
          <a:p>
            <a:r>
              <a:rPr lang="da-DK" dirty="0"/>
              <a:t>Vandhåndteringsplaner er afhængig af rammerne fra lokalplanen – situationsplaner, bebyggelsesplaner mv. </a:t>
            </a:r>
            <a:br>
              <a:rPr lang="da-DK" dirty="0"/>
            </a:br>
            <a:r>
              <a:rPr lang="da-DK" dirty="0"/>
              <a:t>De væsentlige bindinger, arealreservationer, risici mv. skal indskrives i lokalplanen. </a:t>
            </a:r>
            <a:br>
              <a:rPr lang="da-DK" dirty="0"/>
            </a:br>
            <a:r>
              <a:rPr lang="da-DK" dirty="0"/>
              <a:t>Det bør således også være en forudsætning for godkendelse af lokalplanen, at vandhåndteringsplanen kan godkendes. </a:t>
            </a:r>
          </a:p>
          <a:p>
            <a:r>
              <a:rPr lang="da-DK" dirty="0"/>
              <a:t>Ændringer i grundlaget (lokalplan eller højere, forudsætning o.l.), skal medfører en revision af vandhåndteringsplanen. </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10</a:t>
            </a:fld>
            <a:endParaRPr lang="da-DK"/>
          </a:p>
        </p:txBody>
      </p:sp>
    </p:spTree>
    <p:extLst>
      <p:ext uri="{BB962C8B-B14F-4D97-AF65-F5344CB8AC3E}">
        <p14:creationId xmlns:p14="http://schemas.microsoft.com/office/powerpoint/2010/main" val="285467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Gennemførslen af et bassinprojekt, kræver involvering af mange parter og interessenter, herunder myndighed, private udviklere og forsyningsselskab. Herudover kan der være eksterne interessenter (borgere mv.), der kan have ønsker og input til det konkrete projekt. </a:t>
            </a:r>
          </a:p>
          <a:p>
            <a:endParaRPr lang="da-DK" dirty="0"/>
          </a:p>
          <a:p>
            <a:r>
              <a:rPr lang="da-DK" dirty="0"/>
              <a:t>Ift. rollefordelingen ifm. bassinprojekter og vandhåndteringsplaner for nye områder, har interessenterne forskellige roller, afhængig af projektets rammer. </a:t>
            </a:r>
          </a:p>
          <a:p>
            <a:endParaRPr lang="da-DK" dirty="0"/>
          </a:p>
          <a:p>
            <a:r>
              <a:rPr lang="da-DK" dirty="0"/>
              <a:t>Det vil være udvikleren, uanset om det er kommunal eller privat, som skal udarbejde og finansiere vandhåndteringsplanen. Dette er med ophæng i Planlovens §13, der giver kommunalbestyrelsen hjemmel til at forlange, at udvikler udarbejder en vandhåndteringsplan som teknisk bistand til lokalplanlægningen. Vandhåndteringsplanen godkendes af myndigheden. </a:t>
            </a:r>
          </a:p>
          <a:p>
            <a:endParaRPr lang="da-DK" dirty="0"/>
          </a:p>
          <a:p>
            <a:r>
              <a:rPr lang="da-DK" dirty="0"/>
              <a:t>Forsyningsselskabets rolle i forbindelse med vandhåndteringsplaner og nye udviklingsområder, afhænger af områdets fremtidige kloakeringstype, som angives i spildevandsplanen. Hvis området er udlagt til separatkloak, er det forsyningsselskabet der varetager håndteringen af regnvand op til den dimensionsgivende regn. Det kan være i forsyningsselskabets interesse selv at etablere eller overtage systemet, hvis dette er dimensioneret efter forsyningsselskabets dimensioneringskriterier. Dette skal afklares tidligt i processen, hvorfor det er vigtigt at forsyningsselskabet inddrages tidligt. Hvis området er udlagt som spildevandskloakeret området, skal udvikler selv håndtere regnvandet. </a:t>
            </a:r>
          </a:p>
          <a:p>
            <a:endParaRPr lang="da-DK" dirty="0"/>
          </a:p>
          <a:p>
            <a:r>
              <a:rPr lang="da-DK" dirty="0"/>
              <a:t>Ansvar for ansøgning om myndighedsgodkendelser, afhænger ligeledes af kloaktypen i området. </a:t>
            </a:r>
          </a:p>
          <a:p>
            <a:endParaRPr lang="da-DK" dirty="0"/>
          </a:p>
          <a:p>
            <a:r>
              <a:rPr lang="da-DK" dirty="0"/>
              <a:t>Slutteligt kan borgere og andre interessenter (nuværende og fremtidige i nye områder) have ønsker om </a:t>
            </a:r>
            <a:r>
              <a:rPr lang="da-DK" dirty="0" err="1"/>
              <a:t>rekreativitet</a:t>
            </a:r>
            <a:r>
              <a:rPr lang="da-DK" dirty="0"/>
              <a:t> og merværdi ved anlæggelse af bassiner. </a:t>
            </a:r>
          </a:p>
          <a:p>
            <a:r>
              <a:rPr lang="da-DK" dirty="0" err="1"/>
              <a:t>Deruodver</a:t>
            </a:r>
            <a:r>
              <a:rPr lang="da-DK" dirty="0"/>
              <a:t> kan grundejerforeninger i nye område skulle overtage driften af (dele af) anlægget – igen afhængig af kloakeringstype jf. spildevandsplan. </a:t>
            </a:r>
          </a:p>
        </p:txBody>
      </p:sp>
      <p:sp>
        <p:nvSpPr>
          <p:cNvPr id="4" name="Pladsholder til slidenummer 3"/>
          <p:cNvSpPr>
            <a:spLocks noGrp="1"/>
          </p:cNvSpPr>
          <p:nvPr>
            <p:ph type="sldNum" sz="quarter" idx="5"/>
          </p:nvPr>
        </p:nvSpPr>
        <p:spPr/>
        <p:txBody>
          <a:bodyPr/>
          <a:lstStyle/>
          <a:p>
            <a:fld id="{2CE5C0F0-4D52-4EE9-8CC4-3717FBDF22C9}" type="slidenum">
              <a:rPr lang="da-DK" smtClean="0"/>
              <a:t>11</a:t>
            </a:fld>
            <a:endParaRPr lang="da-DK"/>
          </a:p>
        </p:txBody>
      </p:sp>
    </p:spTree>
    <p:extLst>
      <p:ext uri="{BB962C8B-B14F-4D97-AF65-F5344CB8AC3E}">
        <p14:creationId xmlns:p14="http://schemas.microsoft.com/office/powerpoint/2010/main" val="22762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12</a:t>
            </a:fld>
            <a:endParaRPr lang="da-DK"/>
          </a:p>
        </p:txBody>
      </p:sp>
    </p:spTree>
    <p:extLst>
      <p:ext uri="{BB962C8B-B14F-4D97-AF65-F5344CB8AC3E}">
        <p14:creationId xmlns:p14="http://schemas.microsoft.com/office/powerpoint/2010/main" val="2841796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13</a:t>
            </a:fld>
            <a:endParaRPr lang="da-DK"/>
          </a:p>
        </p:txBody>
      </p:sp>
    </p:spTree>
    <p:extLst>
      <p:ext uri="{BB962C8B-B14F-4D97-AF65-F5344CB8AC3E}">
        <p14:creationId xmlns:p14="http://schemas.microsoft.com/office/powerpoint/2010/main" val="42082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14</a:t>
            </a:fld>
            <a:endParaRPr lang="da-DK"/>
          </a:p>
        </p:txBody>
      </p:sp>
    </p:spTree>
    <p:extLst>
      <p:ext uri="{BB962C8B-B14F-4D97-AF65-F5344CB8AC3E}">
        <p14:creationId xmlns:p14="http://schemas.microsoft.com/office/powerpoint/2010/main" val="141036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Våde regnvandsbassiner er meget pladskrævende, men i praksis kommer de ofte for sent ind i lokal- og byudviklingsplanerne. </a:t>
            </a:r>
            <a:br>
              <a:rPr lang="da-DK" dirty="0"/>
            </a:br>
            <a:r>
              <a:rPr lang="da-DK" dirty="0"/>
              <a:t>Resultatet er dårlige placeringer, manglende plads og projekter, der bliver dyre eller svære at realisere – især fordi bassiner skal ligge lavt i terrænet og samtidig leve op til krav om æstetik og rekreativ værdi.</a:t>
            </a:r>
          </a:p>
          <a:p>
            <a:endParaRPr lang="da-DK" dirty="0"/>
          </a:p>
          <a:p>
            <a:r>
              <a:rPr lang="da-DK" dirty="0"/>
              <a:t>Hvis vandhåndtering tænkes ind tidligt i planlægningen, kan vi undgå eller minimere mange problemer. Tidlig planlægning giver bedre bassinplacering, skaber et bedre grundlag for udledningstilladelse og kan samtidig skabe merværdi i form af natur, rekreative områder og robust klimatilpasning. Vandhåndtering skal derfor ses som en integreret del af arealplanlægningen – ikke som en teknisk eftertanke.</a:t>
            </a:r>
          </a:p>
          <a:p>
            <a:endParaRPr lang="da-DK" dirty="0"/>
          </a:p>
          <a:p>
            <a:r>
              <a:rPr lang="da-DK" dirty="0"/>
              <a:t>Samtidig bør der tidligt tages hensyn til vandkvalitet og recipientkrav. I dag udpeges og planlægges mange områder til byudvikling uden sikkerhed for, at udledning kan tillades, hvilket giver risiko for forsinkelser senere i projektet.</a:t>
            </a:r>
          </a:p>
          <a:p>
            <a:r>
              <a:rPr lang="da-DK" dirty="0"/>
              <a:t>Der er stor variation i kommunal praksis, men flere kommuner kræver nu vandhåndteringsplaner i lokalplansprocessen. </a:t>
            </a:r>
          </a:p>
          <a:p>
            <a:r>
              <a:rPr lang="da-DK" dirty="0"/>
              <a:t>Litteraturen (og de andre eksperter der har præsenteret i dag) beskriver i høj grad de tekniske løsninger – og udfordringer – men behovet for tidlig planlægning er stadig tydeligt</a:t>
            </a:r>
          </a:p>
          <a:p>
            <a:endParaRPr lang="da-DK" dirty="0"/>
          </a:p>
          <a:p>
            <a:r>
              <a:rPr lang="da-DK" dirty="0"/>
              <a:t>Hovedbudskabet er derfor enkelt: Tænk vand ind fra starten – så får vi bedre projekter, færre myndighedsproblemer og mere bæredygtige byområder.</a:t>
            </a:r>
          </a:p>
        </p:txBody>
      </p:sp>
      <p:sp>
        <p:nvSpPr>
          <p:cNvPr id="4" name="Pladsholder til slidenummer 3"/>
          <p:cNvSpPr>
            <a:spLocks noGrp="1"/>
          </p:cNvSpPr>
          <p:nvPr>
            <p:ph type="sldNum" sz="quarter" idx="5"/>
          </p:nvPr>
        </p:nvSpPr>
        <p:spPr/>
        <p:txBody>
          <a:bodyPr/>
          <a:lstStyle/>
          <a:p>
            <a:fld id="{2CE5C0F0-4D52-4EE9-8CC4-3717FBDF22C9}" type="slidenum">
              <a:rPr lang="da-DK" smtClean="0"/>
              <a:t>2</a:t>
            </a:fld>
            <a:endParaRPr lang="da-DK"/>
          </a:p>
        </p:txBody>
      </p:sp>
    </p:spTree>
    <p:extLst>
      <p:ext uri="{BB962C8B-B14F-4D97-AF65-F5344CB8AC3E}">
        <p14:creationId xmlns:p14="http://schemas.microsoft.com/office/powerpoint/2010/main" val="42709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3</a:t>
            </a:fld>
            <a:endParaRPr lang="da-DK"/>
          </a:p>
        </p:txBody>
      </p:sp>
    </p:spTree>
    <p:extLst>
      <p:ext uri="{BB962C8B-B14F-4D97-AF65-F5344CB8AC3E}">
        <p14:creationId xmlns:p14="http://schemas.microsoft.com/office/powerpoint/2010/main" val="272019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a:t>
            </a:r>
            <a:r>
              <a:rPr lang="da-DK" dirty="0" err="1"/>
              <a:t>DANVAs</a:t>
            </a:r>
            <a:r>
              <a:rPr lang="da-DK" dirty="0"/>
              <a:t> Designguide for regnvandsbassiner beskrives det: SE CITAT</a:t>
            </a:r>
          </a:p>
          <a:p>
            <a:r>
              <a:rPr lang="da-DK" dirty="0"/>
              <a:t>Med denne beskrivelse angives det, at planlægningen af regnvandsbassiner må afvente til efter en lokalplansproces. Der er dog behov for en langt mere smidig proces, hvor vandhåndtering tænkes ind sammen med, eller endda før en vedtagelse af en lokalplan. </a:t>
            </a:r>
          </a:p>
        </p:txBody>
      </p:sp>
      <p:sp>
        <p:nvSpPr>
          <p:cNvPr id="4" name="Pladsholder til slidenummer 3"/>
          <p:cNvSpPr>
            <a:spLocks noGrp="1"/>
          </p:cNvSpPr>
          <p:nvPr>
            <p:ph type="sldNum" sz="quarter" idx="5"/>
          </p:nvPr>
        </p:nvSpPr>
        <p:spPr/>
        <p:txBody>
          <a:bodyPr/>
          <a:lstStyle/>
          <a:p>
            <a:fld id="{2CE5C0F0-4D52-4EE9-8CC4-3717FBDF22C9}" type="slidenum">
              <a:rPr lang="da-DK" smtClean="0"/>
              <a:t>4</a:t>
            </a:fld>
            <a:endParaRPr lang="da-DK"/>
          </a:p>
        </p:txBody>
      </p:sp>
    </p:spTree>
    <p:extLst>
      <p:ext uri="{BB962C8B-B14F-4D97-AF65-F5344CB8AC3E}">
        <p14:creationId xmlns:p14="http://schemas.microsoft.com/office/powerpoint/2010/main" val="239765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projektet er der arbejdet med rammerne der stilles ud fra et planhierarki, set i relation til planlægning af våde </a:t>
            </a:r>
            <a:r>
              <a:rPr lang="da-DK" dirty="0" err="1"/>
              <a:t>regnvandvandsbassiner</a:t>
            </a:r>
            <a:r>
              <a:rPr lang="da-DK" dirty="0"/>
              <a:t> – hvad er det for nogle planer, der er med til at sætte rammerne – Fra de overordnede statslige planniveauer, ned de den detaljerede konkrete planlægning, som beskrives i lokalplanerne. </a:t>
            </a:r>
          </a:p>
          <a:p>
            <a:endParaRPr lang="da-DK" dirty="0"/>
          </a:p>
          <a:p>
            <a:r>
              <a:rPr lang="da-DK" dirty="0"/>
              <a:t>Det som der især er fokus på, og hvor bassinerne planlægningen konkretiseres, er nede i spildevands-, </a:t>
            </a:r>
            <a:r>
              <a:rPr lang="da-DK" dirty="0" err="1"/>
              <a:t>lokaplan</a:t>
            </a:r>
            <a:r>
              <a:rPr lang="da-DK" dirty="0"/>
              <a:t> og vandhåndteringsplan – hvoraf sidstnævnte ikke er et retligt krav jf. planloven. </a:t>
            </a:r>
          </a:p>
          <a:p>
            <a:endParaRPr lang="da-DK" dirty="0"/>
          </a:p>
          <a:p>
            <a:r>
              <a:rPr lang="da-DK" dirty="0"/>
              <a:t>I det følgende gennemgås opmærksomhedspunkter og rammer fra de mest væsentlige planer</a:t>
            </a:r>
          </a:p>
          <a:p>
            <a:endParaRPr lang="da-DK" dirty="0"/>
          </a:p>
          <a:p>
            <a:r>
              <a:rPr lang="da-DK" dirty="0"/>
              <a:t>Evt. ny udkast til planlov – udarbejdelse af vandhåndteringer nævnes specifikt</a:t>
            </a:r>
          </a:p>
        </p:txBody>
      </p:sp>
      <p:sp>
        <p:nvSpPr>
          <p:cNvPr id="4" name="Pladsholder til slidenummer 3"/>
          <p:cNvSpPr>
            <a:spLocks noGrp="1"/>
          </p:cNvSpPr>
          <p:nvPr>
            <p:ph type="sldNum" sz="quarter" idx="5"/>
          </p:nvPr>
        </p:nvSpPr>
        <p:spPr/>
        <p:txBody>
          <a:bodyPr/>
          <a:lstStyle/>
          <a:p>
            <a:fld id="{2CE5C0F0-4D52-4EE9-8CC4-3717FBDF22C9}" type="slidenum">
              <a:rPr lang="da-DK" smtClean="0"/>
              <a:t>5</a:t>
            </a:fld>
            <a:endParaRPr lang="da-DK"/>
          </a:p>
        </p:txBody>
      </p:sp>
    </p:spTree>
    <p:extLst>
      <p:ext uri="{BB962C8B-B14F-4D97-AF65-F5344CB8AC3E}">
        <p14:creationId xmlns:p14="http://schemas.microsoft.com/office/powerpoint/2010/main" val="147596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418A-70B8-93FD-6C46-B8E54BE7FC8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EEFBBBE-7CA0-2598-76EE-30A96ADFC5B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1B1AE3C-64BB-457C-17D7-5B88FC69937A}"/>
              </a:ext>
            </a:extLst>
          </p:cNvPr>
          <p:cNvSpPr>
            <a:spLocks noGrp="1"/>
          </p:cNvSpPr>
          <p:nvPr>
            <p:ph type="body" idx="1"/>
          </p:nvPr>
        </p:nvSpPr>
        <p:spPr/>
        <p:txBody>
          <a:bodyPr/>
          <a:lstStyle/>
          <a:p>
            <a:r>
              <a:rPr lang="da-DK" dirty="0"/>
              <a:t>Vandområdeplanerne er vores fælles grundlag, som vi som oftest arbejder ud fra og op i mod, når vi arbejder med at indhente en udledningstilladelse fra et projekt.</a:t>
            </a:r>
          </a:p>
          <a:p>
            <a:endParaRPr lang="da-DK" dirty="0"/>
          </a:p>
          <a:p>
            <a:r>
              <a:rPr lang="da-DK" dirty="0"/>
              <a:t>I vandområdeplanerne er den økologiske og kemiske tilstand for vandområderne vurderet, på baggrund af kvalitetselementer som f.eks. planter, fisk og nationalt specifikke stoffer. </a:t>
            </a:r>
          </a:p>
          <a:p>
            <a:endParaRPr lang="da-DK" dirty="0"/>
          </a:p>
          <a:p>
            <a:r>
              <a:rPr lang="da-DK" dirty="0"/>
              <a:t>Vandområdernes økologiske og kemiske tilstand er væsentlige at forholde sig til i den tidlige planlægningsfase. Udledningen af regnvand må ikke være til hinder for målopfyldelsen i recipienten, ligesom udledningen ikke må forringe tilstanden i recipienten. </a:t>
            </a:r>
          </a:p>
          <a:p>
            <a:endParaRPr lang="da-DK" dirty="0"/>
          </a:p>
          <a:p>
            <a:r>
              <a:rPr lang="da-DK" dirty="0"/>
              <a:t>Tilstanden og målsætningen i recipienten der udledes til, vil udgøre en væsentlig binding i forbindelse med realisering af et bassinprojekt. I forbindelse med enhver udledning af regnvand, skal der søges og udstedes en udledningstilladelse af miljømyndigheden. </a:t>
            </a:r>
          </a:p>
          <a:p>
            <a:endParaRPr lang="da-DK" dirty="0"/>
          </a:p>
          <a:p>
            <a:r>
              <a:rPr lang="da-DK" dirty="0"/>
              <a:t>Udledningstilladelsen skal netop sikre, at der kan ske målopfyldelse i recipienten. Såfremt der ikke kan gives udledningstilladelse, kan bassinprojektet ikke gennemføres. Recipientvurderinger, herunder hydraulisk og kemiske vurdering af recipienten, bør derfor udarbejdes tidligt i planlægningsfasen. </a:t>
            </a:r>
          </a:p>
        </p:txBody>
      </p:sp>
      <p:sp>
        <p:nvSpPr>
          <p:cNvPr id="4" name="Pladsholder til slidenummer 3">
            <a:extLst>
              <a:ext uri="{FF2B5EF4-FFF2-40B4-BE49-F238E27FC236}">
                <a16:creationId xmlns:a16="http://schemas.microsoft.com/office/drawing/2014/main" id="{40449915-508D-3819-F550-D696293C8811}"/>
              </a:ext>
            </a:extLst>
          </p:cNvPr>
          <p:cNvSpPr>
            <a:spLocks noGrp="1"/>
          </p:cNvSpPr>
          <p:nvPr>
            <p:ph type="sldNum" sz="quarter" idx="5"/>
          </p:nvPr>
        </p:nvSpPr>
        <p:spPr/>
        <p:txBody>
          <a:bodyPr/>
          <a:lstStyle/>
          <a:p>
            <a:fld id="{2CE5C0F0-4D52-4EE9-8CC4-3717FBDF22C9}" type="slidenum">
              <a:rPr lang="da-DK" smtClean="0"/>
              <a:t>6</a:t>
            </a:fld>
            <a:endParaRPr lang="da-DK"/>
          </a:p>
        </p:txBody>
      </p:sp>
    </p:spTree>
    <p:extLst>
      <p:ext uri="{BB962C8B-B14F-4D97-AF65-F5344CB8AC3E}">
        <p14:creationId xmlns:p14="http://schemas.microsoft.com/office/powerpoint/2010/main" val="368683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Kommuneplanen er en lovpligtig plan jf. Planloven</a:t>
            </a:r>
          </a:p>
          <a:p>
            <a:r>
              <a:rPr lang="da-DK" dirty="0"/>
              <a:t>Kommuneplanen er rettet mod den fysiske planlægning og skal ses som en langsigtet og helhedsorienteret strategi for prioritering indenfor byudvikling samt beskyttelse og benyttelse af det åbne land.</a:t>
            </a:r>
          </a:p>
          <a:p>
            <a:endParaRPr lang="da-DK" dirty="0"/>
          </a:p>
          <a:p>
            <a:r>
              <a:rPr lang="da-DK" dirty="0"/>
              <a:t>Kommuneplanen angiver arealanvendelse, herunder reservation af arealer til byudvikling samt arealer til grønne og blå områder. Kommuneplanen skal beskrive visioner om rekreativt brug af grønne og blå områder, hvor visioner og strategier videreføres i lokalplaner. </a:t>
            </a:r>
          </a:p>
          <a:p>
            <a:endParaRPr lang="da-DK" dirty="0"/>
          </a:p>
          <a:p>
            <a:r>
              <a:rPr lang="da-DK" dirty="0"/>
              <a:t>Når der planlægges for våde regnvandsbassiner, er kommuneplanen central – kan være med til at sætte de overordnede retningslinjer. </a:t>
            </a:r>
          </a:p>
          <a:p>
            <a:r>
              <a:rPr lang="da-DK" dirty="0"/>
              <a:t>Kommuneplanen indeholder som regel afsnit (retningslinjer) omkring håndtering af regnvand i hverdagssituationer, samt retningslinjer for klimatilpasning i områder med oversvømmelsesrisiko. Retningslinjerne kan angive hensyn og krav for håndtering af hverdagsregn, såvel som oversvømmelsesrisici, som skal medtages i forbindelse med al planlægning og etablering af både kommunale og private projekter. </a:t>
            </a:r>
          </a:p>
          <a:p>
            <a:r>
              <a:rPr lang="da-DK" dirty="0"/>
              <a:t>Eksempelvis kan retningslinjer formuleres således, at der i forbindelse med opførsel af nye boligområder, skal etableres regnvandsløsninger, så regnvand kan tilbageholdes indenfor området. </a:t>
            </a:r>
          </a:p>
          <a:p>
            <a:r>
              <a:rPr lang="da-DK" dirty="0"/>
              <a:t>”I forbindelse med opførsel af nye boligområder, skal der etableres regnvandsløsninger, så regnvandet kan tilbageholdes inden for området” (Ringsted Kommune, 2025). </a:t>
            </a:r>
          </a:p>
          <a:p>
            <a:endParaRPr lang="da-DK" dirty="0"/>
          </a:p>
          <a:p>
            <a:r>
              <a:rPr lang="da-DK" dirty="0"/>
              <a:t>I kommuneplanen er der desuden mulighed for at specificere krav til den dokumentation, der skal udarbejdes for håndtering af regnvand i nye områder. En lang række kommuner er i de senere revisioner af kommuneplanerne, begyndt at stille krav om udarbejdelse af vandhåndteringsplaner (regnvandshåndteringsplaner, vanddisponeringsplaner mv.) ved planlægning af nye områder. </a:t>
            </a:r>
          </a:p>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7</a:t>
            </a:fld>
            <a:endParaRPr lang="da-DK"/>
          </a:p>
        </p:txBody>
      </p:sp>
    </p:spTree>
    <p:extLst>
      <p:ext uri="{BB962C8B-B14F-4D97-AF65-F5344CB8AC3E}">
        <p14:creationId xmlns:p14="http://schemas.microsoft.com/office/powerpoint/2010/main" val="956738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kommuner er forpligtet til at udarbejde en spildevandsplan jf. Miljøbeskyttelsesloven. I spildevandsplanen fastlægges håndteringen af spildevand og regnvand i kommunen. Spildevandsplanen er bindende for forsyningsselskabet og danner grundlag for deres investeringsplanlægning. Spildevandsplanen skal respektere de retningslinjer der stilles i kommuneplanen. </a:t>
            </a:r>
          </a:p>
          <a:p>
            <a:endParaRPr lang="da-DK" dirty="0"/>
          </a:p>
          <a:p>
            <a:r>
              <a:rPr lang="da-DK" dirty="0"/>
              <a:t>Fastlæggelse af serviceniveau </a:t>
            </a:r>
            <a:r>
              <a:rPr lang="da-DK" dirty="0">
                <a:sym typeface="Wingdings" panose="05000000000000000000" pitchFamily="2" charset="2"/>
              </a:rPr>
              <a:t> Grundlag for dimensioneringsforudsætninger</a:t>
            </a:r>
          </a:p>
          <a:p>
            <a:r>
              <a:rPr lang="da-DK" dirty="0"/>
              <a:t>Flere kommuner beskriver direkte i spildevandsplanen, eller bilag hertil, hvordan regnvandsbassiner skal dimensioneres og designes – Eller henviser til forsyningsselskabets dimensioneringspraksis/retningslinjer </a:t>
            </a:r>
            <a:r>
              <a:rPr lang="da-DK" dirty="0">
                <a:sym typeface="Wingdings" panose="05000000000000000000" pitchFamily="2" charset="2"/>
              </a:rPr>
              <a:t> </a:t>
            </a:r>
            <a:br>
              <a:rPr lang="da-DK" dirty="0">
                <a:sym typeface="Wingdings" panose="05000000000000000000" pitchFamily="2" charset="2"/>
              </a:rPr>
            </a:br>
            <a:r>
              <a:rPr lang="da-DK" dirty="0">
                <a:sym typeface="Wingdings" panose="05000000000000000000" pitchFamily="2" charset="2"/>
              </a:rPr>
              <a:t>Heri kan der beskrives tekniske specifikationer, beregningsværktøjer og beregningsfaktorer</a:t>
            </a:r>
          </a:p>
          <a:p>
            <a:r>
              <a:rPr lang="da-DK" dirty="0">
                <a:sym typeface="Wingdings" panose="05000000000000000000" pitchFamily="2" charset="2"/>
              </a:rPr>
              <a:t> - Obs på detaljegrad – forsyningerne har metodefrihed, hvorfor detaljeringsgraden af tekniske specifikationer i spildevandsplaner er varierende. </a:t>
            </a:r>
          </a:p>
          <a:p>
            <a:endParaRPr lang="da-DK" dirty="0"/>
          </a:p>
          <a:p>
            <a:r>
              <a:rPr lang="da-DK" dirty="0"/>
              <a:t>Afløbskoefficienter er ligeledes en del af grundlaget for dimensionering af bassiner </a:t>
            </a:r>
            <a:r>
              <a:rPr lang="da-DK" dirty="0">
                <a:sym typeface="Wingdings" panose="05000000000000000000" pitchFamily="2" charset="2"/>
              </a:rPr>
              <a:t> Angiver hvor stort et areal der reelt er tilsluttet afløbssystemet og afleder til bassinet. </a:t>
            </a:r>
          </a:p>
          <a:p>
            <a:r>
              <a:rPr lang="da-DK" dirty="0">
                <a:sym typeface="Wingdings" panose="05000000000000000000" pitchFamily="2" charset="2"/>
              </a:rPr>
              <a:t>Maksimalt tilladelige afløbskoefficienter i SPV-planen udgør et administrationsgrundlag for udstedelse af tilslutningstilladelser og udledningstilladelser.</a:t>
            </a:r>
          </a:p>
          <a:p>
            <a:r>
              <a:rPr lang="da-DK" dirty="0">
                <a:sym typeface="Wingdings" panose="05000000000000000000" pitchFamily="2" charset="2"/>
              </a:rPr>
              <a:t>Hvis de udstedte afløbskoefficienter overskrides, vil forudsætningerne for dimensioneringen af afløbssystemet og bassinerne skrides</a:t>
            </a:r>
          </a:p>
          <a:p>
            <a:r>
              <a:rPr lang="da-DK" dirty="0">
                <a:sym typeface="Wingdings" panose="05000000000000000000" pitchFamily="2" charset="2"/>
              </a:rPr>
              <a:t> - Medfører for store udledninger til recipienten og risiko for skader på denne</a:t>
            </a:r>
          </a:p>
          <a:p>
            <a:r>
              <a:rPr lang="da-DK" dirty="0">
                <a:sym typeface="Wingdings" panose="05000000000000000000" pitchFamily="2" charset="2"/>
              </a:rPr>
              <a:t> - Risiko for </a:t>
            </a:r>
            <a:r>
              <a:rPr lang="da-DK" dirty="0" err="1">
                <a:sym typeface="Wingdings" panose="05000000000000000000" pitchFamily="2" charset="2"/>
              </a:rPr>
              <a:t>opstuvninger</a:t>
            </a:r>
            <a:r>
              <a:rPr lang="da-DK" dirty="0">
                <a:sym typeface="Wingdings" panose="05000000000000000000" pitchFamily="2" charset="2"/>
              </a:rPr>
              <a:t> i afløbssystemet</a:t>
            </a:r>
          </a:p>
          <a:p>
            <a:endParaRPr lang="da-DK" dirty="0">
              <a:sym typeface="Wingdings" panose="05000000000000000000" pitchFamily="2" charset="2"/>
            </a:endParaRPr>
          </a:p>
          <a:p>
            <a:r>
              <a:rPr lang="da-DK" dirty="0">
                <a:sym typeface="Wingdings" panose="05000000000000000000" pitchFamily="2" charset="2"/>
              </a:rPr>
              <a:t>I bassinsammenhæng er spildevandsplanen et aftalegrundlag der udpeger, hvor der kan placeres tekniske anlæg, herunder regnvandsbassiner. Spildevandsplanen danner grundlag for, at arealer kan eksproprieres til regnvandshåndtering mv. Udpegningerne kan være mere eller mindre konkrete og enten vist som punkter eller udstrækninger i form at arealer. Flere kommuner har i kortmaterialet udarbejdet til spildevandsplanerne, udpeget placeringer af bassiner.</a:t>
            </a:r>
          </a:p>
          <a:p>
            <a:r>
              <a:rPr lang="da-DK" dirty="0">
                <a:sym typeface="Wingdings" panose="05000000000000000000" pitchFamily="2" charset="2"/>
              </a:rPr>
              <a:t>Ved udpegning af fremtidige regnvandsbassiner i spildevandsplanen, er det væsentlig at gøre sig overvejelser omkring placeringerne heraf. Regnvandsbassiner skal som udgangspunkt placeres i de topografiske laveste punkter i et </a:t>
            </a:r>
            <a:r>
              <a:rPr lang="da-DK" dirty="0" err="1">
                <a:sym typeface="Wingdings" panose="05000000000000000000" pitchFamily="2" charset="2"/>
              </a:rPr>
              <a:t>rojektområde</a:t>
            </a:r>
            <a:r>
              <a:rPr lang="da-DK" dirty="0">
                <a:sym typeface="Wingdings" panose="05000000000000000000" pitchFamily="2" charset="2"/>
              </a:rPr>
              <a:t>, og arealer der skal kloakeres, bør kunne afledes dertil ved gravitation. I udpegningen bør der være øje for de lokale terrænforhold for at minimere terræntilpasning og jordmængder. Desuden skal der være fokus på risiko og dermed konsekvenser ved skybrud og overløb. </a:t>
            </a:r>
          </a:p>
          <a:p>
            <a:endParaRPr lang="da-DK" dirty="0">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2CE5C0F0-4D52-4EE9-8CC4-3717FBDF22C9}" type="slidenum">
              <a:rPr lang="da-DK" smtClean="0"/>
              <a:t>8</a:t>
            </a:fld>
            <a:endParaRPr lang="da-DK"/>
          </a:p>
        </p:txBody>
      </p:sp>
    </p:spTree>
    <p:extLst>
      <p:ext uri="{BB962C8B-B14F-4D97-AF65-F5344CB8AC3E}">
        <p14:creationId xmlns:p14="http://schemas.microsoft.com/office/powerpoint/2010/main" val="176900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lokalplan er den juridisk bindende plan, der fastlægger de konkrete rammer for et afgrænset område. Lokalplanen fastlægger bl.a. hvordan arealer må anvendes og bebygges, samt hvilke tekniske anlæg, veje, stier og grønne områder mv. der skal etableres.</a:t>
            </a:r>
          </a:p>
          <a:p>
            <a:r>
              <a:rPr lang="da-DK" dirty="0"/>
              <a:t>Det skal sikres, at lokalplanen forankres i de højereliggende planer i kommunens planhierarki, dvs. kommuneplan og spildevandsplan</a:t>
            </a:r>
          </a:p>
          <a:p>
            <a:endParaRPr lang="da-DK" dirty="0"/>
          </a:p>
          <a:p>
            <a:r>
              <a:rPr lang="da-DK" dirty="0"/>
              <a:t>I relation til regnvandsbassiner, kan lokalplanen bl.a. fastlægge, at et område reserveres til regnvandsbassin, som teknisk anlæg eller til rekreativt formål med klimatilpasning.</a:t>
            </a:r>
          </a:p>
          <a:p>
            <a:r>
              <a:rPr lang="da-DK" dirty="0"/>
              <a:t>I lokalplanen defineres bassinets placering og udstrækning visuelt på kort, samt de detaljerede specifikationer som koter, skråningsanlæg og eventuel beplantning</a:t>
            </a:r>
          </a:p>
          <a:p>
            <a:endParaRPr lang="da-DK" dirty="0"/>
          </a:p>
          <a:p>
            <a:r>
              <a:rPr lang="da-DK" dirty="0"/>
              <a:t>Således stor mulighed for at regulere på de fysiske rammer i lokalplanen!</a:t>
            </a:r>
          </a:p>
          <a:p>
            <a:endParaRPr lang="da-DK" dirty="0"/>
          </a:p>
          <a:p>
            <a:endParaRPr lang="da-DK" dirty="0"/>
          </a:p>
          <a:p>
            <a:r>
              <a:rPr lang="da-DK" dirty="0"/>
              <a:t>Lokalplaner er historisk vedtaget uden særlig hensyntagen til, hvorvidt det er muligt at opnå en udledningstilladelse for det regnvand, som skal håndteres fra lokalplansområdet. Et øget fokus på recipienternes tilstand betyder, at muligheden for opnåelse af udledningstilladelse bør undersøges i forbindelse med lokalplansarbejdet. </a:t>
            </a:r>
          </a:p>
          <a:p>
            <a:r>
              <a:rPr lang="da-DK" dirty="0"/>
              <a:t>Gennem det seneste årti, har der været stor opmærksomhed omkring udfordringer med at opnå udledningstilladelser, hvor de konkrete udfordringer har haft skiftende fokus. I perioden fra 2010 til starten af 2020’erne, har fokus i høj grad været på hydraulisk kapacitet og belastning på recipienten fra udledningen af regnvand fra våde regnvandsbassiner. Bygherrer har i højere grad mødt strengere krav til afløbstal, hvilket medfører større regnvandsbassiner. Lavere afløbstal medfører større regnvandsbassiner og dermed større arealudlæg.</a:t>
            </a:r>
          </a:p>
          <a:p>
            <a:r>
              <a:rPr lang="da-DK" dirty="0"/>
              <a:t>Gennem de seneste år, er der yderligere kommet et stort fokus på miljøfarlige forurenende stoffer i regnvandet, og hvordan dette tilbageholdes i våde regnvandsbassiner.</a:t>
            </a:r>
          </a:p>
          <a:p>
            <a:r>
              <a:rPr lang="da-DK" dirty="0"/>
              <a:t>Med lokalplanen har kommunen mulighed for at begrænse/forbyde anvendelse af specifikke byggematerialer, aktiviteter mv., der kan bidrage med miljøfarlige forurenende stoffer til regnvandet, og i sidste ende til vandmiljøet. Forbud mod at anvende zink, bly og kobber i tagmaterialer, nedløbsrør og tagrender er eksempler på dette.</a:t>
            </a:r>
          </a:p>
          <a:p>
            <a:endParaRPr lang="da-DK" dirty="0"/>
          </a:p>
          <a:p>
            <a:endParaRPr lang="da-DK" dirty="0"/>
          </a:p>
          <a:p>
            <a:r>
              <a:rPr lang="da-DK" dirty="0"/>
              <a:t>Væsentlige opmærksomhedspunkter der skal være med til at sikre, at en vedtaget lokalplan principielt vil kunne gennemføres: </a:t>
            </a:r>
          </a:p>
          <a:p>
            <a:r>
              <a:rPr lang="da-DK" dirty="0"/>
              <a:t> - Arealreservation skal ske på et konkret grundlag</a:t>
            </a:r>
          </a:p>
          <a:p>
            <a:r>
              <a:rPr lang="da-DK" dirty="0"/>
              <a:t> - Det er nødvendigt med en tidlig recipientvurdering – hvad er tilstanden, hvor meget skal vi forventeligt kunne rense, kan vi klare det med et vådt bassin – afløbstallet er med til at definere størrelsen på bassiner</a:t>
            </a:r>
          </a:p>
          <a:p>
            <a:r>
              <a:rPr lang="da-DK" dirty="0"/>
              <a:t> - De strammere krav til hydraulik og vandkvalitet giver større bassiner</a:t>
            </a:r>
          </a:p>
          <a:p>
            <a:endParaRPr lang="da-DK" dirty="0"/>
          </a:p>
        </p:txBody>
      </p:sp>
      <p:sp>
        <p:nvSpPr>
          <p:cNvPr id="4" name="Pladsholder til slidenummer 3"/>
          <p:cNvSpPr>
            <a:spLocks noGrp="1"/>
          </p:cNvSpPr>
          <p:nvPr>
            <p:ph type="sldNum" sz="quarter" idx="5"/>
          </p:nvPr>
        </p:nvSpPr>
        <p:spPr/>
        <p:txBody>
          <a:bodyPr/>
          <a:lstStyle/>
          <a:p>
            <a:fld id="{2CE5C0F0-4D52-4EE9-8CC4-3717FBDF22C9}" type="slidenum">
              <a:rPr lang="da-DK" smtClean="0"/>
              <a:t>9</a:t>
            </a:fld>
            <a:endParaRPr lang="da-DK"/>
          </a:p>
        </p:txBody>
      </p:sp>
    </p:spTree>
    <p:extLst>
      <p:ext uri="{BB962C8B-B14F-4D97-AF65-F5344CB8AC3E}">
        <p14:creationId xmlns:p14="http://schemas.microsoft.com/office/powerpoint/2010/main" val="166181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26.svg"/><Relationship Id="rId10" Type="http://schemas.openxmlformats.org/officeDocument/2006/relationships/image" Target="../media/image29.svg"/><Relationship Id="rId4" Type="http://schemas.openxmlformats.org/officeDocument/2006/relationships/image" Target="../media/image25.png"/><Relationship Id="rId9"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rontpage_Sa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3200" cy="6857999"/>
          </a:xfrm>
          <a:prstGeom prst="rect">
            <a:avLst/>
          </a:prstGeom>
          <a:solidFill>
            <a:srgbClr val="F2E2D5"/>
          </a:solidFill>
        </p:spPr>
        <p:txBody>
          <a:bodyPr lIns="0" tIns="900000" anchor="ctr" anchorCtr="0"/>
          <a:lstStyle>
            <a:lvl1pPr marL="0" indent="0" algn="ctr">
              <a:buNone/>
              <a:defRPr sz="800" baseline="0">
                <a:solidFill>
                  <a:schemeClr val="bg2"/>
                </a:solidFill>
              </a:defRPr>
            </a:lvl1pPr>
          </a:lstStyle>
          <a:p>
            <a:r>
              <a:rPr lang="en-US" dirty="0"/>
              <a:t>CLICK ICON TO ADD PICTURE</a:t>
            </a:r>
            <a:endParaRPr lang="en-GB" dirty="0"/>
          </a:p>
        </p:txBody>
      </p:sp>
      <p:sp>
        <p:nvSpPr>
          <p:cNvPr id="9" name="Subtitle 2">
            <a:extLst>
              <a:ext uri="{FF2B5EF4-FFF2-40B4-BE49-F238E27FC236}">
                <a16:creationId xmlns:a16="http://schemas.microsoft.com/office/drawing/2014/main" id="{8756A72B-7CBE-36A6-3E64-6C610CDE1FFB}"/>
              </a:ext>
            </a:extLst>
          </p:cNvPr>
          <p:cNvSpPr>
            <a:spLocks noGrp="1"/>
          </p:cNvSpPr>
          <p:nvPr>
            <p:ph type="subTitle" idx="1" hasCustomPrompt="1"/>
          </p:nvPr>
        </p:nvSpPr>
        <p:spPr>
          <a:xfrm>
            <a:off x="540000" y="5877380"/>
            <a:ext cx="5493912" cy="246610"/>
          </a:xfrm>
          <a:prstGeom prst="rect">
            <a:avLst/>
          </a:prstGeom>
        </p:spPr>
        <p:txBody>
          <a:bodyPr lIns="0" tIns="0" rIns="0" bIns="0">
            <a:noAutofit/>
          </a:bodyPr>
          <a:lstStyle>
            <a:lvl1pPr marL="0" indent="0" algn="l">
              <a:buNone/>
              <a:defRPr sz="1000" b="1">
                <a:solidFill>
                  <a:schemeClr val="accent5"/>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Date</a:t>
            </a:r>
            <a:endParaRPr lang="da-DK" dirty="0"/>
          </a:p>
        </p:txBody>
      </p:sp>
      <p:sp>
        <p:nvSpPr>
          <p:cNvPr id="10" name="Text Placeholder 8">
            <a:extLst>
              <a:ext uri="{FF2B5EF4-FFF2-40B4-BE49-F238E27FC236}">
                <a16:creationId xmlns:a16="http://schemas.microsoft.com/office/drawing/2014/main" id="{070530BC-F0ED-3524-42C2-827A7D6526E6}"/>
              </a:ext>
            </a:extLst>
          </p:cNvPr>
          <p:cNvSpPr>
            <a:spLocks noGrp="1"/>
          </p:cNvSpPr>
          <p:nvPr>
            <p:ph type="body" sz="quarter" idx="24" hasCustomPrompt="1"/>
          </p:nvPr>
        </p:nvSpPr>
        <p:spPr>
          <a:xfrm>
            <a:off x="540000" y="4057324"/>
            <a:ext cx="5370406" cy="1086046"/>
          </a:xfr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da-DK" sz="1800" kern="1200" dirty="0">
                <a:solidFill>
                  <a:schemeClr val="accent5"/>
                </a:solidFill>
                <a:latin typeface="Aptos Light" panose="020B0004020202020204" pitchFamily="34" charset="0"/>
                <a:ea typeface="+mn-ea"/>
                <a:cs typeface="+mn-cs"/>
              </a:defRPr>
            </a:lvl1pPr>
          </a:lstStyle>
          <a:p>
            <a:r>
              <a:rPr lang="en-US" dirty="0"/>
              <a:t>Click to edit text</a:t>
            </a:r>
            <a:endParaRPr lang="da-DK" dirty="0"/>
          </a:p>
        </p:txBody>
      </p:sp>
      <p:sp>
        <p:nvSpPr>
          <p:cNvPr id="2" name="Logo on top">
            <a:extLst>
              <a:ext uri="{FF2B5EF4-FFF2-40B4-BE49-F238E27FC236}">
                <a16:creationId xmlns:a16="http://schemas.microsoft.com/office/drawing/2014/main" id="{73134A1B-0221-3914-ABAE-C87EA6A1BEA6}"/>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3" name="Title 1">
            <a:extLst>
              <a:ext uri="{FF2B5EF4-FFF2-40B4-BE49-F238E27FC236}">
                <a16:creationId xmlns:a16="http://schemas.microsoft.com/office/drawing/2014/main" id="{CCACA2EE-9DE0-CA44-8732-D1D57DBA6494}"/>
              </a:ext>
            </a:extLst>
          </p:cNvPr>
          <p:cNvSpPr>
            <a:spLocks noGrp="1"/>
          </p:cNvSpPr>
          <p:nvPr>
            <p:ph type="ctrTitle" hasCustomPrompt="1"/>
          </p:nvPr>
        </p:nvSpPr>
        <p:spPr>
          <a:xfrm>
            <a:off x="540000" y="1439010"/>
            <a:ext cx="10333037" cy="1748899"/>
          </a:xfrm>
          <a:prstGeom prst="rect">
            <a:avLst/>
          </a:prstGeom>
        </p:spPr>
        <p:txBody>
          <a:bodyPr lIns="0" tIns="0" rIns="0" bIns="0" anchor="b"/>
          <a:lstStyle>
            <a:lvl1pPr algn="l">
              <a:lnSpc>
                <a:spcPct val="100000"/>
              </a:lnSpc>
              <a:defRPr sz="5400" b="1">
                <a:solidFill>
                  <a:schemeClr val="accent5"/>
                </a:solidFill>
                <a:latin typeface="+mj-lt"/>
                <a:ea typeface="Segoe UI Black" panose="020B0A02040204020203" pitchFamily="34" charset="0"/>
                <a:cs typeface="Aptos Serif" panose="02020604070405020304" pitchFamily="18" charset="0"/>
              </a:defRPr>
            </a:lvl1pPr>
          </a:lstStyle>
          <a:p>
            <a:pPr lvl="0"/>
            <a:r>
              <a:rPr lang="en-US" dirty="0"/>
              <a:t>Frontpage: Click to edit headline</a:t>
            </a:r>
          </a:p>
        </p:txBody>
      </p:sp>
      <p:sp>
        <p:nvSpPr>
          <p:cNvPr id="5" name="Slide Number Placeholder 5">
            <a:extLst>
              <a:ext uri="{FF2B5EF4-FFF2-40B4-BE49-F238E27FC236}">
                <a16:creationId xmlns:a16="http://schemas.microsoft.com/office/drawing/2014/main" id="{3B0800CF-4047-912E-0BB4-30E3C3276334}"/>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Tree>
    <p:extLst>
      <p:ext uri="{BB962C8B-B14F-4D97-AF65-F5344CB8AC3E}">
        <p14:creationId xmlns:p14="http://schemas.microsoft.com/office/powerpoint/2010/main" val="392068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mall image left_Sand">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B7F7112-C9CC-5C81-0B85-956B72383932}"/>
              </a:ext>
            </a:extLst>
          </p:cNvPr>
          <p:cNvSpPr>
            <a:spLocks noGrp="1"/>
          </p:cNvSpPr>
          <p:nvPr>
            <p:ph type="pic" sz="quarter" idx="33"/>
          </p:nvPr>
        </p:nvSpPr>
        <p:spPr>
          <a:xfrm>
            <a:off x="-8308" y="0"/>
            <a:ext cx="4197238" cy="6858000"/>
          </a:xfrm>
          <a:custGeom>
            <a:avLst/>
            <a:gdLst>
              <a:gd name="connsiteX0" fmla="*/ 0 w 4188930"/>
              <a:gd name="connsiteY0" fmla="*/ 6858000 h 6858000"/>
              <a:gd name="connsiteX1" fmla="*/ 605384 w 4188930"/>
              <a:gd name="connsiteY1" fmla="*/ 0 h 6858000"/>
              <a:gd name="connsiteX2" fmla="*/ 3583546 w 4188930"/>
              <a:gd name="connsiteY2" fmla="*/ 0 h 6858000"/>
              <a:gd name="connsiteX3" fmla="*/ 4188930 w 4188930"/>
              <a:gd name="connsiteY3" fmla="*/ 6858000 h 6858000"/>
              <a:gd name="connsiteX4" fmla="*/ 0 w 4188930"/>
              <a:gd name="connsiteY4" fmla="*/ 6858000 h 6858000"/>
              <a:gd name="connsiteX0" fmla="*/ 14445 w 4203375"/>
              <a:gd name="connsiteY0" fmla="*/ 6858000 h 6858000"/>
              <a:gd name="connsiteX1" fmla="*/ 0 w 4203375"/>
              <a:gd name="connsiteY1" fmla="*/ 0 h 6858000"/>
              <a:gd name="connsiteX2" fmla="*/ 3597991 w 4203375"/>
              <a:gd name="connsiteY2" fmla="*/ 0 h 6858000"/>
              <a:gd name="connsiteX3" fmla="*/ 4203375 w 4203375"/>
              <a:gd name="connsiteY3" fmla="*/ 6858000 h 6858000"/>
              <a:gd name="connsiteX4" fmla="*/ 14445 w 4203375"/>
              <a:gd name="connsiteY4" fmla="*/ 6858000 h 6858000"/>
              <a:gd name="connsiteX0" fmla="*/ 0 w 4188930"/>
              <a:gd name="connsiteY0" fmla="*/ 6858000 h 6858000"/>
              <a:gd name="connsiteX1" fmla="*/ 114430 w 4188930"/>
              <a:gd name="connsiteY1" fmla="*/ 110464 h 6858000"/>
              <a:gd name="connsiteX2" fmla="*/ 3583546 w 4188930"/>
              <a:gd name="connsiteY2" fmla="*/ 0 h 6858000"/>
              <a:gd name="connsiteX3" fmla="*/ 4188930 w 4188930"/>
              <a:gd name="connsiteY3" fmla="*/ 6858000 h 6858000"/>
              <a:gd name="connsiteX4" fmla="*/ 0 w 4188930"/>
              <a:gd name="connsiteY4" fmla="*/ 6858000 h 6858000"/>
              <a:gd name="connsiteX0" fmla="*/ 8308 w 4197238"/>
              <a:gd name="connsiteY0" fmla="*/ 6858000 h 6858000"/>
              <a:gd name="connsiteX1" fmla="*/ 0 w 4197238"/>
              <a:gd name="connsiteY1" fmla="*/ 6137 h 6858000"/>
              <a:gd name="connsiteX2" fmla="*/ 3591854 w 4197238"/>
              <a:gd name="connsiteY2" fmla="*/ 0 h 6858000"/>
              <a:gd name="connsiteX3" fmla="*/ 4197238 w 4197238"/>
              <a:gd name="connsiteY3" fmla="*/ 6858000 h 6858000"/>
              <a:gd name="connsiteX4" fmla="*/ 8308 w 419723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38" h="6858000">
                <a:moveTo>
                  <a:pt x="8308" y="6858000"/>
                </a:moveTo>
                <a:cubicBezTo>
                  <a:pt x="5539" y="4574046"/>
                  <a:pt x="2769" y="2290091"/>
                  <a:pt x="0" y="6137"/>
                </a:cubicBezTo>
                <a:lnTo>
                  <a:pt x="3591854" y="0"/>
                </a:lnTo>
                <a:lnTo>
                  <a:pt x="4197238" y="6858000"/>
                </a:lnTo>
                <a:lnTo>
                  <a:pt x="8308" y="685800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14" name="Text Placeholder 3">
            <a:extLst>
              <a:ext uri="{FF2B5EF4-FFF2-40B4-BE49-F238E27FC236}">
                <a16:creationId xmlns:a16="http://schemas.microsoft.com/office/drawing/2014/main" id="{69F00F49-7282-B842-A85D-A71BFA58319F}"/>
              </a:ext>
            </a:extLst>
          </p:cNvPr>
          <p:cNvSpPr>
            <a:spLocks noGrp="1"/>
          </p:cNvSpPr>
          <p:nvPr>
            <p:ph type="body" sz="quarter" idx="23" hasCustomPrompt="1"/>
          </p:nvPr>
        </p:nvSpPr>
        <p:spPr>
          <a:xfrm>
            <a:off x="4383741" y="1079999"/>
            <a:ext cx="7449459"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15" name="Text Placeholder 3">
            <a:extLst>
              <a:ext uri="{FF2B5EF4-FFF2-40B4-BE49-F238E27FC236}">
                <a16:creationId xmlns:a16="http://schemas.microsoft.com/office/drawing/2014/main" id="{7ED21839-328D-24A9-C061-BB41715C87FF}"/>
              </a:ext>
            </a:extLst>
          </p:cNvPr>
          <p:cNvSpPr>
            <a:spLocks noGrp="1"/>
          </p:cNvSpPr>
          <p:nvPr>
            <p:ph type="body" sz="quarter" idx="22" hasCustomPrompt="1"/>
          </p:nvPr>
        </p:nvSpPr>
        <p:spPr>
          <a:xfrm>
            <a:off x="4383741" y="360000"/>
            <a:ext cx="7449459"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small image left: Click to edit text</a:t>
            </a:r>
          </a:p>
        </p:txBody>
      </p:sp>
      <p:sp>
        <p:nvSpPr>
          <p:cNvPr id="16" name="Text Placeholder 4">
            <a:extLst>
              <a:ext uri="{FF2B5EF4-FFF2-40B4-BE49-F238E27FC236}">
                <a16:creationId xmlns:a16="http://schemas.microsoft.com/office/drawing/2014/main" id="{E8DD793E-B7F0-E785-BA48-7365CF8DE808}"/>
              </a:ext>
            </a:extLst>
          </p:cNvPr>
          <p:cNvSpPr>
            <a:spLocks noGrp="1"/>
          </p:cNvSpPr>
          <p:nvPr>
            <p:ph type="body" sz="quarter" idx="26" hasCustomPrompt="1"/>
          </p:nvPr>
        </p:nvSpPr>
        <p:spPr>
          <a:xfrm>
            <a:off x="4383741" y="1409982"/>
            <a:ext cx="7449459"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 styles</a:t>
            </a:r>
          </a:p>
        </p:txBody>
      </p:sp>
      <p:sp>
        <p:nvSpPr>
          <p:cNvPr id="2" name="Slide Number Placeholder 5">
            <a:extLst>
              <a:ext uri="{FF2B5EF4-FFF2-40B4-BE49-F238E27FC236}">
                <a16:creationId xmlns:a16="http://schemas.microsoft.com/office/drawing/2014/main" id="{246B12DD-5278-7BAC-A78A-73591DD72E96}"/>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28E8E297-FA06-B13D-A667-D106978788DB}"/>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61539185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2_Full image L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3200" cy="6861600"/>
          </a:xfrm>
          <a:prstGeom prst="rect">
            <a:avLst/>
          </a:prstGeom>
          <a:solidFill>
            <a:schemeClr val="accent1"/>
          </a:solidFill>
        </p:spPr>
        <p:txBody>
          <a:bodyPr lIns="0" tIns="900000"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Click</a:t>
            </a:r>
            <a:r>
              <a:rPr lang="da-DK" dirty="0"/>
              <a:t> and </a:t>
            </a:r>
            <a:r>
              <a:rPr lang="da-DK" dirty="0" err="1"/>
              <a:t>insert</a:t>
            </a:r>
            <a:r>
              <a:rPr lang="da-DK" dirty="0"/>
              <a:t> image</a:t>
            </a:r>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endParaRPr lang="da-DK"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r>
              <a:rPr lang="da-DK" dirty="0"/>
              <a:t>Dokument id her</a:t>
            </a:r>
          </a:p>
        </p:txBody>
      </p:sp>
      <p:sp>
        <p:nvSpPr>
          <p:cNvPr id="20" name="Logo on top">
            <a:extLst>
              <a:ext uri="{FF2B5EF4-FFF2-40B4-BE49-F238E27FC236}">
                <a16:creationId xmlns:a16="http://schemas.microsoft.com/office/drawing/2014/main" id="{E62EE4E3-C4C4-4FC3-A816-7A23933DD733}"/>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da-DK" dirty="0"/>
              <a:t>.</a:t>
            </a:r>
          </a:p>
        </p:txBody>
      </p:sp>
      <p:sp>
        <p:nvSpPr>
          <p:cNvPr id="21" name="White line">
            <a:extLst>
              <a:ext uri="{FF2B5EF4-FFF2-40B4-BE49-F238E27FC236}">
                <a16:creationId xmlns:a16="http://schemas.microsoft.com/office/drawing/2014/main" id="{B16DEDED-6C8F-4CF2-AFA4-2AA6843B215D}"/>
              </a:ext>
            </a:extLst>
          </p:cNvPr>
          <p:cNvSpPr>
            <a:spLocks noGrp="1"/>
          </p:cNvSpPr>
          <p:nvPr>
            <p:ph type="body" sz="quarter" idx="16" hasCustomPrompt="1"/>
          </p:nvPr>
        </p:nvSpPr>
        <p:spPr>
          <a:xfrm rot="5400000">
            <a:off x="1215000" y="4933757"/>
            <a:ext cx="90000" cy="2520000"/>
          </a:xfrm>
          <a:prstGeom prst="rect">
            <a:avLst/>
          </a:prstGeom>
          <a:solidFill>
            <a:schemeClr val="bg1"/>
          </a:solidFill>
        </p:spPr>
        <p:txBody>
          <a:bodyPr/>
          <a:lstStyle>
            <a:lvl1pPr marL="0" indent="0">
              <a:buNone/>
              <a:defRPr sz="100"/>
            </a:lvl1pPr>
            <a:lvl2pPr>
              <a:defRPr sz="100"/>
            </a:lvl2pPr>
            <a:lvl3pPr>
              <a:defRPr sz="100"/>
            </a:lvl3pPr>
            <a:lvl4pPr>
              <a:defRPr sz="100"/>
            </a:lvl4pPr>
            <a:lvl5pPr>
              <a:defRPr sz="100"/>
            </a:lvl5pPr>
          </a:lstStyle>
          <a:p>
            <a:pPr lvl="0"/>
            <a:r>
              <a:rPr lang="da-DK" dirty="0"/>
              <a:t>.</a:t>
            </a:r>
          </a:p>
        </p:txBody>
      </p:sp>
      <p:sp>
        <p:nvSpPr>
          <p:cNvPr id="22" name="White line">
            <a:extLst>
              <a:ext uri="{FF2B5EF4-FFF2-40B4-BE49-F238E27FC236}">
                <a16:creationId xmlns:a16="http://schemas.microsoft.com/office/drawing/2014/main" id="{5D1CA2FF-258B-4403-BC7E-7A21CDA00575}"/>
              </a:ext>
            </a:extLst>
          </p:cNvPr>
          <p:cNvSpPr>
            <a:spLocks noGrp="1"/>
          </p:cNvSpPr>
          <p:nvPr>
            <p:ph type="body" sz="quarter" idx="17" hasCustomPrompt="1"/>
          </p:nvPr>
        </p:nvSpPr>
        <p:spPr>
          <a:xfrm rot="5400000">
            <a:off x="10922999" y="-728609"/>
            <a:ext cx="18000" cy="2520000"/>
          </a:xfrm>
          <a:prstGeom prst="rect">
            <a:avLst/>
          </a:prstGeom>
          <a:solidFill>
            <a:schemeClr val="bg1"/>
          </a:solidFill>
        </p:spPr>
        <p:txBody>
          <a:bodyPr/>
          <a:lstStyle>
            <a:lvl1pPr marL="0" indent="0">
              <a:buNone/>
              <a:defRPr sz="100"/>
            </a:lvl1pPr>
            <a:lvl2pPr>
              <a:defRPr sz="100"/>
            </a:lvl2pPr>
            <a:lvl3pPr>
              <a:defRPr sz="100"/>
            </a:lvl3pPr>
            <a:lvl4pPr>
              <a:defRPr sz="100"/>
            </a:lvl4pPr>
            <a:lvl5pPr>
              <a:defRPr sz="100"/>
            </a:lvl5pPr>
          </a:lstStyle>
          <a:p>
            <a:pPr lvl="0"/>
            <a:r>
              <a:rPr lang="da-DK" dirty="0"/>
              <a:t>.</a:t>
            </a:r>
          </a:p>
        </p:txBody>
      </p:sp>
      <p:sp>
        <p:nvSpPr>
          <p:cNvPr id="11" name="Slide Number Placeholder 5">
            <a:extLst>
              <a:ext uri="{FF2B5EF4-FFF2-40B4-BE49-F238E27FC236}">
                <a16:creationId xmlns:a16="http://schemas.microsoft.com/office/drawing/2014/main" id="{5D6E7766-B064-47AD-88DF-F66F05D38DB9}"/>
              </a:ext>
            </a:extLst>
          </p:cNvPr>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da-DK" smtClean="0"/>
              <a:pPr/>
              <a:t>‹nr.›</a:t>
            </a:fld>
            <a:endParaRPr lang="da-DK" dirty="0"/>
          </a:p>
        </p:txBody>
      </p:sp>
      <p:sp>
        <p:nvSpPr>
          <p:cNvPr id="10" name="Slide Number Placeholder 5">
            <a:extLst>
              <a:ext uri="{FF2B5EF4-FFF2-40B4-BE49-F238E27FC236}">
                <a16:creationId xmlns:a16="http://schemas.microsoft.com/office/drawing/2014/main" id="{C7B34929-1668-48DD-AA5E-0F2D9D199B66}"/>
              </a:ext>
            </a:extLst>
          </p:cNvPr>
          <p:cNvSpPr txBox="1">
            <a:spLocks/>
          </p:cNvSpPr>
          <p:nvPr userDrawn="1"/>
        </p:nvSpPr>
        <p:spPr>
          <a:xfrm>
            <a:off x="128290" y="6375818"/>
            <a:ext cx="511868" cy="365125"/>
          </a:xfrm>
          <a:prstGeom prst="rect">
            <a:avLst/>
          </a:prstGeom>
        </p:spPr>
        <p:txBody>
          <a:bodyPr vert="horz" lIns="91440" tIns="45720" rIns="91440" bIns="45720" rtlCol="0" anchor="b">
            <a:noAutofit/>
          </a:bodyPr>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z="800" smtClean="0">
                <a:solidFill>
                  <a:schemeClr val="bg1"/>
                </a:solidFill>
              </a:rPr>
              <a:pPr/>
              <a:t>‹nr.›</a:t>
            </a:fld>
            <a:endParaRPr lang="da-DK" sz="800" dirty="0">
              <a:solidFill>
                <a:schemeClr val="bg1"/>
              </a:solidFill>
            </a:endParaRPr>
          </a:p>
        </p:txBody>
      </p:sp>
    </p:spTree>
    <p:extLst>
      <p:ext uri="{BB962C8B-B14F-4D97-AF65-F5344CB8AC3E}">
        <p14:creationId xmlns:p14="http://schemas.microsoft.com/office/powerpoint/2010/main" val="3340297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55435B5D-331F-4378-A98D-701BF371503E}"/>
              </a:ext>
            </a:extLst>
          </p:cNvPr>
          <p:cNvSpPr>
            <a:spLocks noGrp="1"/>
          </p:cNvSpPr>
          <p:nvPr>
            <p:ph type="title" hasCustomPrompt="1"/>
          </p:nvPr>
        </p:nvSpPr>
        <p:spPr>
          <a:xfrm>
            <a:off x="359400" y="468001"/>
            <a:ext cx="11473200" cy="533374"/>
          </a:xfrm>
          <a:prstGeom prst="rect">
            <a:avLst/>
          </a:prstGeom>
        </p:spPr>
        <p:txBody>
          <a:bodyPr vert="horz" lIns="72000" tIns="36000" rIns="72000" bIns="36000" rtlCol="0" anchor="t">
            <a:noAutofit/>
          </a:bodyPr>
          <a:lstStyle>
            <a:lvl1pPr>
              <a:defRPr/>
            </a:lvl1pPr>
          </a:lstStyle>
          <a:p>
            <a:r>
              <a:rPr lang="da-DK" dirty="0" err="1"/>
              <a:t>Click</a:t>
            </a:r>
            <a:r>
              <a:rPr lang="da-DK" dirty="0"/>
              <a:t> to </a:t>
            </a:r>
            <a:r>
              <a:rPr lang="da-DK" dirty="0" err="1"/>
              <a:t>edit</a:t>
            </a:r>
            <a:r>
              <a:rPr lang="da-DK" dirty="0"/>
              <a:t> </a:t>
            </a:r>
            <a:r>
              <a:rPr lang="da-DK" dirty="0" err="1"/>
              <a:t>headline</a:t>
            </a:r>
            <a:endParaRPr lang="da-DK" dirty="0"/>
          </a:p>
        </p:txBody>
      </p:sp>
      <p:sp>
        <p:nvSpPr>
          <p:cNvPr id="6" name="Subtitle 2"/>
          <p:cNvSpPr>
            <a:spLocks noGrp="1"/>
          </p:cNvSpPr>
          <p:nvPr>
            <p:ph type="subTitle" idx="1" hasCustomPrompt="1"/>
          </p:nvPr>
        </p:nvSpPr>
        <p:spPr>
          <a:xfrm>
            <a:off x="438150" y="1001374"/>
            <a:ext cx="11394450" cy="369332"/>
          </a:xfrm>
          <a:prstGeom prst="rect">
            <a:avLst/>
          </a:prstGeom>
        </p:spPr>
        <p:txBody>
          <a:bodyPr wrap="square" lIns="72000" tIns="36000" rIns="72000" bIns="36000">
            <a:noAutofit/>
          </a:bodyPr>
          <a:lstStyle>
            <a:lvl1pPr marL="0" indent="0" algn="l">
              <a:spcBef>
                <a:spcPts val="0"/>
              </a:spcBef>
              <a:buFont typeface="Arial" panose="020B0604020202020204" pitchFamily="34" charset="0"/>
              <a:buChar char="​"/>
              <a:defRPr sz="2000">
                <a:solidFill>
                  <a:schemeClr val="accent4"/>
                </a:solidFill>
                <a:latin typeface="Segoe UI Black" panose="020B0A02040204020203"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da-DK" dirty="0" err="1"/>
              <a:t>Click</a:t>
            </a:r>
            <a:r>
              <a:rPr lang="da-DK" dirty="0"/>
              <a:t> to </a:t>
            </a:r>
            <a:r>
              <a:rPr lang="da-DK" dirty="0" err="1"/>
              <a:t>edit</a:t>
            </a:r>
            <a:r>
              <a:rPr lang="da-DK" dirty="0"/>
              <a:t> </a:t>
            </a:r>
            <a:r>
              <a:rPr lang="da-DK" dirty="0" err="1"/>
              <a:t>subtitle</a:t>
            </a:r>
            <a:endParaRPr lang="da-DK" dirty="0"/>
          </a:p>
        </p:txBody>
      </p:sp>
      <p:sp>
        <p:nvSpPr>
          <p:cNvPr id="9" name="Slide Number Placeholder 8"/>
          <p:cNvSpPr>
            <a:spLocks noGrp="1"/>
          </p:cNvSpPr>
          <p:nvPr>
            <p:ph type="sldNum" sz="quarter" idx="12"/>
          </p:nvPr>
        </p:nvSpPr>
        <p:spPr>
          <a:xfrm>
            <a:off x="129600" y="6375818"/>
            <a:ext cx="511868" cy="365125"/>
          </a:xfrm>
          <a:prstGeom prst="rect">
            <a:avLst/>
          </a:prstGeom>
        </p:spPr>
        <p:txBody>
          <a:bodyPr/>
          <a:lstStyle/>
          <a:p>
            <a:fld id="{24C8C45C-947F-4981-8B3F-4F32E973C901}" type="slidenum">
              <a:rPr lang="da-DK" smtClean="0"/>
              <a:pPr/>
              <a:t>‹nr.›</a:t>
            </a:fld>
            <a:endParaRPr lang="da-DK" dirty="0"/>
          </a:p>
        </p:txBody>
      </p:sp>
      <p:sp>
        <p:nvSpPr>
          <p:cNvPr id="13" name="Content Placeholder 2">
            <a:extLst>
              <a:ext uri="{FF2B5EF4-FFF2-40B4-BE49-F238E27FC236}">
                <a16:creationId xmlns:a16="http://schemas.microsoft.com/office/drawing/2014/main" id="{14E0D6FF-F00D-45C7-A8B9-6122B7A73E6F}"/>
              </a:ext>
            </a:extLst>
          </p:cNvPr>
          <p:cNvSpPr>
            <a:spLocks noGrp="1"/>
          </p:cNvSpPr>
          <p:nvPr>
            <p:ph idx="13" hasCustomPrompt="1"/>
          </p:nvPr>
        </p:nvSpPr>
        <p:spPr>
          <a:xfrm>
            <a:off x="439199" y="1511300"/>
            <a:ext cx="5459951" cy="4648200"/>
          </a:xfrm>
        </p:spPr>
        <p:txBody>
          <a:bodyPr lIns="72000" tIns="36000" rIns="72000" bIns="36000">
            <a:noAutofit/>
          </a:bodyPr>
          <a:lstStyle>
            <a:lvl1pPr>
              <a:defRPr/>
            </a:lvl1pPr>
            <a:lvl5pPr>
              <a:defRPr/>
            </a:lvl5pPr>
          </a:lstStyle>
          <a:p>
            <a:pPr lvl="0"/>
            <a:r>
              <a:rPr lang="da-DK" noProof="0" dirty="0" err="1"/>
              <a:t>Click</a:t>
            </a:r>
            <a:r>
              <a:rPr lang="da-DK" noProof="0" dirty="0"/>
              <a:t> to </a:t>
            </a:r>
            <a:r>
              <a:rPr lang="da-DK" noProof="0" dirty="0" err="1"/>
              <a:t>add</a:t>
            </a:r>
            <a:r>
              <a:rPr lang="da-DK" noProof="0" dirty="0"/>
              <a:t> </a:t>
            </a:r>
            <a:r>
              <a:rPr lang="da-DK" noProof="0" dirty="0" err="1"/>
              <a:t>text</a:t>
            </a:r>
            <a:r>
              <a:rPr lang="da-DK" noProof="0" dirty="0"/>
              <a:t>                                                                                                                            Enter &amp; TAB for </a:t>
            </a:r>
            <a:r>
              <a:rPr lang="da-DK" noProof="0" dirty="0" err="1"/>
              <a:t>next</a:t>
            </a:r>
            <a:r>
              <a:rPr lang="da-DK" noProof="0" dirty="0"/>
              <a:t> </a:t>
            </a:r>
            <a:r>
              <a:rPr lang="da-DK" noProof="0" dirty="0" err="1"/>
              <a:t>text</a:t>
            </a:r>
            <a:r>
              <a:rPr lang="da-DK" noProof="0" dirty="0"/>
              <a:t> </a:t>
            </a:r>
            <a:r>
              <a:rPr lang="da-DK" noProof="0" dirty="0" err="1"/>
              <a:t>level</a:t>
            </a:r>
            <a:r>
              <a:rPr lang="da-DK" noProof="0" dirty="0"/>
              <a:t>                                                                                                              SHIFT+TAB to go back in </a:t>
            </a:r>
            <a:r>
              <a:rPr lang="da-DK" noProof="0" dirty="0" err="1"/>
              <a:t>levels</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a:t>6</a:t>
            </a:r>
          </a:p>
          <a:p>
            <a:pPr lvl="6"/>
            <a:r>
              <a:rPr lang="da-DK" noProof="0" dirty="0"/>
              <a:t>7</a:t>
            </a:r>
          </a:p>
          <a:p>
            <a:pPr lvl="7"/>
            <a:r>
              <a:rPr lang="da-DK" noProof="0" dirty="0"/>
              <a:t>8</a:t>
            </a:r>
          </a:p>
          <a:p>
            <a:pPr lvl="8"/>
            <a:r>
              <a:rPr lang="da-DK" noProof="0" dirty="0"/>
              <a:t>9</a:t>
            </a:r>
          </a:p>
        </p:txBody>
      </p:sp>
      <p:sp>
        <p:nvSpPr>
          <p:cNvPr id="14" name="Content Placeholder 3">
            <a:extLst>
              <a:ext uri="{FF2B5EF4-FFF2-40B4-BE49-F238E27FC236}">
                <a16:creationId xmlns:a16="http://schemas.microsoft.com/office/drawing/2014/main" id="{EFFA882D-3B1A-4B0F-8C4B-4A307EF3A698}"/>
              </a:ext>
            </a:extLst>
          </p:cNvPr>
          <p:cNvSpPr>
            <a:spLocks noGrp="1"/>
          </p:cNvSpPr>
          <p:nvPr>
            <p:ph sz="half" idx="2" hasCustomPrompt="1"/>
          </p:nvPr>
        </p:nvSpPr>
        <p:spPr>
          <a:xfrm>
            <a:off x="6370638" y="1511300"/>
            <a:ext cx="5461000" cy="4648200"/>
          </a:xfrm>
        </p:spPr>
        <p:txBody>
          <a:bodyPr lIns="72000" tIns="36000" rIns="72000" bIns="36000">
            <a:noAutofit/>
          </a:bodyPr>
          <a:lstStyle>
            <a:lvl1pPr>
              <a:defRPr/>
            </a:lvl1pPr>
            <a:lvl5pPr>
              <a:defRPr/>
            </a:lvl5pPr>
          </a:lstStyle>
          <a:p>
            <a:pPr lvl="0"/>
            <a:r>
              <a:rPr lang="da-DK" noProof="0" dirty="0" err="1"/>
              <a:t>Click</a:t>
            </a:r>
            <a:r>
              <a:rPr lang="da-DK" noProof="0" dirty="0"/>
              <a:t> to </a:t>
            </a:r>
            <a:r>
              <a:rPr lang="da-DK" noProof="0" dirty="0" err="1"/>
              <a:t>add</a:t>
            </a:r>
            <a:r>
              <a:rPr lang="da-DK" noProof="0" dirty="0"/>
              <a:t> </a:t>
            </a:r>
            <a:r>
              <a:rPr lang="da-DK" noProof="0" dirty="0" err="1"/>
              <a:t>text</a:t>
            </a:r>
            <a:r>
              <a:rPr lang="da-DK" noProof="0" dirty="0"/>
              <a:t>                                                                                                                            Enter &amp; TAB for </a:t>
            </a:r>
            <a:r>
              <a:rPr lang="da-DK" noProof="0" dirty="0" err="1"/>
              <a:t>next</a:t>
            </a:r>
            <a:r>
              <a:rPr lang="da-DK" noProof="0" dirty="0"/>
              <a:t> </a:t>
            </a:r>
            <a:r>
              <a:rPr lang="da-DK" noProof="0" dirty="0" err="1"/>
              <a:t>text</a:t>
            </a:r>
            <a:r>
              <a:rPr lang="da-DK" noProof="0" dirty="0"/>
              <a:t> </a:t>
            </a:r>
            <a:r>
              <a:rPr lang="da-DK" noProof="0" dirty="0" err="1"/>
              <a:t>level</a:t>
            </a:r>
            <a:r>
              <a:rPr lang="da-DK" noProof="0" dirty="0"/>
              <a:t>                                                                                                              SHIFT+TAB to go back in </a:t>
            </a:r>
            <a:r>
              <a:rPr lang="da-DK" noProof="0" dirty="0" err="1"/>
              <a:t>levels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noProof="0" dirty="0"/>
              <a:t>6</a:t>
            </a:r>
          </a:p>
          <a:p>
            <a:pPr lvl="6"/>
            <a:r>
              <a:rPr lang="da-DK" noProof="0" dirty="0"/>
              <a:t>7</a:t>
            </a:r>
          </a:p>
          <a:p>
            <a:pPr lvl="7"/>
            <a:r>
              <a:rPr lang="da-DK" noProof="0" dirty="0"/>
              <a:t>8</a:t>
            </a:r>
          </a:p>
          <a:p>
            <a:pPr lvl="8"/>
            <a:r>
              <a:rPr lang="da-DK" noProof="0" dirty="0"/>
              <a:t>9</a:t>
            </a:r>
            <a:endParaRPr lang="da-DK" dirty="0"/>
          </a:p>
        </p:txBody>
      </p:sp>
    </p:spTree>
    <p:extLst>
      <p:ext uri="{BB962C8B-B14F-4D97-AF65-F5344CB8AC3E}">
        <p14:creationId xmlns:p14="http://schemas.microsoft.com/office/powerpoint/2010/main" val="391376015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image and text_Sand">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E0EFCD-A7BF-BA57-F6DB-5C83298D91E5}"/>
              </a:ext>
            </a:extLst>
          </p:cNvPr>
          <p:cNvSpPr>
            <a:spLocks noGrp="1"/>
          </p:cNvSpPr>
          <p:nvPr>
            <p:ph type="pic" sz="quarter" idx="34"/>
          </p:nvPr>
        </p:nvSpPr>
        <p:spPr>
          <a:xfrm>
            <a:off x="-2229" y="-9916"/>
            <a:ext cx="12197209" cy="552476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271 w 12271"/>
              <a:gd name="connsiteY0" fmla="*/ 10021 h 10021"/>
              <a:gd name="connsiteX1" fmla="*/ 0 w 12271"/>
              <a:gd name="connsiteY1" fmla="*/ 0 h 10021"/>
              <a:gd name="connsiteX2" fmla="*/ 12271 w 12271"/>
              <a:gd name="connsiteY2" fmla="*/ 21 h 10021"/>
              <a:gd name="connsiteX3" fmla="*/ 10271 w 12271"/>
              <a:gd name="connsiteY3" fmla="*/ 10021 h 10021"/>
              <a:gd name="connsiteX4" fmla="*/ 2271 w 12271"/>
              <a:gd name="connsiteY4" fmla="*/ 10021 h 10021"/>
              <a:gd name="connsiteX0" fmla="*/ 20 w 12271"/>
              <a:gd name="connsiteY0" fmla="*/ 8758 h 10021"/>
              <a:gd name="connsiteX1" fmla="*/ 0 w 12271"/>
              <a:gd name="connsiteY1" fmla="*/ 0 h 10021"/>
              <a:gd name="connsiteX2" fmla="*/ 12271 w 12271"/>
              <a:gd name="connsiteY2" fmla="*/ 21 h 10021"/>
              <a:gd name="connsiteX3" fmla="*/ 10271 w 12271"/>
              <a:gd name="connsiteY3" fmla="*/ 10021 h 10021"/>
              <a:gd name="connsiteX4" fmla="*/ 20 w 12271"/>
              <a:gd name="connsiteY4" fmla="*/ 8758 h 10021"/>
              <a:gd name="connsiteX0" fmla="*/ 20 w 12271"/>
              <a:gd name="connsiteY0" fmla="*/ 8758 h 10884"/>
              <a:gd name="connsiteX1" fmla="*/ 0 w 12271"/>
              <a:gd name="connsiteY1" fmla="*/ 0 h 10884"/>
              <a:gd name="connsiteX2" fmla="*/ 12271 w 12271"/>
              <a:gd name="connsiteY2" fmla="*/ 21 h 10884"/>
              <a:gd name="connsiteX3" fmla="*/ 12242 w 12271"/>
              <a:gd name="connsiteY3" fmla="*/ 10884 h 10884"/>
              <a:gd name="connsiteX4" fmla="*/ 20 w 12271"/>
              <a:gd name="connsiteY4" fmla="*/ 8758 h 10884"/>
              <a:gd name="connsiteX0" fmla="*/ 2 w 12273"/>
              <a:gd name="connsiteY0" fmla="*/ 8758 h 10884"/>
              <a:gd name="connsiteX1" fmla="*/ 2 w 12273"/>
              <a:gd name="connsiteY1" fmla="*/ 0 h 10884"/>
              <a:gd name="connsiteX2" fmla="*/ 12273 w 12273"/>
              <a:gd name="connsiteY2" fmla="*/ 21 h 10884"/>
              <a:gd name="connsiteX3" fmla="*/ 12244 w 12273"/>
              <a:gd name="connsiteY3" fmla="*/ 10884 h 10884"/>
              <a:gd name="connsiteX4" fmla="*/ 2 w 12273"/>
              <a:gd name="connsiteY4" fmla="*/ 8758 h 10884"/>
              <a:gd name="connsiteX0" fmla="*/ 2 w 12276"/>
              <a:gd name="connsiteY0" fmla="*/ 8758 h 10884"/>
              <a:gd name="connsiteX1" fmla="*/ 2 w 12276"/>
              <a:gd name="connsiteY1" fmla="*/ 0 h 10884"/>
              <a:gd name="connsiteX2" fmla="*/ 12273 w 12276"/>
              <a:gd name="connsiteY2" fmla="*/ 21 h 10884"/>
              <a:gd name="connsiteX3" fmla="*/ 12274 w 12276"/>
              <a:gd name="connsiteY3" fmla="*/ 10884 h 10884"/>
              <a:gd name="connsiteX4" fmla="*/ 2 w 12276"/>
              <a:gd name="connsiteY4" fmla="*/ 8758 h 10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 h="10884">
                <a:moveTo>
                  <a:pt x="2" y="8758"/>
                </a:moveTo>
                <a:cubicBezTo>
                  <a:pt x="-5" y="5839"/>
                  <a:pt x="9" y="2919"/>
                  <a:pt x="2" y="0"/>
                </a:cubicBezTo>
                <a:lnTo>
                  <a:pt x="12273" y="21"/>
                </a:lnTo>
                <a:cubicBezTo>
                  <a:pt x="12263" y="3642"/>
                  <a:pt x="12284" y="7263"/>
                  <a:pt x="12274" y="10884"/>
                </a:cubicBezTo>
                <a:lnTo>
                  <a:pt x="2" y="8758"/>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Title 1">
            <a:extLst>
              <a:ext uri="{FF2B5EF4-FFF2-40B4-BE49-F238E27FC236}">
                <a16:creationId xmlns:a16="http://schemas.microsoft.com/office/drawing/2014/main" id="{2F390757-8C24-D2B1-0CA0-B929EE545A0D}"/>
              </a:ext>
            </a:extLst>
          </p:cNvPr>
          <p:cNvSpPr>
            <a:spLocks noGrp="1"/>
          </p:cNvSpPr>
          <p:nvPr>
            <p:ph type="title" hasCustomPrompt="1"/>
          </p:nvPr>
        </p:nvSpPr>
        <p:spPr>
          <a:xfrm>
            <a:off x="360000" y="5019472"/>
            <a:ext cx="4729712" cy="695528"/>
          </a:xfrm>
          <a:prstGeom prst="rect">
            <a:avLst/>
          </a:prstGeom>
        </p:spPr>
        <p:txBody>
          <a:bodyPr tIns="0" rIns="0" bIns="0" anchor="t"/>
          <a:lstStyle>
            <a:lvl1pPr>
              <a:defRPr sz="2200">
                <a:solidFill>
                  <a:schemeClr val="accent5"/>
                </a:solidFill>
              </a:defRPr>
            </a:lvl1pPr>
          </a:lstStyle>
          <a:p>
            <a:r>
              <a:rPr lang="en-US" dirty="0"/>
              <a:t>Large image and text: Click to edit heading</a:t>
            </a:r>
            <a:endParaRPr lang="da-DK" dirty="0"/>
          </a:p>
        </p:txBody>
      </p:sp>
      <p:sp>
        <p:nvSpPr>
          <p:cNvPr id="8" name="Text Placeholder 7">
            <a:extLst>
              <a:ext uri="{FF2B5EF4-FFF2-40B4-BE49-F238E27FC236}">
                <a16:creationId xmlns:a16="http://schemas.microsoft.com/office/drawing/2014/main" id="{BD01F90E-57EE-BF0A-A41D-16B788CF0D64}"/>
              </a:ext>
            </a:extLst>
          </p:cNvPr>
          <p:cNvSpPr>
            <a:spLocks noGrp="1"/>
          </p:cNvSpPr>
          <p:nvPr>
            <p:ph type="body" sz="quarter" idx="33" hasCustomPrompt="1"/>
          </p:nvPr>
        </p:nvSpPr>
        <p:spPr>
          <a:xfrm>
            <a:off x="360000" y="5768788"/>
            <a:ext cx="4729712" cy="400956"/>
          </a:xfrm>
        </p:spPr>
        <p:txBody>
          <a:bodyPr tIns="0" rIns="0" bIns="0"/>
          <a:lstStyle>
            <a:lvl1pPr marL="0" indent="0">
              <a:buNone/>
              <a:defRPr>
                <a:solidFill>
                  <a:schemeClr val="accent5"/>
                </a:solidFill>
              </a:defRPr>
            </a:lvl1pPr>
            <a:lvl2pPr marL="283050" indent="0">
              <a:buNone/>
              <a:defRPr>
                <a:solidFill>
                  <a:schemeClr val="accent4"/>
                </a:solidFill>
              </a:defRPr>
            </a:lvl2pPr>
            <a:lvl3pPr marL="567450" indent="0">
              <a:buNone/>
              <a:defRPr>
                <a:solidFill>
                  <a:schemeClr val="accent4"/>
                </a:solidFill>
              </a:defRPr>
            </a:lvl3pPr>
            <a:lvl4pPr>
              <a:buNone/>
              <a:defRPr>
                <a:solidFill>
                  <a:schemeClr val="accent4"/>
                </a:solidFill>
              </a:defRPr>
            </a:lvl4pPr>
            <a:lvl5pPr>
              <a:buNone/>
              <a:defRPr>
                <a:solidFill>
                  <a:schemeClr val="accent4"/>
                </a:solidFill>
              </a:defRPr>
            </a:lvl5pPr>
          </a:lstStyle>
          <a:p>
            <a:pPr lvl="0"/>
            <a:r>
              <a:rPr lang="en-US" dirty="0"/>
              <a:t>Click to edit text </a:t>
            </a:r>
            <a:endParaRPr lang="da-DK" dirty="0"/>
          </a:p>
        </p:txBody>
      </p:sp>
      <p:sp>
        <p:nvSpPr>
          <p:cNvPr id="2" name="Slide Number Placeholder 5">
            <a:extLst>
              <a:ext uri="{FF2B5EF4-FFF2-40B4-BE49-F238E27FC236}">
                <a16:creationId xmlns:a16="http://schemas.microsoft.com/office/drawing/2014/main" id="{3648EA86-EB96-F695-7A80-D27481EE1568}"/>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3" name="Logo on top">
            <a:extLst>
              <a:ext uri="{FF2B5EF4-FFF2-40B4-BE49-F238E27FC236}">
                <a16:creationId xmlns:a16="http://schemas.microsoft.com/office/drawing/2014/main" id="{4FEFB6DA-67D8-9BDE-0779-5EAFA4214FE7}"/>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77533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_Facts and icons_Sand">
    <p:bg>
      <p:bgPr>
        <a:solidFill>
          <a:srgbClr val="F2E2D5"/>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1D69198-452E-4A16-BA0F-DA0C681DA6B9}"/>
              </a:ext>
            </a:extLst>
          </p:cNvPr>
          <p:cNvGraphicFramePr>
            <a:graphicFrameLocks noChangeAspect="1"/>
          </p:cNvGraphicFramePr>
          <p:nvPr>
            <p:custDataLst>
              <p:tags r:id="rId1"/>
            </p:custDataLst>
            <p:extLst>
              <p:ext uri="{D42A27DB-BD31-4B8C-83A1-F6EECF244321}">
                <p14:modId xmlns:p14="http://schemas.microsoft.com/office/powerpoint/2010/main" val="364251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8" progId="TCLayout.ActiveDocument.1">
                  <p:embed/>
                </p:oleObj>
              </mc:Choice>
              <mc:Fallback>
                <p:oleObj name="think-cell Slide" r:id="rId3" imgW="359" imgH="358" progId="TCLayout.ActiveDocument.1">
                  <p:embed/>
                  <p:pic>
                    <p:nvPicPr>
                      <p:cNvPr id="8" name="Object 7" hidden="1">
                        <a:extLst>
                          <a:ext uri="{FF2B5EF4-FFF2-40B4-BE49-F238E27FC236}">
                            <a16:creationId xmlns:a16="http://schemas.microsoft.com/office/drawing/2014/main" id="{31D69198-452E-4A16-BA0F-DA0C681DA6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707A1FDB-D80D-499E-9847-704F166F3683}"/>
              </a:ext>
            </a:extLst>
          </p:cNvPr>
          <p:cNvSpPr>
            <a:spLocks noGrp="1"/>
          </p:cNvSpPr>
          <p:nvPr>
            <p:ph type="pic" sz="quarter" idx="27"/>
          </p:nvPr>
        </p:nvSpPr>
        <p:spPr>
          <a:xfrm>
            <a:off x="438150" y="1540488"/>
            <a:ext cx="756000" cy="756000"/>
          </a:xfrm>
        </p:spPr>
        <p:txBody>
          <a:bodyPr vert="horz" wrap="none" lIns="72000" tIns="72000" rIns="0" bIns="72000" rtlCol="0" anchor="b">
            <a:noAutofit/>
          </a:bodyPr>
          <a:lstStyle>
            <a:lvl1pPr>
              <a:defRPr lang="en-US" sz="900" dirty="0">
                <a:solidFill>
                  <a:schemeClr val="bg2"/>
                </a:solidFill>
              </a:defRPr>
            </a:lvl1pPr>
          </a:lstStyle>
          <a:p>
            <a:pPr marL="0" lvl="0" indent="0" algn="ctr">
              <a:spcBef>
                <a:spcPts val="0"/>
              </a:spcBef>
              <a:buNone/>
            </a:pPr>
            <a:r>
              <a:rPr lang="da-DK"/>
              <a:t>Klik på ikonet for at tilføje et billede</a:t>
            </a:r>
            <a:endParaRPr lang="en-US" dirty="0"/>
          </a:p>
        </p:txBody>
      </p:sp>
      <p:sp>
        <p:nvSpPr>
          <p:cNvPr id="21" name="Picture Placeholder 3">
            <a:extLst>
              <a:ext uri="{FF2B5EF4-FFF2-40B4-BE49-F238E27FC236}">
                <a16:creationId xmlns:a16="http://schemas.microsoft.com/office/drawing/2014/main" id="{7FE5E57D-CA99-4A62-90B5-399E760F7065}"/>
              </a:ext>
            </a:extLst>
          </p:cNvPr>
          <p:cNvSpPr>
            <a:spLocks noGrp="1"/>
          </p:cNvSpPr>
          <p:nvPr>
            <p:ph type="pic" sz="quarter" idx="28"/>
          </p:nvPr>
        </p:nvSpPr>
        <p:spPr>
          <a:xfrm>
            <a:off x="436593" y="3071239"/>
            <a:ext cx="756000" cy="756000"/>
          </a:xfrm>
        </p:spPr>
        <p:txBody>
          <a:bodyPr vert="horz" wrap="none" lIns="72000" tIns="72000" rIns="0" bIns="72000" rtlCol="0" anchor="b">
            <a:noAutofit/>
          </a:bodyPr>
          <a:lstStyle>
            <a:lvl1pPr>
              <a:defRPr lang="en-US" sz="900" dirty="0">
                <a:solidFill>
                  <a:schemeClr val="bg2"/>
                </a:solidFill>
              </a:defRPr>
            </a:lvl1pPr>
          </a:lstStyle>
          <a:p>
            <a:pPr marL="0" lvl="0" indent="0" algn="ctr">
              <a:spcBef>
                <a:spcPts val="0"/>
              </a:spcBef>
              <a:buNone/>
            </a:pPr>
            <a:r>
              <a:rPr lang="da-DK"/>
              <a:t>Klik på ikonet for at tilføje et billede</a:t>
            </a:r>
            <a:endParaRPr lang="en-US" dirty="0"/>
          </a:p>
        </p:txBody>
      </p:sp>
      <p:sp>
        <p:nvSpPr>
          <p:cNvPr id="22" name="Picture Placeholder 4">
            <a:extLst>
              <a:ext uri="{FF2B5EF4-FFF2-40B4-BE49-F238E27FC236}">
                <a16:creationId xmlns:a16="http://schemas.microsoft.com/office/drawing/2014/main" id="{213528FE-2D0F-4594-81EC-A33B658B87D6}"/>
              </a:ext>
            </a:extLst>
          </p:cNvPr>
          <p:cNvSpPr>
            <a:spLocks noGrp="1"/>
          </p:cNvSpPr>
          <p:nvPr>
            <p:ph type="pic" sz="quarter" idx="29"/>
          </p:nvPr>
        </p:nvSpPr>
        <p:spPr>
          <a:xfrm>
            <a:off x="438150" y="4602278"/>
            <a:ext cx="756000" cy="756000"/>
          </a:xfrm>
        </p:spPr>
        <p:txBody>
          <a:bodyPr wrap="none" lIns="72000" tIns="72000" rIns="0" bIns="72000" anchor="b">
            <a:noAutofit/>
          </a:bodyPr>
          <a:lstStyle>
            <a:lvl1pPr marL="0" indent="0" algn="ctr">
              <a:spcBef>
                <a:spcPts val="0"/>
              </a:spcBef>
              <a:buNone/>
              <a:defRPr sz="900">
                <a:solidFill>
                  <a:schemeClr val="bg2"/>
                </a:solidFill>
              </a:defRPr>
            </a:lvl1pPr>
          </a:lstStyle>
          <a:p>
            <a:r>
              <a:rPr lang="da-DK"/>
              <a:t>Klik på ikonet for at tilføje et billede</a:t>
            </a:r>
            <a:endParaRPr lang="en-US" dirty="0"/>
          </a:p>
        </p:txBody>
      </p:sp>
      <p:sp>
        <p:nvSpPr>
          <p:cNvPr id="38" name="Picture Placeholder 5">
            <a:extLst>
              <a:ext uri="{FF2B5EF4-FFF2-40B4-BE49-F238E27FC236}">
                <a16:creationId xmlns:a16="http://schemas.microsoft.com/office/drawing/2014/main" id="{84964C0D-ED6D-450B-A222-39167CC9C563}"/>
              </a:ext>
            </a:extLst>
          </p:cNvPr>
          <p:cNvSpPr>
            <a:spLocks noGrp="1"/>
          </p:cNvSpPr>
          <p:nvPr>
            <p:ph type="pic" sz="quarter" idx="37"/>
          </p:nvPr>
        </p:nvSpPr>
        <p:spPr>
          <a:xfrm>
            <a:off x="6370638" y="1540488"/>
            <a:ext cx="756000" cy="756000"/>
          </a:xfrm>
        </p:spPr>
        <p:txBody>
          <a:bodyPr vert="horz" wrap="none" lIns="72000" tIns="72000" rIns="0" bIns="72000" rtlCol="0" anchor="b">
            <a:noAutofit/>
          </a:bodyPr>
          <a:lstStyle>
            <a:lvl1pPr marL="0" indent="0" algn="ctr">
              <a:buNone/>
              <a:defRPr lang="en-US" sz="900" dirty="0">
                <a:solidFill>
                  <a:schemeClr val="bg2"/>
                </a:solidFill>
              </a:defRPr>
            </a:lvl1pPr>
          </a:lstStyle>
          <a:p>
            <a:r>
              <a:rPr lang="da-DK"/>
              <a:t>Klik på ikonet for at tilføje et billede</a:t>
            </a:r>
            <a:endParaRPr lang="en-US" dirty="0"/>
          </a:p>
        </p:txBody>
      </p:sp>
      <p:sp>
        <p:nvSpPr>
          <p:cNvPr id="39" name="Picture Placeholder 6">
            <a:extLst>
              <a:ext uri="{FF2B5EF4-FFF2-40B4-BE49-F238E27FC236}">
                <a16:creationId xmlns:a16="http://schemas.microsoft.com/office/drawing/2014/main" id="{2F21E808-CB4B-46D3-8384-F2985B649CF1}"/>
              </a:ext>
            </a:extLst>
          </p:cNvPr>
          <p:cNvSpPr>
            <a:spLocks noGrp="1"/>
          </p:cNvSpPr>
          <p:nvPr>
            <p:ph type="pic" sz="quarter" idx="38"/>
          </p:nvPr>
        </p:nvSpPr>
        <p:spPr>
          <a:xfrm>
            <a:off x="6369081" y="3071239"/>
            <a:ext cx="756000" cy="756000"/>
          </a:xfrm>
        </p:spPr>
        <p:txBody>
          <a:bodyPr vert="horz" wrap="none" lIns="72000" tIns="72000" rIns="0" bIns="72000" rtlCol="0" anchor="b">
            <a:noAutofit/>
          </a:bodyPr>
          <a:lstStyle>
            <a:lvl1pPr>
              <a:defRPr lang="en-US" sz="900" dirty="0">
                <a:solidFill>
                  <a:schemeClr val="bg2"/>
                </a:solidFill>
              </a:defRPr>
            </a:lvl1pPr>
          </a:lstStyle>
          <a:p>
            <a:pPr marL="0" lvl="0" indent="0" algn="ctr">
              <a:spcBef>
                <a:spcPts val="0"/>
              </a:spcBef>
              <a:buNone/>
            </a:pPr>
            <a:r>
              <a:rPr lang="da-DK"/>
              <a:t>Klik på ikonet for at tilføje et billede</a:t>
            </a:r>
            <a:endParaRPr lang="en-US" dirty="0"/>
          </a:p>
        </p:txBody>
      </p:sp>
      <p:sp>
        <p:nvSpPr>
          <p:cNvPr id="40" name="Picture Placeholder 7">
            <a:extLst>
              <a:ext uri="{FF2B5EF4-FFF2-40B4-BE49-F238E27FC236}">
                <a16:creationId xmlns:a16="http://schemas.microsoft.com/office/drawing/2014/main" id="{5988548A-34E5-4B1E-846F-E6EFFEA2CC57}"/>
              </a:ext>
            </a:extLst>
          </p:cNvPr>
          <p:cNvSpPr>
            <a:spLocks noGrp="1"/>
          </p:cNvSpPr>
          <p:nvPr>
            <p:ph type="pic" sz="quarter" idx="39"/>
          </p:nvPr>
        </p:nvSpPr>
        <p:spPr>
          <a:xfrm>
            <a:off x="6369081" y="4602278"/>
            <a:ext cx="756000" cy="756000"/>
          </a:xfrm>
        </p:spPr>
        <p:txBody>
          <a:bodyPr wrap="none" lIns="72000" tIns="72000" rIns="0" bIns="72000" anchor="b">
            <a:noAutofit/>
          </a:bodyPr>
          <a:lstStyle>
            <a:lvl1pPr marL="0" indent="0" algn="ctr">
              <a:spcBef>
                <a:spcPts val="0"/>
              </a:spcBef>
              <a:buNone/>
              <a:defRPr sz="900">
                <a:solidFill>
                  <a:schemeClr val="bg2"/>
                </a:solidFill>
              </a:defRPr>
            </a:lvl1pPr>
          </a:lstStyle>
          <a:p>
            <a:r>
              <a:rPr lang="da-DK"/>
              <a:t>Klik på ikonet for at tilføje et billede</a:t>
            </a:r>
            <a:endParaRPr lang="en-US" dirty="0"/>
          </a:p>
        </p:txBody>
      </p:sp>
      <p:sp>
        <p:nvSpPr>
          <p:cNvPr id="23" name="Text Placeholder 22">
            <a:extLst>
              <a:ext uri="{FF2B5EF4-FFF2-40B4-BE49-F238E27FC236}">
                <a16:creationId xmlns:a16="http://schemas.microsoft.com/office/drawing/2014/main" id="{59F410AC-9BD6-4F9A-A2CE-355F84B97CEE}"/>
              </a:ext>
            </a:extLst>
          </p:cNvPr>
          <p:cNvSpPr>
            <a:spLocks noGrp="1"/>
          </p:cNvSpPr>
          <p:nvPr>
            <p:ph type="body" sz="quarter" idx="31" hasCustomPrompt="1"/>
          </p:nvPr>
        </p:nvSpPr>
        <p:spPr>
          <a:xfrm>
            <a:off x="1395162" y="1540200"/>
            <a:ext cx="4500000" cy="1332000"/>
          </a:xfrm>
          <a:solidFill>
            <a:srgbClr val="F2E2D5"/>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5" name="Text Placeholder 24">
            <a:extLst>
              <a:ext uri="{FF2B5EF4-FFF2-40B4-BE49-F238E27FC236}">
                <a16:creationId xmlns:a16="http://schemas.microsoft.com/office/drawing/2014/main" id="{6A713E59-1747-4F11-84B1-535B75DEEF26}"/>
              </a:ext>
            </a:extLst>
          </p:cNvPr>
          <p:cNvSpPr>
            <a:spLocks noGrp="1"/>
          </p:cNvSpPr>
          <p:nvPr>
            <p:ph type="body" sz="quarter" idx="32" hasCustomPrompt="1"/>
          </p:nvPr>
        </p:nvSpPr>
        <p:spPr>
          <a:xfrm>
            <a:off x="1395162" y="3071239"/>
            <a:ext cx="4500000" cy="1332000"/>
          </a:xfrm>
          <a:solidFill>
            <a:srgbClr val="F2E2D5"/>
          </a:solidFill>
          <a:effectLst>
            <a:outerShdw blurRad="38100" dist="12700" dir="2700000" algn="tl" rotWithShape="0">
              <a:prstClr val="black">
                <a:alpha val="40000"/>
              </a:prstClr>
            </a:outerShdw>
          </a:effectLst>
        </p:spPr>
        <p:txBody>
          <a:bodyPr lIns="72000"/>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 </a:t>
            </a:r>
          </a:p>
          <a:p>
            <a:pPr lvl="1"/>
            <a:endParaRPr lang="en-US" dirty="0"/>
          </a:p>
        </p:txBody>
      </p:sp>
      <p:sp>
        <p:nvSpPr>
          <p:cNvPr id="27" name="Text Placeholder 26">
            <a:extLst>
              <a:ext uri="{FF2B5EF4-FFF2-40B4-BE49-F238E27FC236}">
                <a16:creationId xmlns:a16="http://schemas.microsoft.com/office/drawing/2014/main" id="{339BDACB-DE68-479E-B621-BDEDCA889005}"/>
              </a:ext>
            </a:extLst>
          </p:cNvPr>
          <p:cNvSpPr>
            <a:spLocks noGrp="1"/>
          </p:cNvSpPr>
          <p:nvPr>
            <p:ph type="body" sz="quarter" idx="33" hasCustomPrompt="1"/>
          </p:nvPr>
        </p:nvSpPr>
        <p:spPr>
          <a:xfrm>
            <a:off x="1395162" y="4602278"/>
            <a:ext cx="4499999" cy="1332000"/>
          </a:xfrm>
          <a:solidFill>
            <a:srgbClr val="F2E2D5"/>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9" name="Text Placeholder 28">
            <a:extLst>
              <a:ext uri="{FF2B5EF4-FFF2-40B4-BE49-F238E27FC236}">
                <a16:creationId xmlns:a16="http://schemas.microsoft.com/office/drawing/2014/main" id="{08CA7D1D-7EF5-4891-888B-935F28867BAE}"/>
              </a:ext>
            </a:extLst>
          </p:cNvPr>
          <p:cNvSpPr>
            <a:spLocks noGrp="1"/>
          </p:cNvSpPr>
          <p:nvPr>
            <p:ph type="body" sz="quarter" idx="34" hasCustomPrompt="1"/>
          </p:nvPr>
        </p:nvSpPr>
        <p:spPr>
          <a:xfrm>
            <a:off x="7332600" y="1540200"/>
            <a:ext cx="4500000" cy="1332000"/>
          </a:xfrm>
          <a:solidFill>
            <a:srgbClr val="F2E2D5"/>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31" name="Text Placeholder 30">
            <a:extLst>
              <a:ext uri="{FF2B5EF4-FFF2-40B4-BE49-F238E27FC236}">
                <a16:creationId xmlns:a16="http://schemas.microsoft.com/office/drawing/2014/main" id="{04A69F13-32AF-4F39-AC25-C1AE9BB10C3F}"/>
              </a:ext>
            </a:extLst>
          </p:cNvPr>
          <p:cNvSpPr>
            <a:spLocks noGrp="1"/>
          </p:cNvSpPr>
          <p:nvPr>
            <p:ph type="body" sz="quarter" idx="35" hasCustomPrompt="1"/>
          </p:nvPr>
        </p:nvSpPr>
        <p:spPr>
          <a:xfrm>
            <a:off x="7332600" y="3071239"/>
            <a:ext cx="4500000" cy="1332000"/>
          </a:xfrm>
          <a:solidFill>
            <a:srgbClr val="F2E2D5"/>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33" name="Text Placeholder 32">
            <a:extLst>
              <a:ext uri="{FF2B5EF4-FFF2-40B4-BE49-F238E27FC236}">
                <a16:creationId xmlns:a16="http://schemas.microsoft.com/office/drawing/2014/main" id="{3251C952-8A33-49CF-9AAD-6FCF6D1BB0A6}"/>
              </a:ext>
            </a:extLst>
          </p:cNvPr>
          <p:cNvSpPr>
            <a:spLocks noGrp="1"/>
          </p:cNvSpPr>
          <p:nvPr>
            <p:ph type="body" sz="quarter" idx="36" hasCustomPrompt="1"/>
          </p:nvPr>
        </p:nvSpPr>
        <p:spPr>
          <a:xfrm>
            <a:off x="7332600" y="4602278"/>
            <a:ext cx="4500000" cy="1332000"/>
          </a:xfrm>
          <a:solidFill>
            <a:srgbClr val="F2E2D5"/>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 name="Text Placeholder 3">
            <a:extLst>
              <a:ext uri="{FF2B5EF4-FFF2-40B4-BE49-F238E27FC236}">
                <a16:creationId xmlns:a16="http://schemas.microsoft.com/office/drawing/2014/main" id="{503B581F-891B-D534-D4BC-D4610CE22FB6}"/>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facts and icons: Click to edit text</a:t>
            </a:r>
          </a:p>
        </p:txBody>
      </p:sp>
      <p:sp>
        <p:nvSpPr>
          <p:cNvPr id="4" name="Slide Number Placeholder 5">
            <a:extLst>
              <a:ext uri="{FF2B5EF4-FFF2-40B4-BE49-F238E27FC236}">
                <a16:creationId xmlns:a16="http://schemas.microsoft.com/office/drawing/2014/main" id="{9981B417-A606-5102-EF45-AF396B1A3D41}"/>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6" name="Logo on top">
            <a:extLst>
              <a:ext uri="{FF2B5EF4-FFF2-40B4-BE49-F238E27FC236}">
                <a16:creationId xmlns:a16="http://schemas.microsoft.com/office/drawing/2014/main" id="{F21B44E6-1EA1-65EE-FBD9-100AB602AFC2}"/>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4744031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and image_Sand">
    <p:bg>
      <p:bgPr>
        <a:solidFill>
          <a:schemeClr val="bg2"/>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0DB06A8B-E77C-4295-5241-ACD0CCDA3E8F}"/>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 name="connsiteX0" fmla="*/ 1008 w 14831"/>
              <a:gd name="connsiteY0" fmla="*/ 67 h 10010"/>
              <a:gd name="connsiteX1" fmla="*/ 14831 w 14831"/>
              <a:gd name="connsiteY1" fmla="*/ 0 h 10010"/>
              <a:gd name="connsiteX2" fmla="*/ 14831 w 14831"/>
              <a:gd name="connsiteY2" fmla="*/ 10010 h 10010"/>
              <a:gd name="connsiteX3" fmla="*/ 0 w 14831"/>
              <a:gd name="connsiteY3" fmla="*/ 10010 h 10010"/>
              <a:gd name="connsiteX4" fmla="*/ 1008 w 14831"/>
              <a:gd name="connsiteY4" fmla="*/ 67 h 10010"/>
              <a:gd name="connsiteX0" fmla="*/ 1024 w 14831"/>
              <a:gd name="connsiteY0" fmla="*/ 1 h 10010"/>
              <a:gd name="connsiteX1" fmla="*/ 14831 w 14831"/>
              <a:gd name="connsiteY1" fmla="*/ 0 h 10010"/>
              <a:gd name="connsiteX2" fmla="*/ 14831 w 14831"/>
              <a:gd name="connsiteY2" fmla="*/ 10010 h 10010"/>
              <a:gd name="connsiteX3" fmla="*/ 0 w 14831"/>
              <a:gd name="connsiteY3" fmla="*/ 10010 h 10010"/>
              <a:gd name="connsiteX4" fmla="*/ 1024 w 14831"/>
              <a:gd name="connsiteY4" fmla="*/ 1 h 10010"/>
              <a:gd name="connsiteX0" fmla="*/ 1024 w 14831"/>
              <a:gd name="connsiteY0" fmla="*/ 0 h 10037"/>
              <a:gd name="connsiteX1" fmla="*/ 14831 w 14831"/>
              <a:gd name="connsiteY1" fmla="*/ 27 h 10037"/>
              <a:gd name="connsiteX2" fmla="*/ 14831 w 14831"/>
              <a:gd name="connsiteY2" fmla="*/ 10037 h 10037"/>
              <a:gd name="connsiteX3" fmla="*/ 0 w 14831"/>
              <a:gd name="connsiteY3" fmla="*/ 10037 h 10037"/>
              <a:gd name="connsiteX4" fmla="*/ 1024 w 14831"/>
              <a:gd name="connsiteY4" fmla="*/ 0 h 10037"/>
              <a:gd name="connsiteX0" fmla="*/ 1024 w 14831"/>
              <a:gd name="connsiteY0" fmla="*/ 1 h 10010"/>
              <a:gd name="connsiteX1" fmla="*/ 14831 w 14831"/>
              <a:gd name="connsiteY1" fmla="*/ 0 h 10010"/>
              <a:gd name="connsiteX2" fmla="*/ 14831 w 14831"/>
              <a:gd name="connsiteY2" fmla="*/ 10010 h 10010"/>
              <a:gd name="connsiteX3" fmla="*/ 0 w 14831"/>
              <a:gd name="connsiteY3" fmla="*/ 10010 h 10010"/>
              <a:gd name="connsiteX4" fmla="*/ 1024 w 14831"/>
              <a:gd name="connsiteY4" fmla="*/ 1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24" y="1"/>
                </a:moveTo>
                <a:lnTo>
                  <a:pt x="14831" y="0"/>
                </a:lnTo>
                <a:cubicBezTo>
                  <a:pt x="14834" y="3327"/>
                  <a:pt x="14828" y="6682"/>
                  <a:pt x="14831" y="10010"/>
                </a:cubicBezTo>
                <a:lnTo>
                  <a:pt x="0" y="10010"/>
                </a:lnTo>
                <a:cubicBezTo>
                  <a:pt x="341" y="6664"/>
                  <a:pt x="683" y="3347"/>
                  <a:pt x="1024" y="1"/>
                </a:cubicBez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3" name="Date Placeholder 2"/>
          <p:cNvSpPr>
            <a:spLocks noGrp="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5"/>
              </a:solidFill>
            </a:endParaRPr>
          </a:p>
        </p:txBody>
      </p:sp>
      <p:sp>
        <p:nvSpPr>
          <p:cNvPr id="5" name="Text Placeholder 4">
            <a:extLst>
              <a:ext uri="{FF2B5EF4-FFF2-40B4-BE49-F238E27FC236}">
                <a16:creationId xmlns:a16="http://schemas.microsoft.com/office/drawing/2014/main" id="{28C2C21B-CD4C-49CB-B367-2437B48D3228}"/>
              </a:ext>
            </a:extLst>
          </p:cNvPr>
          <p:cNvSpPr>
            <a:spLocks noGrp="1"/>
          </p:cNvSpPr>
          <p:nvPr>
            <p:ph type="body" sz="quarter" idx="13" hasCustomPrompt="1"/>
          </p:nvPr>
        </p:nvSpPr>
        <p:spPr>
          <a:xfrm>
            <a:off x="842400" y="1234439"/>
            <a:ext cx="4531294" cy="215149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800" b="0" i="0" baseline="0">
                <a:solidFill>
                  <a:schemeClr val="accent5"/>
                </a:solidFill>
                <a:effectLst/>
                <a:latin typeface="+mj-lt"/>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“Quote and image: Click to edit text…..Your brand is a promise to your customers – a promise of quality, consistency, competency, and reliability”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1" i="0" dirty="0">
              <a:solidFill>
                <a:srgbClr val="353535"/>
              </a:solidFill>
              <a:effectLst/>
              <a:latin typeface="-apple-system"/>
            </a:endParaRPr>
          </a:p>
          <a:p>
            <a:pPr lvl="0"/>
            <a:endParaRPr lang="en-US" dirty="0"/>
          </a:p>
        </p:txBody>
      </p:sp>
      <p:sp>
        <p:nvSpPr>
          <p:cNvPr id="9" name="Text Placeholder 5">
            <a:extLst>
              <a:ext uri="{FF2B5EF4-FFF2-40B4-BE49-F238E27FC236}">
                <a16:creationId xmlns:a16="http://schemas.microsoft.com/office/drawing/2014/main" id="{D6B9DF4D-F2BC-4ED0-9111-08038ED80882}"/>
              </a:ext>
            </a:extLst>
          </p:cNvPr>
          <p:cNvSpPr>
            <a:spLocks noGrp="1"/>
          </p:cNvSpPr>
          <p:nvPr>
            <p:ph type="body" sz="quarter" idx="14" hasCustomPrompt="1"/>
          </p:nvPr>
        </p:nvSpPr>
        <p:spPr>
          <a:xfrm>
            <a:off x="842400" y="4307453"/>
            <a:ext cx="4531294" cy="274312"/>
          </a:xfrm>
          <a:prstGeom prst="rect">
            <a:avLst/>
          </a:prstGeom>
        </p:spPr>
        <p:txBody>
          <a:bodyPr lIns="0" tIns="0" rIns="0" bIns="0">
            <a:noAutofit/>
          </a:bodyPr>
          <a:lstStyle>
            <a:lvl1pPr marL="0" indent="0" algn="r">
              <a:buNone/>
              <a:defRPr lang="da-DK" sz="1400" b="0" i="0" smtClean="0">
                <a:solidFill>
                  <a:schemeClr val="accent5"/>
                </a:solidFill>
                <a:effectLst/>
                <a:latin typeface="Aptos Light" panose="020B0004020202020204" pitchFamily="34" charset="0"/>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Jason Hartman</a:t>
            </a:r>
          </a:p>
        </p:txBody>
      </p:sp>
      <p:sp>
        <p:nvSpPr>
          <p:cNvPr id="2" name="Slide Number Placeholder 5">
            <a:extLst>
              <a:ext uri="{FF2B5EF4-FFF2-40B4-BE49-F238E27FC236}">
                <a16:creationId xmlns:a16="http://schemas.microsoft.com/office/drawing/2014/main" id="{453AD319-3589-3C04-4BE2-82391557CDB2}"/>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7" name="Logo on top">
            <a:extLst>
              <a:ext uri="{FF2B5EF4-FFF2-40B4-BE49-F238E27FC236}">
                <a16:creationId xmlns:a16="http://schemas.microsoft.com/office/drawing/2014/main" id="{FCD049CB-C122-E056-7E16-589501BF4FE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37160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pos="3839">
          <p15:clr>
            <a:srgbClr val="A4A3A4"/>
          </p15:clr>
        </p15:guide>
        <p15:guide id="2" pos="530">
          <p15:clr>
            <a:srgbClr val="A4A3A4"/>
          </p15:clr>
        </p15:guide>
        <p15:guide id="3" pos="3385">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 image and headline_Sand">
    <p:bg>
      <p:bgPr>
        <a:solidFill>
          <a:schemeClr val="accent5"/>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4617FF-8440-4B4B-B5DC-B52456B510C0}"/>
              </a:ext>
              <a:ext uri="{C183D7F6-B498-43B3-948B-1728B52AA6E4}">
                <adec:decorative xmlns:adec="http://schemas.microsoft.com/office/drawing/2017/decorative" val="1"/>
              </a:ext>
            </a:extLst>
          </p:cNvPr>
          <p:cNvSpPr>
            <a:spLocks noGrp="1"/>
          </p:cNvSpPr>
          <p:nvPr>
            <p:ph type="pic" sz="quarter" idx="12"/>
          </p:nvPr>
        </p:nvSpPr>
        <p:spPr>
          <a:xfrm>
            <a:off x="1" y="0"/>
            <a:ext cx="12192000" cy="6858000"/>
          </a:xfrm>
          <a:prstGeom prst="rect">
            <a:avLst/>
          </a:prstGeom>
          <a:solidFill>
            <a:srgbClr val="F2E2D5"/>
          </a:solidFill>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 name="Text Placeholder 8">
            <a:extLst>
              <a:ext uri="{FF2B5EF4-FFF2-40B4-BE49-F238E27FC236}">
                <a16:creationId xmlns:a16="http://schemas.microsoft.com/office/drawing/2014/main" id="{67E2E21B-A8FE-37D3-B718-6937CEE6EEC2}"/>
              </a:ext>
            </a:extLst>
          </p:cNvPr>
          <p:cNvSpPr>
            <a:spLocks noGrp="1"/>
          </p:cNvSpPr>
          <p:nvPr>
            <p:ph type="body" sz="quarter" idx="24" hasCustomPrompt="1"/>
          </p:nvPr>
        </p:nvSpPr>
        <p:spPr>
          <a:xfrm>
            <a:off x="360000" y="1641411"/>
            <a:ext cx="5370406" cy="2053702"/>
          </a:xfrm>
        </p:spPr>
        <p:txBody>
          <a:bodyPr lIns="0" tIns="0" rIns="0" bIns="0" numCol="1" spcCol="360000">
            <a:noAutofit/>
          </a:bodyPr>
          <a:lstStyle>
            <a:lvl1pPr marL="0" indent="0" algn="l" defTabSz="914400" rtl="0" eaLnBrk="1" latinLnBrk="0" hangingPunct="1">
              <a:lnSpc>
                <a:spcPct val="90000"/>
              </a:lnSpc>
              <a:spcBef>
                <a:spcPts val="1000"/>
              </a:spcBef>
              <a:buFont typeface="Arial" panose="020B0604020202020204" pitchFamily="34" charset="0"/>
              <a:buNone/>
              <a:defRPr lang="da-DK" sz="1600" kern="1200" dirty="0">
                <a:solidFill>
                  <a:schemeClr val="accent5"/>
                </a:solidFill>
                <a:latin typeface="+mn-lt"/>
                <a:ea typeface="+mn-ea"/>
                <a:cs typeface="+mn-cs"/>
              </a:defRPr>
            </a:lvl1pPr>
          </a:lstStyle>
          <a:p>
            <a:r>
              <a:rPr lang="en-US" dirty="0"/>
              <a:t>Click to edit text</a:t>
            </a:r>
            <a:endParaRPr lang="da-DK" dirty="0"/>
          </a:p>
        </p:txBody>
      </p:sp>
      <p:sp>
        <p:nvSpPr>
          <p:cNvPr id="5" name="Title 1">
            <a:extLst>
              <a:ext uri="{FF2B5EF4-FFF2-40B4-BE49-F238E27FC236}">
                <a16:creationId xmlns:a16="http://schemas.microsoft.com/office/drawing/2014/main" id="{9A4E9744-8967-594D-EC04-BAF6847D4482}"/>
              </a:ext>
            </a:extLst>
          </p:cNvPr>
          <p:cNvSpPr>
            <a:spLocks noGrp="1"/>
          </p:cNvSpPr>
          <p:nvPr>
            <p:ph type="ctrTitle" hasCustomPrompt="1"/>
          </p:nvPr>
        </p:nvSpPr>
        <p:spPr>
          <a:xfrm>
            <a:off x="360000" y="252000"/>
            <a:ext cx="10333037" cy="1279642"/>
          </a:xfrm>
          <a:prstGeom prst="rect">
            <a:avLst/>
          </a:prstGeom>
        </p:spPr>
        <p:txBody>
          <a:bodyPr lIns="0" tIns="0" rIns="0" bIns="0" anchor="b"/>
          <a:lstStyle>
            <a:lvl1pPr algn="l">
              <a:lnSpc>
                <a:spcPct val="100000"/>
              </a:lnSpc>
              <a:defRPr sz="4000" b="0">
                <a:solidFill>
                  <a:schemeClr val="accent5"/>
                </a:solidFill>
                <a:latin typeface="+mj-lt"/>
                <a:ea typeface="Segoe UI Black" panose="020B0A02040204020203" pitchFamily="34" charset="0"/>
                <a:cs typeface="Aptos Serif" panose="02020604070405020304" pitchFamily="18" charset="0"/>
              </a:defRPr>
            </a:lvl1pPr>
          </a:lstStyle>
          <a:p>
            <a:pPr lvl="0"/>
            <a:r>
              <a:rPr lang="en-US" dirty="0"/>
              <a:t>Full image and headline: Click to edit </a:t>
            </a:r>
          </a:p>
        </p:txBody>
      </p:sp>
      <p:sp>
        <p:nvSpPr>
          <p:cNvPr id="9" name="Slide Number Placeholder 5">
            <a:extLst>
              <a:ext uri="{FF2B5EF4-FFF2-40B4-BE49-F238E27FC236}">
                <a16:creationId xmlns:a16="http://schemas.microsoft.com/office/drawing/2014/main" id="{BAE85C29-F632-C8BF-B210-B2B4F26C6B02}"/>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2" name="Logo on top">
            <a:extLst>
              <a:ext uri="{FF2B5EF4-FFF2-40B4-BE49-F238E27FC236}">
                <a16:creationId xmlns:a16="http://schemas.microsoft.com/office/drawing/2014/main" id="{6C2E5454-2D7A-08E1-BA30-84538FD36140}"/>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08126395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person_sand">
    <p:bg>
      <p:bgPr>
        <a:solidFill>
          <a:schemeClr val="bg2"/>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D7A3045-E332-A721-7233-BDD8C12D1E09}"/>
              </a:ext>
            </a:extLst>
          </p:cNvPr>
          <p:cNvSpPr>
            <a:spLocks noGrp="1"/>
          </p:cNvSpPr>
          <p:nvPr>
            <p:ph type="pic" sz="quarter" idx="24"/>
          </p:nvPr>
        </p:nvSpPr>
        <p:spPr>
          <a:xfrm>
            <a:off x="8017660" y="-2056"/>
            <a:ext cx="4174339" cy="686005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 h="10013">
                <a:moveTo>
                  <a:pt x="1521" y="0"/>
                </a:moveTo>
                <a:lnTo>
                  <a:pt x="10121" y="3"/>
                </a:lnTo>
                <a:cubicBezTo>
                  <a:pt x="10124" y="3330"/>
                  <a:pt x="10118" y="6685"/>
                  <a:pt x="10121" y="10013"/>
                </a:cubicBezTo>
                <a:lnTo>
                  <a:pt x="0" y="10013"/>
                </a:lnTo>
                <a:lnTo>
                  <a:pt x="1521"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6394186" cy="619713"/>
          </a:xfrm>
          <a:prstGeom prst="rect">
            <a:avLst/>
          </a:prstGeom>
        </p:spPr>
        <p:txBody>
          <a:bodyPr vert="horz" lIns="0" tIns="0" rIns="0" bIns="0" rtlCol="0" anchor="t">
            <a:noAutofit/>
          </a:bodyPr>
          <a:lstStyle>
            <a:lvl1pPr>
              <a:defRPr>
                <a:solidFill>
                  <a:schemeClr val="accent5"/>
                </a:solidFill>
              </a:defRPr>
            </a:lvl1pPr>
          </a:lstStyle>
          <a:p>
            <a:r>
              <a:rPr lang="en-US" dirty="0"/>
              <a:t>One person: Click to edit headline</a:t>
            </a:r>
            <a:endParaRPr lang="da-DK" dirty="0"/>
          </a:p>
        </p:txBody>
      </p:sp>
      <p:sp>
        <p:nvSpPr>
          <p:cNvPr id="18" name="Text Placeholder 4">
            <a:extLst>
              <a:ext uri="{FF2B5EF4-FFF2-40B4-BE49-F238E27FC236}">
                <a16:creationId xmlns:a16="http://schemas.microsoft.com/office/drawing/2014/main" id="{589C8EA4-B98F-A733-2EA6-E5E621A6F97A}"/>
              </a:ext>
            </a:extLst>
          </p:cNvPr>
          <p:cNvSpPr>
            <a:spLocks noGrp="1"/>
          </p:cNvSpPr>
          <p:nvPr>
            <p:ph type="body" sz="quarter" idx="50" hasCustomPrompt="1"/>
          </p:nvPr>
        </p:nvSpPr>
        <p:spPr>
          <a:xfrm>
            <a:off x="3963701" y="2370041"/>
            <a:ext cx="2789885" cy="449457"/>
          </a:xfrm>
          <a:prstGeom prst="rect">
            <a:avLst/>
          </a:prstGeom>
        </p:spPr>
        <p:txBody>
          <a:bodyPr lIns="0" tIns="0" rIns="0" bIns="0" anchor="b">
            <a:noAutofit/>
          </a:bodyPr>
          <a:lstStyle>
            <a:lvl1pPr marL="0" indent="0" algn="l">
              <a:lnSpc>
                <a:spcPts val="1350"/>
              </a:lnSpc>
              <a:buNone/>
              <a:defRPr sz="16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9" name="Text Placeholder 4">
            <a:extLst>
              <a:ext uri="{FF2B5EF4-FFF2-40B4-BE49-F238E27FC236}">
                <a16:creationId xmlns:a16="http://schemas.microsoft.com/office/drawing/2014/main" id="{6357FCC5-037E-7CE2-36D6-7D066A73C7F6}"/>
              </a:ext>
            </a:extLst>
          </p:cNvPr>
          <p:cNvSpPr>
            <a:spLocks noGrp="1"/>
          </p:cNvSpPr>
          <p:nvPr>
            <p:ph type="body" sz="quarter" idx="51" hasCustomPrompt="1"/>
          </p:nvPr>
        </p:nvSpPr>
        <p:spPr>
          <a:xfrm>
            <a:off x="3963701" y="2878420"/>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0" name="Text Placeholder 4">
            <a:extLst>
              <a:ext uri="{FF2B5EF4-FFF2-40B4-BE49-F238E27FC236}">
                <a16:creationId xmlns:a16="http://schemas.microsoft.com/office/drawing/2014/main" id="{09C21E18-CC1B-2789-9549-97FBDFE00A10}"/>
              </a:ext>
            </a:extLst>
          </p:cNvPr>
          <p:cNvSpPr>
            <a:spLocks noGrp="1"/>
          </p:cNvSpPr>
          <p:nvPr>
            <p:ph type="body" sz="quarter" idx="52" hasCustomPrompt="1"/>
          </p:nvPr>
        </p:nvSpPr>
        <p:spPr>
          <a:xfrm>
            <a:off x="3963701" y="3119845"/>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1" name="Text Placeholder 4">
            <a:extLst>
              <a:ext uri="{FF2B5EF4-FFF2-40B4-BE49-F238E27FC236}">
                <a16:creationId xmlns:a16="http://schemas.microsoft.com/office/drawing/2014/main" id="{EA2FE533-8887-AE74-47EF-D7BD02D792B7}"/>
              </a:ext>
            </a:extLst>
          </p:cNvPr>
          <p:cNvSpPr>
            <a:spLocks noGrp="1"/>
          </p:cNvSpPr>
          <p:nvPr>
            <p:ph type="body" sz="quarter" idx="53" hasCustomPrompt="1"/>
          </p:nvPr>
        </p:nvSpPr>
        <p:spPr>
          <a:xfrm>
            <a:off x="3963701" y="3361270"/>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2" name="Text Placeholder 4">
            <a:extLst>
              <a:ext uri="{FF2B5EF4-FFF2-40B4-BE49-F238E27FC236}">
                <a16:creationId xmlns:a16="http://schemas.microsoft.com/office/drawing/2014/main" id="{C0BF800F-5350-1FCB-7240-76FFFCC6944F}"/>
              </a:ext>
            </a:extLst>
          </p:cNvPr>
          <p:cNvSpPr>
            <a:spLocks noGrp="1"/>
          </p:cNvSpPr>
          <p:nvPr>
            <p:ph type="body" sz="quarter" idx="54" hasCustomPrompt="1"/>
          </p:nvPr>
        </p:nvSpPr>
        <p:spPr>
          <a:xfrm>
            <a:off x="3963701" y="3602694"/>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0" name="Picture Placeholder 24">
            <a:extLst>
              <a:ext uri="{FF2B5EF4-FFF2-40B4-BE49-F238E27FC236}">
                <a16:creationId xmlns:a16="http://schemas.microsoft.com/office/drawing/2014/main" id="{6451E23E-03F6-BE55-FCDC-C4F1ADAA0862}"/>
              </a:ext>
            </a:extLst>
          </p:cNvPr>
          <p:cNvSpPr>
            <a:spLocks noGrp="1"/>
          </p:cNvSpPr>
          <p:nvPr>
            <p:ph type="pic" sz="quarter" idx="19"/>
          </p:nvPr>
        </p:nvSpPr>
        <p:spPr>
          <a:xfrm>
            <a:off x="1165297" y="1890684"/>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a:solidFill>
                  <a:schemeClr val="accent6"/>
                </a:solidFill>
              </a:defRPr>
            </a:lvl1pPr>
          </a:lstStyle>
          <a:p>
            <a:r>
              <a:rPr lang="da-DK"/>
              <a:t>Klik på ikonet for at tilføje et billede</a:t>
            </a:r>
            <a:endParaRPr lang="da-DK" dirty="0"/>
          </a:p>
        </p:txBody>
      </p:sp>
      <p:sp>
        <p:nvSpPr>
          <p:cNvPr id="4" name="Slide Number Placeholder 5">
            <a:extLst>
              <a:ext uri="{FF2B5EF4-FFF2-40B4-BE49-F238E27FC236}">
                <a16:creationId xmlns:a16="http://schemas.microsoft.com/office/drawing/2014/main" id="{43BEB4F3-C4AC-D828-4626-8459A4A350AB}"/>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5" name="Logo on top">
            <a:extLst>
              <a:ext uri="{FF2B5EF4-FFF2-40B4-BE49-F238E27FC236}">
                <a16:creationId xmlns:a16="http://schemas.microsoft.com/office/drawing/2014/main" id="{B582AF64-1670-8738-1D20-301C45B41C78}"/>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86871562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act two persons_Sand">
    <p:bg>
      <p:bgPr>
        <a:solidFill>
          <a:schemeClr val="bg2"/>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C47C98D-4FAF-4675-81FB-E5A7BA12D888}"/>
              </a:ext>
            </a:extLst>
          </p:cNvPr>
          <p:cNvSpPr>
            <a:spLocks noGrp="1"/>
          </p:cNvSpPr>
          <p:nvPr>
            <p:ph type="pic" sz="quarter" idx="19"/>
          </p:nvPr>
        </p:nvSpPr>
        <p:spPr>
          <a:xfrm>
            <a:off x="2834537" y="1332225"/>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sz="600">
                <a:solidFill>
                  <a:schemeClr val="accent6"/>
                </a:solidFill>
              </a:defRPr>
            </a:lvl1pPr>
          </a:lstStyle>
          <a:p>
            <a:r>
              <a:rPr lang="da-DK"/>
              <a:t>Klik på ikonet for at tilføje et billede</a:t>
            </a:r>
            <a:endParaRPr lang="da-DK" dirty="0"/>
          </a:p>
        </p:txBody>
      </p:sp>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11473200" cy="619713"/>
          </a:xfrm>
          <a:prstGeom prst="rect">
            <a:avLst/>
          </a:prstGeom>
        </p:spPr>
        <p:txBody>
          <a:bodyPr vert="horz" lIns="0" tIns="0" rIns="0" bIns="0" rtlCol="0" anchor="t">
            <a:noAutofit/>
          </a:bodyPr>
          <a:lstStyle>
            <a:lvl1pPr>
              <a:defRPr>
                <a:solidFill>
                  <a:schemeClr val="accent5"/>
                </a:solidFill>
              </a:defRPr>
            </a:lvl1pPr>
          </a:lstStyle>
          <a:p>
            <a:r>
              <a:rPr lang="en-US" dirty="0"/>
              <a:t>Contact two persons: Click to edit headline</a:t>
            </a:r>
            <a:endParaRPr lang="da-DK" dirty="0"/>
          </a:p>
        </p:txBody>
      </p:sp>
      <p:sp>
        <p:nvSpPr>
          <p:cNvPr id="2" name="Picture Placeholder 24">
            <a:extLst>
              <a:ext uri="{FF2B5EF4-FFF2-40B4-BE49-F238E27FC236}">
                <a16:creationId xmlns:a16="http://schemas.microsoft.com/office/drawing/2014/main" id="{104D4F98-CEEB-2EB8-0829-C4B4837A45A6}"/>
              </a:ext>
            </a:extLst>
          </p:cNvPr>
          <p:cNvSpPr>
            <a:spLocks noGrp="1"/>
          </p:cNvSpPr>
          <p:nvPr>
            <p:ph type="pic" sz="quarter" idx="20"/>
          </p:nvPr>
        </p:nvSpPr>
        <p:spPr>
          <a:xfrm>
            <a:off x="6688805" y="1338863"/>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sz="600">
                <a:solidFill>
                  <a:schemeClr val="accent6"/>
                </a:solidFill>
              </a:defRPr>
            </a:lvl1pPr>
          </a:lstStyle>
          <a:p>
            <a:r>
              <a:rPr lang="da-DK"/>
              <a:t>Klik på ikonet for at tilføje et billede</a:t>
            </a:r>
            <a:endParaRPr lang="da-DK" dirty="0"/>
          </a:p>
        </p:txBody>
      </p:sp>
      <p:sp>
        <p:nvSpPr>
          <p:cNvPr id="18" name="Text Placeholder 4">
            <a:extLst>
              <a:ext uri="{FF2B5EF4-FFF2-40B4-BE49-F238E27FC236}">
                <a16:creationId xmlns:a16="http://schemas.microsoft.com/office/drawing/2014/main" id="{A4337A86-E6A5-A6D7-D281-965498A7314B}"/>
              </a:ext>
            </a:extLst>
          </p:cNvPr>
          <p:cNvSpPr>
            <a:spLocks noGrp="1"/>
          </p:cNvSpPr>
          <p:nvPr>
            <p:ph type="body" sz="quarter" idx="50" hasCustomPrompt="1"/>
          </p:nvPr>
        </p:nvSpPr>
        <p:spPr>
          <a:xfrm>
            <a:off x="2668812" y="4057693"/>
            <a:ext cx="2789885" cy="449457"/>
          </a:xfrm>
          <a:prstGeom prst="rect">
            <a:avLst/>
          </a:prstGeom>
        </p:spPr>
        <p:txBody>
          <a:bodyPr lIns="0" tIns="0" rIns="0" bIns="0" anchor="b">
            <a:noAutofit/>
          </a:bodyPr>
          <a:lstStyle>
            <a:lvl1pPr marL="0" indent="0" algn="ctr">
              <a:lnSpc>
                <a:spcPts val="1350"/>
              </a:lnSpc>
              <a:buNone/>
              <a:defRPr sz="16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9" name="Text Placeholder 4">
            <a:extLst>
              <a:ext uri="{FF2B5EF4-FFF2-40B4-BE49-F238E27FC236}">
                <a16:creationId xmlns:a16="http://schemas.microsoft.com/office/drawing/2014/main" id="{0E01F426-B6A6-D584-DB64-BF05D698FCDC}"/>
              </a:ext>
            </a:extLst>
          </p:cNvPr>
          <p:cNvSpPr>
            <a:spLocks noGrp="1"/>
          </p:cNvSpPr>
          <p:nvPr>
            <p:ph type="body" sz="quarter" idx="51" hasCustomPrompt="1"/>
          </p:nvPr>
        </p:nvSpPr>
        <p:spPr>
          <a:xfrm>
            <a:off x="2668812" y="456607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0" name="Text Placeholder 4">
            <a:extLst>
              <a:ext uri="{FF2B5EF4-FFF2-40B4-BE49-F238E27FC236}">
                <a16:creationId xmlns:a16="http://schemas.microsoft.com/office/drawing/2014/main" id="{558FC7D8-BB4E-C640-D778-5450097B8D06}"/>
              </a:ext>
            </a:extLst>
          </p:cNvPr>
          <p:cNvSpPr>
            <a:spLocks noGrp="1"/>
          </p:cNvSpPr>
          <p:nvPr>
            <p:ph type="body" sz="quarter" idx="52" hasCustomPrompt="1"/>
          </p:nvPr>
        </p:nvSpPr>
        <p:spPr>
          <a:xfrm>
            <a:off x="2668812" y="4807497"/>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1" name="Text Placeholder 4">
            <a:extLst>
              <a:ext uri="{FF2B5EF4-FFF2-40B4-BE49-F238E27FC236}">
                <a16:creationId xmlns:a16="http://schemas.microsoft.com/office/drawing/2014/main" id="{F62CD806-381A-544F-5B73-04414767CA91}"/>
              </a:ext>
            </a:extLst>
          </p:cNvPr>
          <p:cNvSpPr>
            <a:spLocks noGrp="1"/>
          </p:cNvSpPr>
          <p:nvPr>
            <p:ph type="body" sz="quarter" idx="53" hasCustomPrompt="1"/>
          </p:nvPr>
        </p:nvSpPr>
        <p:spPr>
          <a:xfrm>
            <a:off x="2668812" y="504892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2" name="Text Placeholder 4">
            <a:extLst>
              <a:ext uri="{FF2B5EF4-FFF2-40B4-BE49-F238E27FC236}">
                <a16:creationId xmlns:a16="http://schemas.microsoft.com/office/drawing/2014/main" id="{EA34FACC-DFBA-A2C9-1F84-509A82454DCE}"/>
              </a:ext>
            </a:extLst>
          </p:cNvPr>
          <p:cNvSpPr>
            <a:spLocks noGrp="1"/>
          </p:cNvSpPr>
          <p:nvPr>
            <p:ph type="body" sz="quarter" idx="54" hasCustomPrompt="1"/>
          </p:nvPr>
        </p:nvSpPr>
        <p:spPr>
          <a:xfrm>
            <a:off x="2668812" y="5290346"/>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23" name="Text Placeholder 4">
            <a:extLst>
              <a:ext uri="{FF2B5EF4-FFF2-40B4-BE49-F238E27FC236}">
                <a16:creationId xmlns:a16="http://schemas.microsoft.com/office/drawing/2014/main" id="{82F28155-38F7-DA03-8F19-E91333E027DD}"/>
              </a:ext>
            </a:extLst>
          </p:cNvPr>
          <p:cNvSpPr>
            <a:spLocks noGrp="1"/>
          </p:cNvSpPr>
          <p:nvPr>
            <p:ph type="body" sz="quarter" idx="55" hasCustomPrompt="1"/>
          </p:nvPr>
        </p:nvSpPr>
        <p:spPr>
          <a:xfrm>
            <a:off x="6562836" y="4057693"/>
            <a:ext cx="2789885" cy="449457"/>
          </a:xfrm>
          <a:prstGeom prst="rect">
            <a:avLst/>
          </a:prstGeom>
        </p:spPr>
        <p:txBody>
          <a:bodyPr lIns="0" tIns="0" rIns="0" bIns="0" anchor="b">
            <a:noAutofit/>
          </a:bodyPr>
          <a:lstStyle>
            <a:lvl1pPr marL="0" indent="0" algn="ctr">
              <a:lnSpc>
                <a:spcPts val="1350"/>
              </a:lnSpc>
              <a:buNone/>
              <a:defRPr sz="16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24" name="Text Placeholder 4">
            <a:extLst>
              <a:ext uri="{FF2B5EF4-FFF2-40B4-BE49-F238E27FC236}">
                <a16:creationId xmlns:a16="http://schemas.microsoft.com/office/drawing/2014/main" id="{F701D7BA-A820-15B8-AB42-3001CDF9B567}"/>
              </a:ext>
            </a:extLst>
          </p:cNvPr>
          <p:cNvSpPr>
            <a:spLocks noGrp="1"/>
          </p:cNvSpPr>
          <p:nvPr>
            <p:ph type="body" sz="quarter" idx="56" hasCustomPrompt="1"/>
          </p:nvPr>
        </p:nvSpPr>
        <p:spPr>
          <a:xfrm>
            <a:off x="6562836" y="456607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6" name="Text Placeholder 4">
            <a:extLst>
              <a:ext uri="{FF2B5EF4-FFF2-40B4-BE49-F238E27FC236}">
                <a16:creationId xmlns:a16="http://schemas.microsoft.com/office/drawing/2014/main" id="{4EC4D705-A93E-3B0D-EE6E-5BFE8A0A4E34}"/>
              </a:ext>
            </a:extLst>
          </p:cNvPr>
          <p:cNvSpPr>
            <a:spLocks noGrp="1"/>
          </p:cNvSpPr>
          <p:nvPr>
            <p:ph type="body" sz="quarter" idx="57" hasCustomPrompt="1"/>
          </p:nvPr>
        </p:nvSpPr>
        <p:spPr>
          <a:xfrm>
            <a:off x="6562836" y="4807497"/>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7" name="Text Placeholder 4">
            <a:extLst>
              <a:ext uri="{FF2B5EF4-FFF2-40B4-BE49-F238E27FC236}">
                <a16:creationId xmlns:a16="http://schemas.microsoft.com/office/drawing/2014/main" id="{0F835817-F194-BE02-3A7C-B5EB7D7D4DD6}"/>
              </a:ext>
            </a:extLst>
          </p:cNvPr>
          <p:cNvSpPr>
            <a:spLocks noGrp="1"/>
          </p:cNvSpPr>
          <p:nvPr>
            <p:ph type="body" sz="quarter" idx="58" hasCustomPrompt="1"/>
          </p:nvPr>
        </p:nvSpPr>
        <p:spPr>
          <a:xfrm>
            <a:off x="6562836" y="504892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8" name="Text Placeholder 4">
            <a:extLst>
              <a:ext uri="{FF2B5EF4-FFF2-40B4-BE49-F238E27FC236}">
                <a16:creationId xmlns:a16="http://schemas.microsoft.com/office/drawing/2014/main" id="{747EFF50-B5F7-AA87-887F-C8FA17B9AD9F}"/>
              </a:ext>
            </a:extLst>
          </p:cNvPr>
          <p:cNvSpPr>
            <a:spLocks noGrp="1"/>
          </p:cNvSpPr>
          <p:nvPr>
            <p:ph type="body" sz="quarter" idx="59" hasCustomPrompt="1"/>
          </p:nvPr>
        </p:nvSpPr>
        <p:spPr>
          <a:xfrm>
            <a:off x="6562836" y="5290346"/>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 name="Slide Number Placeholder 5">
            <a:extLst>
              <a:ext uri="{FF2B5EF4-FFF2-40B4-BE49-F238E27FC236}">
                <a16:creationId xmlns:a16="http://schemas.microsoft.com/office/drawing/2014/main" id="{F6A6C873-0286-D01F-5FAF-B15C6A5FFAD9}"/>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75C23D56-C5DE-A3FA-1686-B2B541CDB6C1}"/>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03977065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act_More people_Sand">
    <p:bg>
      <p:bgPr>
        <a:solidFill>
          <a:schemeClr val="bg2"/>
        </a:solidFill>
        <a:effectLst/>
      </p:bgPr>
    </p:bg>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2E00FD09-586A-0815-ECCA-E7C88D820D7F}"/>
              </a:ext>
            </a:extLst>
          </p:cNvPr>
          <p:cNvSpPr>
            <a:spLocks noGrp="1"/>
          </p:cNvSpPr>
          <p:nvPr>
            <p:ph type="pic" sz="quarter" idx="70"/>
          </p:nvPr>
        </p:nvSpPr>
        <p:spPr>
          <a:xfrm>
            <a:off x="-1" y="-3175"/>
            <a:ext cx="4169275" cy="6881330"/>
          </a:xfrm>
          <a:custGeom>
            <a:avLst/>
            <a:gdLst>
              <a:gd name="connsiteX0" fmla="*/ 0 w 4169275"/>
              <a:gd name="connsiteY0" fmla="*/ 0 h 6931025"/>
              <a:gd name="connsiteX1" fmla="*/ 4169275 w 4169275"/>
              <a:gd name="connsiteY1" fmla="*/ 0 h 6931025"/>
              <a:gd name="connsiteX2" fmla="*/ 4169275 w 4169275"/>
              <a:gd name="connsiteY2" fmla="*/ 6931025 h 6931025"/>
              <a:gd name="connsiteX3" fmla="*/ 0 w 4169275"/>
              <a:gd name="connsiteY3" fmla="*/ 6931025 h 6931025"/>
              <a:gd name="connsiteX4" fmla="*/ 0 w 4169275"/>
              <a:gd name="connsiteY4" fmla="*/ 0 h 6931025"/>
              <a:gd name="connsiteX0" fmla="*/ 0 w 4169275"/>
              <a:gd name="connsiteY0" fmla="*/ 0 h 6931025"/>
              <a:gd name="connsiteX1" fmla="*/ 4169275 w 4169275"/>
              <a:gd name="connsiteY1" fmla="*/ 0 h 6931025"/>
              <a:gd name="connsiteX2" fmla="*/ 3274753 w 4169275"/>
              <a:gd name="connsiteY2" fmla="*/ 6901208 h 6931025"/>
              <a:gd name="connsiteX3" fmla="*/ 0 w 4169275"/>
              <a:gd name="connsiteY3" fmla="*/ 6931025 h 6931025"/>
              <a:gd name="connsiteX4" fmla="*/ 0 w 4169275"/>
              <a:gd name="connsiteY4" fmla="*/ 0 h 6931025"/>
              <a:gd name="connsiteX0" fmla="*/ 0 w 4169275"/>
              <a:gd name="connsiteY0" fmla="*/ 0 h 6931025"/>
              <a:gd name="connsiteX1" fmla="*/ 4169275 w 4169275"/>
              <a:gd name="connsiteY1" fmla="*/ 0 h 6931025"/>
              <a:gd name="connsiteX2" fmla="*/ 3553049 w 4169275"/>
              <a:gd name="connsiteY2" fmla="*/ 6881329 h 6931025"/>
              <a:gd name="connsiteX3" fmla="*/ 0 w 4169275"/>
              <a:gd name="connsiteY3" fmla="*/ 6931025 h 6931025"/>
              <a:gd name="connsiteX4" fmla="*/ 0 w 4169275"/>
              <a:gd name="connsiteY4" fmla="*/ 0 h 6931025"/>
              <a:gd name="connsiteX0" fmla="*/ 0 w 4169275"/>
              <a:gd name="connsiteY0" fmla="*/ 0 h 6901208"/>
              <a:gd name="connsiteX1" fmla="*/ 4169275 w 4169275"/>
              <a:gd name="connsiteY1" fmla="*/ 0 h 6901208"/>
              <a:gd name="connsiteX2" fmla="*/ 3553049 w 4169275"/>
              <a:gd name="connsiteY2" fmla="*/ 6881329 h 6901208"/>
              <a:gd name="connsiteX3" fmla="*/ 0 w 4169275"/>
              <a:gd name="connsiteY3" fmla="*/ 6901208 h 6901208"/>
              <a:gd name="connsiteX4" fmla="*/ 0 w 4169275"/>
              <a:gd name="connsiteY4" fmla="*/ 0 h 6901208"/>
              <a:gd name="connsiteX0" fmla="*/ 9939 w 4179214"/>
              <a:gd name="connsiteY0" fmla="*/ 0 h 6881329"/>
              <a:gd name="connsiteX1" fmla="*/ 4179214 w 4179214"/>
              <a:gd name="connsiteY1" fmla="*/ 0 h 6881329"/>
              <a:gd name="connsiteX2" fmla="*/ 3562988 w 4179214"/>
              <a:gd name="connsiteY2" fmla="*/ 6881329 h 6881329"/>
              <a:gd name="connsiteX3" fmla="*/ 0 w 4179214"/>
              <a:gd name="connsiteY3" fmla="*/ 6851513 h 6881329"/>
              <a:gd name="connsiteX4" fmla="*/ 9939 w 4179214"/>
              <a:gd name="connsiteY4" fmla="*/ 0 h 6881329"/>
              <a:gd name="connsiteX0" fmla="*/ 0 w 4169275"/>
              <a:gd name="connsiteY0" fmla="*/ 0 h 6881330"/>
              <a:gd name="connsiteX1" fmla="*/ 4169275 w 4169275"/>
              <a:gd name="connsiteY1" fmla="*/ 0 h 6881330"/>
              <a:gd name="connsiteX2" fmla="*/ 3553049 w 4169275"/>
              <a:gd name="connsiteY2" fmla="*/ 6881329 h 6881330"/>
              <a:gd name="connsiteX3" fmla="*/ 0 w 4169275"/>
              <a:gd name="connsiteY3" fmla="*/ 6881330 h 6881330"/>
              <a:gd name="connsiteX4" fmla="*/ 0 w 4169275"/>
              <a:gd name="connsiteY4" fmla="*/ 0 h 688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75" h="6881330">
                <a:moveTo>
                  <a:pt x="0" y="0"/>
                </a:moveTo>
                <a:lnTo>
                  <a:pt x="4169275" y="0"/>
                </a:lnTo>
                <a:lnTo>
                  <a:pt x="3553049" y="6881329"/>
                </a:lnTo>
                <a:lnTo>
                  <a:pt x="0" y="6881330"/>
                </a:lnTo>
                <a:lnTo>
                  <a:pt x="0"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25" name="Picture Placeholder 2">
            <a:extLst>
              <a:ext uri="{FF2B5EF4-FFF2-40B4-BE49-F238E27FC236}">
                <a16:creationId xmlns:a16="http://schemas.microsoft.com/office/drawing/2014/main" id="{EC47C98D-4FAF-4675-81FB-E5A7BA12D888}"/>
              </a:ext>
            </a:extLst>
          </p:cNvPr>
          <p:cNvSpPr>
            <a:spLocks noGrp="1"/>
          </p:cNvSpPr>
          <p:nvPr>
            <p:ph type="pic" sz="quarter" idx="19"/>
          </p:nvPr>
        </p:nvSpPr>
        <p:spPr>
          <a:xfrm>
            <a:off x="4345220" y="3173598"/>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0" name="Picture Placeholder 4">
            <a:extLst>
              <a:ext uri="{FF2B5EF4-FFF2-40B4-BE49-F238E27FC236}">
                <a16:creationId xmlns:a16="http://schemas.microsoft.com/office/drawing/2014/main" id="{DB094E42-9A37-4B00-9234-25C4C4804530}"/>
              </a:ext>
            </a:extLst>
          </p:cNvPr>
          <p:cNvSpPr>
            <a:spLocks noGrp="1"/>
          </p:cNvSpPr>
          <p:nvPr>
            <p:ph type="pic" sz="quarter" idx="21"/>
          </p:nvPr>
        </p:nvSpPr>
        <p:spPr>
          <a:xfrm>
            <a:off x="4345220" y="4828705"/>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6" name="Picture Placeholder 8">
            <a:extLst>
              <a:ext uri="{FF2B5EF4-FFF2-40B4-BE49-F238E27FC236}">
                <a16:creationId xmlns:a16="http://schemas.microsoft.com/office/drawing/2014/main" id="{535215D8-250F-45F2-B88F-1A309271441C}"/>
              </a:ext>
            </a:extLst>
          </p:cNvPr>
          <p:cNvSpPr>
            <a:spLocks noGrp="1"/>
          </p:cNvSpPr>
          <p:nvPr>
            <p:ph type="pic" sz="quarter" idx="26"/>
          </p:nvPr>
        </p:nvSpPr>
        <p:spPr>
          <a:xfrm>
            <a:off x="4345220" y="1518491"/>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 name="Text Placeholder 3">
            <a:extLst>
              <a:ext uri="{FF2B5EF4-FFF2-40B4-BE49-F238E27FC236}">
                <a16:creationId xmlns:a16="http://schemas.microsoft.com/office/drawing/2014/main" id="{4D9D0302-66E1-287D-D0F7-5C56BD21B46A}"/>
              </a:ext>
            </a:extLst>
          </p:cNvPr>
          <p:cNvSpPr>
            <a:spLocks noGrp="1"/>
          </p:cNvSpPr>
          <p:nvPr>
            <p:ph type="body" sz="quarter" idx="28" hasCustomPrompt="1"/>
          </p:nvPr>
        </p:nvSpPr>
        <p:spPr>
          <a:xfrm>
            <a:off x="4434614" y="360000"/>
            <a:ext cx="5273589" cy="619713"/>
          </a:xfrm>
          <a:prstGeom prst="rect">
            <a:avLst/>
          </a:prstGeom>
        </p:spPr>
        <p:txBody>
          <a:bodyPr lIns="0" tIns="0" rIns="0" bIns="0">
            <a:normAutofit/>
          </a:bodyPr>
          <a:lstStyle>
            <a:lvl1pPr marL="0" indent="0">
              <a:buNone/>
              <a:defRPr sz="2200">
                <a:solidFill>
                  <a:schemeClr val="accent5"/>
                </a:solidFill>
                <a:latin typeface="+mj-lt"/>
                <a:ea typeface="Segoe UI Black" panose="020B0A02040204020203" pitchFamily="34"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Contact more people: click to edit </a:t>
            </a:r>
          </a:p>
        </p:txBody>
      </p:sp>
      <p:sp>
        <p:nvSpPr>
          <p:cNvPr id="6" name="Picture Placeholder 2">
            <a:extLst>
              <a:ext uri="{FF2B5EF4-FFF2-40B4-BE49-F238E27FC236}">
                <a16:creationId xmlns:a16="http://schemas.microsoft.com/office/drawing/2014/main" id="{A1BDCBBA-1900-ACE8-1686-63A22C286619}"/>
              </a:ext>
            </a:extLst>
          </p:cNvPr>
          <p:cNvSpPr>
            <a:spLocks noGrp="1"/>
          </p:cNvSpPr>
          <p:nvPr>
            <p:ph type="pic" sz="quarter" idx="30"/>
          </p:nvPr>
        </p:nvSpPr>
        <p:spPr>
          <a:xfrm>
            <a:off x="8126261" y="3173598"/>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7" name="Picture Placeholder 4">
            <a:extLst>
              <a:ext uri="{FF2B5EF4-FFF2-40B4-BE49-F238E27FC236}">
                <a16:creationId xmlns:a16="http://schemas.microsoft.com/office/drawing/2014/main" id="{97D6F0ED-9831-EE7A-D1CE-62DDEF909BEF}"/>
              </a:ext>
            </a:extLst>
          </p:cNvPr>
          <p:cNvSpPr>
            <a:spLocks noGrp="1"/>
          </p:cNvSpPr>
          <p:nvPr>
            <p:ph type="pic" sz="quarter" idx="31"/>
          </p:nvPr>
        </p:nvSpPr>
        <p:spPr>
          <a:xfrm>
            <a:off x="8126261" y="4828705"/>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8" name="Picture Placeholder 8">
            <a:extLst>
              <a:ext uri="{FF2B5EF4-FFF2-40B4-BE49-F238E27FC236}">
                <a16:creationId xmlns:a16="http://schemas.microsoft.com/office/drawing/2014/main" id="{DA440E24-8780-DFC2-D2A5-E2ED16739946}"/>
              </a:ext>
            </a:extLst>
          </p:cNvPr>
          <p:cNvSpPr>
            <a:spLocks noGrp="1"/>
          </p:cNvSpPr>
          <p:nvPr>
            <p:ph type="pic" sz="quarter" idx="32"/>
          </p:nvPr>
        </p:nvSpPr>
        <p:spPr>
          <a:xfrm>
            <a:off x="8126261" y="1518491"/>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4" name="Text Placeholder 4">
            <a:extLst>
              <a:ext uri="{FF2B5EF4-FFF2-40B4-BE49-F238E27FC236}">
                <a16:creationId xmlns:a16="http://schemas.microsoft.com/office/drawing/2014/main" id="{37AD2845-CEC5-7815-D8D9-1D6F19B3EF5D}"/>
              </a:ext>
            </a:extLst>
          </p:cNvPr>
          <p:cNvSpPr>
            <a:spLocks noGrp="1"/>
          </p:cNvSpPr>
          <p:nvPr>
            <p:ph type="body" sz="quarter" idx="39" hasCustomPrompt="1"/>
          </p:nvPr>
        </p:nvSpPr>
        <p:spPr>
          <a:xfrm>
            <a:off x="5399633" y="1293762"/>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3" name="Text Placeholder 4">
            <a:extLst>
              <a:ext uri="{FF2B5EF4-FFF2-40B4-BE49-F238E27FC236}">
                <a16:creationId xmlns:a16="http://schemas.microsoft.com/office/drawing/2014/main" id="{F6FBE1F5-73E7-F88A-ED6A-7CAE04FEA34F}"/>
              </a:ext>
            </a:extLst>
          </p:cNvPr>
          <p:cNvSpPr>
            <a:spLocks noGrp="1"/>
          </p:cNvSpPr>
          <p:nvPr>
            <p:ph type="body" sz="quarter" idx="40" hasCustomPrompt="1"/>
          </p:nvPr>
        </p:nvSpPr>
        <p:spPr>
          <a:xfrm>
            <a:off x="5399633" y="180214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15" name="Text Placeholder 4">
            <a:extLst>
              <a:ext uri="{FF2B5EF4-FFF2-40B4-BE49-F238E27FC236}">
                <a16:creationId xmlns:a16="http://schemas.microsoft.com/office/drawing/2014/main" id="{67A7CA90-99B7-3BD3-2A83-23AA05CC9649}"/>
              </a:ext>
            </a:extLst>
          </p:cNvPr>
          <p:cNvSpPr>
            <a:spLocks noGrp="1"/>
          </p:cNvSpPr>
          <p:nvPr>
            <p:ph type="body" sz="quarter" idx="42" hasCustomPrompt="1"/>
          </p:nvPr>
        </p:nvSpPr>
        <p:spPr>
          <a:xfrm>
            <a:off x="5399633" y="204356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17" name="Text Placeholder 4">
            <a:extLst>
              <a:ext uri="{FF2B5EF4-FFF2-40B4-BE49-F238E27FC236}">
                <a16:creationId xmlns:a16="http://schemas.microsoft.com/office/drawing/2014/main" id="{3920814A-381C-ED30-A6D2-9DAE1EE0D2EC}"/>
              </a:ext>
            </a:extLst>
          </p:cNvPr>
          <p:cNvSpPr>
            <a:spLocks noGrp="1"/>
          </p:cNvSpPr>
          <p:nvPr>
            <p:ph type="body" sz="quarter" idx="43" hasCustomPrompt="1"/>
          </p:nvPr>
        </p:nvSpPr>
        <p:spPr>
          <a:xfrm>
            <a:off x="5399633" y="228499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0" name="Text Placeholder 4">
            <a:extLst>
              <a:ext uri="{FF2B5EF4-FFF2-40B4-BE49-F238E27FC236}">
                <a16:creationId xmlns:a16="http://schemas.microsoft.com/office/drawing/2014/main" id="{B10B89D7-E84F-25F5-10A1-4C7C17C9A1CF}"/>
              </a:ext>
            </a:extLst>
          </p:cNvPr>
          <p:cNvSpPr>
            <a:spLocks noGrp="1"/>
          </p:cNvSpPr>
          <p:nvPr>
            <p:ph type="body" sz="quarter" idx="44" hasCustomPrompt="1"/>
          </p:nvPr>
        </p:nvSpPr>
        <p:spPr>
          <a:xfrm>
            <a:off x="5399633" y="2526415"/>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21" name="Text Placeholder 4">
            <a:extLst>
              <a:ext uri="{FF2B5EF4-FFF2-40B4-BE49-F238E27FC236}">
                <a16:creationId xmlns:a16="http://schemas.microsoft.com/office/drawing/2014/main" id="{6B109C37-3902-4A53-84C6-0DC99FA65FA9}"/>
              </a:ext>
            </a:extLst>
          </p:cNvPr>
          <p:cNvSpPr>
            <a:spLocks noGrp="1"/>
          </p:cNvSpPr>
          <p:nvPr>
            <p:ph type="body" sz="quarter" idx="45" hasCustomPrompt="1"/>
          </p:nvPr>
        </p:nvSpPr>
        <p:spPr>
          <a:xfrm>
            <a:off x="5399633" y="2980357"/>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22" name="Text Placeholder 4">
            <a:extLst>
              <a:ext uri="{FF2B5EF4-FFF2-40B4-BE49-F238E27FC236}">
                <a16:creationId xmlns:a16="http://schemas.microsoft.com/office/drawing/2014/main" id="{A2775027-D85A-D31E-97E3-BA379F1AA456}"/>
              </a:ext>
            </a:extLst>
          </p:cNvPr>
          <p:cNvSpPr>
            <a:spLocks noGrp="1"/>
          </p:cNvSpPr>
          <p:nvPr>
            <p:ph type="body" sz="quarter" idx="46" hasCustomPrompt="1"/>
          </p:nvPr>
        </p:nvSpPr>
        <p:spPr>
          <a:xfrm>
            <a:off x="5399633" y="348873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4" name="Text Placeholder 4">
            <a:extLst>
              <a:ext uri="{FF2B5EF4-FFF2-40B4-BE49-F238E27FC236}">
                <a16:creationId xmlns:a16="http://schemas.microsoft.com/office/drawing/2014/main" id="{8B89B3CC-6E80-18E6-2424-B1E1AE3B8448}"/>
              </a:ext>
            </a:extLst>
          </p:cNvPr>
          <p:cNvSpPr>
            <a:spLocks noGrp="1"/>
          </p:cNvSpPr>
          <p:nvPr>
            <p:ph type="body" sz="quarter" idx="47" hasCustomPrompt="1"/>
          </p:nvPr>
        </p:nvSpPr>
        <p:spPr>
          <a:xfrm>
            <a:off x="5399633" y="373016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7" name="Text Placeholder 4">
            <a:extLst>
              <a:ext uri="{FF2B5EF4-FFF2-40B4-BE49-F238E27FC236}">
                <a16:creationId xmlns:a16="http://schemas.microsoft.com/office/drawing/2014/main" id="{01729874-13D0-2802-C703-2FD57153E930}"/>
              </a:ext>
            </a:extLst>
          </p:cNvPr>
          <p:cNvSpPr>
            <a:spLocks noGrp="1"/>
          </p:cNvSpPr>
          <p:nvPr>
            <p:ph type="body" sz="quarter" idx="48" hasCustomPrompt="1"/>
          </p:nvPr>
        </p:nvSpPr>
        <p:spPr>
          <a:xfrm>
            <a:off x="5399633" y="397158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8" name="Text Placeholder 4">
            <a:extLst>
              <a:ext uri="{FF2B5EF4-FFF2-40B4-BE49-F238E27FC236}">
                <a16:creationId xmlns:a16="http://schemas.microsoft.com/office/drawing/2014/main" id="{688EB6F3-C8E4-08D5-80D6-566D0B8B3059}"/>
              </a:ext>
            </a:extLst>
          </p:cNvPr>
          <p:cNvSpPr>
            <a:spLocks noGrp="1"/>
          </p:cNvSpPr>
          <p:nvPr>
            <p:ph type="body" sz="quarter" idx="49" hasCustomPrompt="1"/>
          </p:nvPr>
        </p:nvSpPr>
        <p:spPr>
          <a:xfrm>
            <a:off x="5399633" y="4213010"/>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29" name="Text Placeholder 4">
            <a:extLst>
              <a:ext uri="{FF2B5EF4-FFF2-40B4-BE49-F238E27FC236}">
                <a16:creationId xmlns:a16="http://schemas.microsoft.com/office/drawing/2014/main" id="{FF583FD3-3467-C5A4-9F3B-F122F1C95E83}"/>
              </a:ext>
            </a:extLst>
          </p:cNvPr>
          <p:cNvSpPr>
            <a:spLocks noGrp="1"/>
          </p:cNvSpPr>
          <p:nvPr>
            <p:ph type="body" sz="quarter" idx="50" hasCustomPrompt="1"/>
          </p:nvPr>
        </p:nvSpPr>
        <p:spPr>
          <a:xfrm>
            <a:off x="5399633" y="4665325"/>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30" name="Text Placeholder 4">
            <a:extLst>
              <a:ext uri="{FF2B5EF4-FFF2-40B4-BE49-F238E27FC236}">
                <a16:creationId xmlns:a16="http://schemas.microsoft.com/office/drawing/2014/main" id="{21E7993F-2D62-194D-016B-0DEEE4B79376}"/>
              </a:ext>
            </a:extLst>
          </p:cNvPr>
          <p:cNvSpPr>
            <a:spLocks noGrp="1"/>
          </p:cNvSpPr>
          <p:nvPr>
            <p:ph type="body" sz="quarter" idx="51" hasCustomPrompt="1"/>
          </p:nvPr>
        </p:nvSpPr>
        <p:spPr>
          <a:xfrm>
            <a:off x="5399633" y="517370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31" name="Text Placeholder 4">
            <a:extLst>
              <a:ext uri="{FF2B5EF4-FFF2-40B4-BE49-F238E27FC236}">
                <a16:creationId xmlns:a16="http://schemas.microsoft.com/office/drawing/2014/main" id="{C156E677-1229-97F2-117D-96312A82DABD}"/>
              </a:ext>
            </a:extLst>
          </p:cNvPr>
          <p:cNvSpPr>
            <a:spLocks noGrp="1"/>
          </p:cNvSpPr>
          <p:nvPr>
            <p:ph type="body" sz="quarter" idx="52" hasCustomPrompt="1"/>
          </p:nvPr>
        </p:nvSpPr>
        <p:spPr>
          <a:xfrm>
            <a:off x="5399633" y="5415129"/>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32" name="Text Placeholder 4">
            <a:extLst>
              <a:ext uri="{FF2B5EF4-FFF2-40B4-BE49-F238E27FC236}">
                <a16:creationId xmlns:a16="http://schemas.microsoft.com/office/drawing/2014/main" id="{40AE16CC-9536-109B-9100-94165FA4024B}"/>
              </a:ext>
            </a:extLst>
          </p:cNvPr>
          <p:cNvSpPr>
            <a:spLocks noGrp="1"/>
          </p:cNvSpPr>
          <p:nvPr>
            <p:ph type="body" sz="quarter" idx="53" hasCustomPrompt="1"/>
          </p:nvPr>
        </p:nvSpPr>
        <p:spPr>
          <a:xfrm>
            <a:off x="5399633" y="565655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33" name="Text Placeholder 4">
            <a:extLst>
              <a:ext uri="{FF2B5EF4-FFF2-40B4-BE49-F238E27FC236}">
                <a16:creationId xmlns:a16="http://schemas.microsoft.com/office/drawing/2014/main" id="{1F16C5D5-A8BF-470D-8B61-ABFE5C3C3F16}"/>
              </a:ext>
            </a:extLst>
          </p:cNvPr>
          <p:cNvSpPr>
            <a:spLocks noGrp="1"/>
          </p:cNvSpPr>
          <p:nvPr>
            <p:ph type="body" sz="quarter" idx="54" hasCustomPrompt="1"/>
          </p:nvPr>
        </p:nvSpPr>
        <p:spPr>
          <a:xfrm>
            <a:off x="5399633" y="5897978"/>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4" name="Text Placeholder 4">
            <a:extLst>
              <a:ext uri="{FF2B5EF4-FFF2-40B4-BE49-F238E27FC236}">
                <a16:creationId xmlns:a16="http://schemas.microsoft.com/office/drawing/2014/main" id="{4F05DE11-C97C-AA57-892B-1D1DB421BE63}"/>
              </a:ext>
            </a:extLst>
          </p:cNvPr>
          <p:cNvSpPr>
            <a:spLocks noGrp="1"/>
          </p:cNvSpPr>
          <p:nvPr>
            <p:ph type="body" sz="quarter" idx="55" hasCustomPrompt="1"/>
          </p:nvPr>
        </p:nvSpPr>
        <p:spPr>
          <a:xfrm>
            <a:off x="9179815" y="1293762"/>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35" name="Text Placeholder 4">
            <a:extLst>
              <a:ext uri="{FF2B5EF4-FFF2-40B4-BE49-F238E27FC236}">
                <a16:creationId xmlns:a16="http://schemas.microsoft.com/office/drawing/2014/main" id="{76B0EB9B-D931-DCF0-6898-D25450E53736}"/>
              </a:ext>
            </a:extLst>
          </p:cNvPr>
          <p:cNvSpPr>
            <a:spLocks noGrp="1"/>
          </p:cNvSpPr>
          <p:nvPr>
            <p:ph type="body" sz="quarter" idx="56" hasCustomPrompt="1"/>
          </p:nvPr>
        </p:nvSpPr>
        <p:spPr>
          <a:xfrm>
            <a:off x="9179815" y="180214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36" name="Text Placeholder 4">
            <a:extLst>
              <a:ext uri="{FF2B5EF4-FFF2-40B4-BE49-F238E27FC236}">
                <a16:creationId xmlns:a16="http://schemas.microsoft.com/office/drawing/2014/main" id="{94D01407-4C69-47FC-FFFA-1FBD4F6D9821}"/>
              </a:ext>
            </a:extLst>
          </p:cNvPr>
          <p:cNvSpPr>
            <a:spLocks noGrp="1"/>
          </p:cNvSpPr>
          <p:nvPr>
            <p:ph type="body" sz="quarter" idx="57" hasCustomPrompt="1"/>
          </p:nvPr>
        </p:nvSpPr>
        <p:spPr>
          <a:xfrm>
            <a:off x="9179815" y="204356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37" name="Text Placeholder 4">
            <a:extLst>
              <a:ext uri="{FF2B5EF4-FFF2-40B4-BE49-F238E27FC236}">
                <a16:creationId xmlns:a16="http://schemas.microsoft.com/office/drawing/2014/main" id="{995A1BB2-15E9-B9C2-4E46-A40BE4346496}"/>
              </a:ext>
            </a:extLst>
          </p:cNvPr>
          <p:cNvSpPr>
            <a:spLocks noGrp="1"/>
          </p:cNvSpPr>
          <p:nvPr>
            <p:ph type="body" sz="quarter" idx="58" hasCustomPrompt="1"/>
          </p:nvPr>
        </p:nvSpPr>
        <p:spPr>
          <a:xfrm>
            <a:off x="9179815" y="228499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38" name="Text Placeholder 4">
            <a:extLst>
              <a:ext uri="{FF2B5EF4-FFF2-40B4-BE49-F238E27FC236}">
                <a16:creationId xmlns:a16="http://schemas.microsoft.com/office/drawing/2014/main" id="{42AA72AC-C8AA-7469-2179-8853F5035788}"/>
              </a:ext>
            </a:extLst>
          </p:cNvPr>
          <p:cNvSpPr>
            <a:spLocks noGrp="1"/>
          </p:cNvSpPr>
          <p:nvPr>
            <p:ph type="body" sz="quarter" idx="59" hasCustomPrompt="1"/>
          </p:nvPr>
        </p:nvSpPr>
        <p:spPr>
          <a:xfrm>
            <a:off x="9179815" y="2526415"/>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9" name="Text Placeholder 4">
            <a:extLst>
              <a:ext uri="{FF2B5EF4-FFF2-40B4-BE49-F238E27FC236}">
                <a16:creationId xmlns:a16="http://schemas.microsoft.com/office/drawing/2014/main" id="{26C530D8-0F57-1C3C-57C5-7283FDD2ECA3}"/>
              </a:ext>
            </a:extLst>
          </p:cNvPr>
          <p:cNvSpPr>
            <a:spLocks noGrp="1"/>
          </p:cNvSpPr>
          <p:nvPr>
            <p:ph type="body" sz="quarter" idx="60" hasCustomPrompt="1"/>
          </p:nvPr>
        </p:nvSpPr>
        <p:spPr>
          <a:xfrm>
            <a:off x="9179815" y="2980357"/>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40" name="Text Placeholder 4">
            <a:extLst>
              <a:ext uri="{FF2B5EF4-FFF2-40B4-BE49-F238E27FC236}">
                <a16:creationId xmlns:a16="http://schemas.microsoft.com/office/drawing/2014/main" id="{B35659A6-DE05-2744-F7FF-2A08978AC0BB}"/>
              </a:ext>
            </a:extLst>
          </p:cNvPr>
          <p:cNvSpPr>
            <a:spLocks noGrp="1"/>
          </p:cNvSpPr>
          <p:nvPr>
            <p:ph type="body" sz="quarter" idx="61" hasCustomPrompt="1"/>
          </p:nvPr>
        </p:nvSpPr>
        <p:spPr>
          <a:xfrm>
            <a:off x="9179815" y="348873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41" name="Text Placeholder 4">
            <a:extLst>
              <a:ext uri="{FF2B5EF4-FFF2-40B4-BE49-F238E27FC236}">
                <a16:creationId xmlns:a16="http://schemas.microsoft.com/office/drawing/2014/main" id="{1A0B6D73-08E8-2835-EBC5-7B3B231CA7DF}"/>
              </a:ext>
            </a:extLst>
          </p:cNvPr>
          <p:cNvSpPr>
            <a:spLocks noGrp="1"/>
          </p:cNvSpPr>
          <p:nvPr>
            <p:ph type="body" sz="quarter" idx="62" hasCustomPrompt="1"/>
          </p:nvPr>
        </p:nvSpPr>
        <p:spPr>
          <a:xfrm>
            <a:off x="9179815" y="373016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42" name="Text Placeholder 4">
            <a:extLst>
              <a:ext uri="{FF2B5EF4-FFF2-40B4-BE49-F238E27FC236}">
                <a16:creationId xmlns:a16="http://schemas.microsoft.com/office/drawing/2014/main" id="{71A111F9-AFAB-AED4-ECB3-210C69ACCF5E}"/>
              </a:ext>
            </a:extLst>
          </p:cNvPr>
          <p:cNvSpPr>
            <a:spLocks noGrp="1"/>
          </p:cNvSpPr>
          <p:nvPr>
            <p:ph type="body" sz="quarter" idx="63" hasCustomPrompt="1"/>
          </p:nvPr>
        </p:nvSpPr>
        <p:spPr>
          <a:xfrm>
            <a:off x="9179815" y="397158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43" name="Text Placeholder 4">
            <a:extLst>
              <a:ext uri="{FF2B5EF4-FFF2-40B4-BE49-F238E27FC236}">
                <a16:creationId xmlns:a16="http://schemas.microsoft.com/office/drawing/2014/main" id="{2A2BB9E3-6F04-E372-7438-7A16531F4E69}"/>
              </a:ext>
            </a:extLst>
          </p:cNvPr>
          <p:cNvSpPr>
            <a:spLocks noGrp="1"/>
          </p:cNvSpPr>
          <p:nvPr>
            <p:ph type="body" sz="quarter" idx="64" hasCustomPrompt="1"/>
          </p:nvPr>
        </p:nvSpPr>
        <p:spPr>
          <a:xfrm>
            <a:off x="9179815" y="4213010"/>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44" name="Text Placeholder 4">
            <a:extLst>
              <a:ext uri="{FF2B5EF4-FFF2-40B4-BE49-F238E27FC236}">
                <a16:creationId xmlns:a16="http://schemas.microsoft.com/office/drawing/2014/main" id="{D2E3660E-EBA6-E74F-0CA0-2DF510981498}"/>
              </a:ext>
            </a:extLst>
          </p:cNvPr>
          <p:cNvSpPr>
            <a:spLocks noGrp="1"/>
          </p:cNvSpPr>
          <p:nvPr>
            <p:ph type="body" sz="quarter" idx="65" hasCustomPrompt="1"/>
          </p:nvPr>
        </p:nvSpPr>
        <p:spPr>
          <a:xfrm>
            <a:off x="9179815" y="4665325"/>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45" name="Text Placeholder 4">
            <a:extLst>
              <a:ext uri="{FF2B5EF4-FFF2-40B4-BE49-F238E27FC236}">
                <a16:creationId xmlns:a16="http://schemas.microsoft.com/office/drawing/2014/main" id="{072666E9-A8E1-6456-6585-E66EE395D6F8}"/>
              </a:ext>
            </a:extLst>
          </p:cNvPr>
          <p:cNvSpPr>
            <a:spLocks noGrp="1"/>
          </p:cNvSpPr>
          <p:nvPr>
            <p:ph type="body" sz="quarter" idx="66" hasCustomPrompt="1"/>
          </p:nvPr>
        </p:nvSpPr>
        <p:spPr>
          <a:xfrm>
            <a:off x="9179815" y="517370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46" name="Text Placeholder 4">
            <a:extLst>
              <a:ext uri="{FF2B5EF4-FFF2-40B4-BE49-F238E27FC236}">
                <a16:creationId xmlns:a16="http://schemas.microsoft.com/office/drawing/2014/main" id="{ECEF02E8-F68B-59E4-FAA9-0D1ED1CDFE2A}"/>
              </a:ext>
            </a:extLst>
          </p:cNvPr>
          <p:cNvSpPr>
            <a:spLocks noGrp="1"/>
          </p:cNvSpPr>
          <p:nvPr>
            <p:ph type="body" sz="quarter" idx="67" hasCustomPrompt="1"/>
          </p:nvPr>
        </p:nvSpPr>
        <p:spPr>
          <a:xfrm>
            <a:off x="9179815" y="5415129"/>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47" name="Text Placeholder 4">
            <a:extLst>
              <a:ext uri="{FF2B5EF4-FFF2-40B4-BE49-F238E27FC236}">
                <a16:creationId xmlns:a16="http://schemas.microsoft.com/office/drawing/2014/main" id="{CA0E962A-EA00-D95F-F548-D54B5C839DFA}"/>
              </a:ext>
            </a:extLst>
          </p:cNvPr>
          <p:cNvSpPr>
            <a:spLocks noGrp="1"/>
          </p:cNvSpPr>
          <p:nvPr>
            <p:ph type="body" sz="quarter" idx="68" hasCustomPrompt="1"/>
          </p:nvPr>
        </p:nvSpPr>
        <p:spPr>
          <a:xfrm>
            <a:off x="9179815" y="565655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48" name="Text Placeholder 4">
            <a:extLst>
              <a:ext uri="{FF2B5EF4-FFF2-40B4-BE49-F238E27FC236}">
                <a16:creationId xmlns:a16="http://schemas.microsoft.com/office/drawing/2014/main" id="{5D8B7091-1A61-C9C4-ED6E-291A855106FD}"/>
              </a:ext>
            </a:extLst>
          </p:cNvPr>
          <p:cNvSpPr>
            <a:spLocks noGrp="1"/>
          </p:cNvSpPr>
          <p:nvPr>
            <p:ph type="body" sz="quarter" idx="69" hasCustomPrompt="1"/>
          </p:nvPr>
        </p:nvSpPr>
        <p:spPr>
          <a:xfrm>
            <a:off x="9179815" y="5897978"/>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 name="Slide Number Placeholder 5">
            <a:extLst>
              <a:ext uri="{FF2B5EF4-FFF2-40B4-BE49-F238E27FC236}">
                <a16:creationId xmlns:a16="http://schemas.microsoft.com/office/drawing/2014/main" id="{F9532C52-FD06-AF50-D2D8-F987DBAB16FC}"/>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5" name="Logo on top">
            <a:extLst>
              <a:ext uri="{FF2B5EF4-FFF2-40B4-BE49-F238E27FC236}">
                <a16:creationId xmlns:a16="http://schemas.microsoft.com/office/drawing/2014/main" id="{49DC7BDD-EDD9-9147-9D5F-F41018F104DC}"/>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409505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rontpage_Whi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 uri="{C183D7F6-B498-43B3-948B-1728B52AA6E4}">
                <adec:decorative xmlns:adec="http://schemas.microsoft.com/office/drawing/2017/decorative" val="1"/>
              </a:ext>
            </a:extLst>
          </p:cNvPr>
          <p:cNvSpPr>
            <a:spLocks noGrp="1"/>
          </p:cNvSpPr>
          <p:nvPr>
            <p:ph type="pic" sz="quarter" idx="13"/>
          </p:nvPr>
        </p:nvSpPr>
        <p:spPr>
          <a:xfrm>
            <a:off x="0" y="0"/>
            <a:ext cx="12193200" cy="6857999"/>
          </a:xfrm>
          <a:prstGeom prst="rect">
            <a:avLst/>
          </a:prstGeom>
          <a:solidFill>
            <a:schemeClr val="bg1"/>
          </a:solidFill>
        </p:spPr>
        <p:txBody>
          <a:bodyPr lIns="0" tIns="900000" anchor="ctr" anchorCtr="0"/>
          <a:lstStyle>
            <a:lvl1pPr marL="0" indent="0" algn="ctr">
              <a:buNone/>
              <a:defRPr sz="1600" baseline="0">
                <a:solidFill>
                  <a:schemeClr val="bg1"/>
                </a:solidFill>
              </a:defRPr>
            </a:lvl1pPr>
          </a:lstStyle>
          <a:p>
            <a:r>
              <a:rPr lang="da-DK"/>
              <a:t>Klik på ikonet for at tilføje et billede</a:t>
            </a:r>
            <a:endParaRPr lang="en-GB" dirty="0"/>
          </a:p>
        </p:txBody>
      </p:sp>
      <p:sp>
        <p:nvSpPr>
          <p:cNvPr id="9" name="Subtitle 2">
            <a:extLst>
              <a:ext uri="{FF2B5EF4-FFF2-40B4-BE49-F238E27FC236}">
                <a16:creationId xmlns:a16="http://schemas.microsoft.com/office/drawing/2014/main" id="{8756A72B-7CBE-36A6-3E64-6C610CDE1FFB}"/>
              </a:ext>
            </a:extLst>
          </p:cNvPr>
          <p:cNvSpPr>
            <a:spLocks noGrp="1"/>
          </p:cNvSpPr>
          <p:nvPr>
            <p:ph type="subTitle" idx="1" hasCustomPrompt="1"/>
          </p:nvPr>
        </p:nvSpPr>
        <p:spPr>
          <a:xfrm>
            <a:off x="540000" y="5877380"/>
            <a:ext cx="5493912" cy="246610"/>
          </a:xfrm>
          <a:prstGeom prst="rect">
            <a:avLst/>
          </a:prstGeom>
        </p:spPr>
        <p:txBody>
          <a:bodyPr lIns="0" tIns="36000" rIns="72000" bIns="36000">
            <a:noAutofit/>
          </a:bodyPr>
          <a:lstStyle>
            <a:lvl1pPr marL="0" indent="0" algn="l">
              <a:buNone/>
              <a:defRPr sz="1000" b="1">
                <a:solidFill>
                  <a:schemeClr val="accent5"/>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Date</a:t>
            </a:r>
            <a:endParaRPr lang="da-DK" dirty="0"/>
          </a:p>
        </p:txBody>
      </p:sp>
      <p:sp>
        <p:nvSpPr>
          <p:cNvPr id="10" name="Text Placeholder 8">
            <a:extLst>
              <a:ext uri="{FF2B5EF4-FFF2-40B4-BE49-F238E27FC236}">
                <a16:creationId xmlns:a16="http://schemas.microsoft.com/office/drawing/2014/main" id="{070530BC-F0ED-3524-42C2-827A7D6526E6}"/>
              </a:ext>
            </a:extLst>
          </p:cNvPr>
          <p:cNvSpPr>
            <a:spLocks noGrp="1"/>
          </p:cNvSpPr>
          <p:nvPr>
            <p:ph type="body" sz="quarter" idx="24" hasCustomPrompt="1"/>
          </p:nvPr>
        </p:nvSpPr>
        <p:spPr>
          <a:xfrm>
            <a:off x="540000" y="4057324"/>
            <a:ext cx="5370406" cy="1086046"/>
          </a:xfr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da-DK" sz="1800" kern="1200" dirty="0">
                <a:solidFill>
                  <a:schemeClr val="accent5"/>
                </a:solidFill>
                <a:latin typeface="Aptos Light" panose="020B0004020202020204" pitchFamily="34" charset="0"/>
                <a:ea typeface="+mn-ea"/>
                <a:cs typeface="+mn-cs"/>
              </a:defRPr>
            </a:lvl1pPr>
          </a:lstStyle>
          <a:p>
            <a:r>
              <a:rPr lang="en-US" dirty="0"/>
              <a:t>Click to edit text</a:t>
            </a:r>
            <a:endParaRPr lang="da-DK" dirty="0"/>
          </a:p>
        </p:txBody>
      </p:sp>
      <p:sp>
        <p:nvSpPr>
          <p:cNvPr id="2" name="Title 1">
            <a:extLst>
              <a:ext uri="{FF2B5EF4-FFF2-40B4-BE49-F238E27FC236}">
                <a16:creationId xmlns:a16="http://schemas.microsoft.com/office/drawing/2014/main" id="{065680EE-2388-A9BD-DF4A-86BF732CF75B}"/>
              </a:ext>
            </a:extLst>
          </p:cNvPr>
          <p:cNvSpPr>
            <a:spLocks noGrp="1"/>
          </p:cNvSpPr>
          <p:nvPr>
            <p:ph type="ctrTitle" hasCustomPrompt="1"/>
          </p:nvPr>
        </p:nvSpPr>
        <p:spPr>
          <a:xfrm>
            <a:off x="540000" y="1439010"/>
            <a:ext cx="10333037" cy="1748899"/>
          </a:xfrm>
          <a:prstGeom prst="rect">
            <a:avLst/>
          </a:prstGeom>
        </p:spPr>
        <p:txBody>
          <a:bodyPr lIns="0" tIns="0" rIns="0" bIns="0" anchor="b"/>
          <a:lstStyle>
            <a:lvl1pPr algn="l">
              <a:lnSpc>
                <a:spcPct val="100000"/>
              </a:lnSpc>
              <a:defRPr sz="5400" b="1">
                <a:solidFill>
                  <a:schemeClr val="accent5"/>
                </a:solidFill>
                <a:latin typeface="+mj-lt"/>
                <a:ea typeface="Segoe UI Black" panose="020B0A02040204020203" pitchFamily="34" charset="0"/>
                <a:cs typeface="Aptos Serif" panose="02020604070405020304" pitchFamily="18" charset="0"/>
              </a:defRPr>
            </a:lvl1pPr>
          </a:lstStyle>
          <a:p>
            <a:pPr lvl="0"/>
            <a:r>
              <a:rPr lang="en-US" dirty="0"/>
              <a:t>Frontpage: Click to edit headline</a:t>
            </a:r>
          </a:p>
        </p:txBody>
      </p:sp>
      <p:sp>
        <p:nvSpPr>
          <p:cNvPr id="4" name="Slide Number Placeholder 5">
            <a:extLst>
              <a:ext uri="{FF2B5EF4-FFF2-40B4-BE49-F238E27FC236}">
                <a16:creationId xmlns:a16="http://schemas.microsoft.com/office/drawing/2014/main" id="{0FA2B217-E6EC-AA63-EDC2-875C11AA5107}"/>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5" name="Logo on top">
            <a:extLst>
              <a:ext uri="{FF2B5EF4-FFF2-40B4-BE49-F238E27FC236}">
                <a16:creationId xmlns:a16="http://schemas.microsoft.com/office/drawing/2014/main" id="{39AC9F79-F210-5B57-7833-08ED25FC9516}"/>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142456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genda_White">
    <p:bg>
      <p:bgPr>
        <a:solidFill>
          <a:schemeClr val="bg1"/>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4379B763-6D5F-21DF-73E9-E796EBDDE9C0}"/>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Slide Number Placeholder 5">
            <a:extLst>
              <a:ext uri="{FF2B5EF4-FFF2-40B4-BE49-F238E27FC236}">
                <a16:creationId xmlns:a16="http://schemas.microsoft.com/office/drawing/2014/main" id="{D4F901BC-D40A-0047-D4D4-CA0A392F069A}"/>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Text Placeholder 5">
            <a:extLst>
              <a:ext uri="{FF2B5EF4-FFF2-40B4-BE49-F238E27FC236}">
                <a16:creationId xmlns:a16="http://schemas.microsoft.com/office/drawing/2014/main" id="{A014BF67-C43E-F854-9050-ED9E45A22276}"/>
              </a:ext>
            </a:extLst>
          </p:cNvPr>
          <p:cNvSpPr>
            <a:spLocks noGrp="1"/>
          </p:cNvSpPr>
          <p:nvPr>
            <p:ph type="body" sz="quarter" idx="33"/>
          </p:nvPr>
        </p:nvSpPr>
        <p:spPr>
          <a:xfrm>
            <a:off x="358800" y="1203512"/>
            <a:ext cx="5400000" cy="4990075"/>
          </a:xfrm>
        </p:spPr>
        <p:txBody>
          <a:bodyPr/>
          <a:lstStyle>
            <a:lvl1pPr>
              <a:buFont typeface="+mj-lt"/>
              <a:buAutoNum type="arabicPeriod"/>
              <a:defRPr/>
            </a:lvl1pPr>
            <a:lvl2pPr>
              <a:buFont typeface="Arial" panose="020B0604020202020204" pitchFamily="34" charset="0"/>
              <a:buChar char="•"/>
              <a:defRPr/>
            </a:lvl2pPr>
            <a:lvl3pPr>
              <a:buFont typeface="Arial" panose="020B0604020202020204" pitchFamily="34" charset="0"/>
              <a:buChar char="•"/>
              <a:defRPr/>
            </a:lvl3pPr>
            <a:lvl4pPr>
              <a:buFont typeface="+mj-lt"/>
              <a:buAutoNum type="arabicPeriod"/>
              <a:defRPr/>
            </a:lvl4pPr>
            <a:lvl5pPr>
              <a:buFont typeface="+mj-lt"/>
              <a:buAutoNum type="arabicPeriod"/>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Text Placeholder 3">
            <a:extLst>
              <a:ext uri="{FF2B5EF4-FFF2-40B4-BE49-F238E27FC236}">
                <a16:creationId xmlns:a16="http://schemas.microsoft.com/office/drawing/2014/main" id="{82FA80C0-075C-0414-8B44-CE53A2C51F51}"/>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Agenda: Click to edit text</a:t>
            </a:r>
          </a:p>
        </p:txBody>
      </p:sp>
      <p:sp>
        <p:nvSpPr>
          <p:cNvPr id="7" name="Logo on top">
            <a:extLst>
              <a:ext uri="{FF2B5EF4-FFF2-40B4-BE49-F238E27FC236}">
                <a16:creationId xmlns:a16="http://schemas.microsoft.com/office/drawing/2014/main" id="{2F2DEC61-6B9F-AAD7-B88A-AE29DFAB17C5}"/>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92656722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_Sand">
    <p:bg>
      <p:bgPr>
        <a:solidFill>
          <a:srgbClr val="F2E2D5"/>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8622A9-1B63-D534-EEB2-4EEBE4A59654}"/>
              </a:ext>
            </a:extLst>
          </p:cNvPr>
          <p:cNvSpPr>
            <a:spLocks noGrp="1"/>
          </p:cNvSpPr>
          <p:nvPr>
            <p:ph type="body" sz="quarter" idx="33"/>
          </p:nvPr>
        </p:nvSpPr>
        <p:spPr>
          <a:xfrm>
            <a:off x="358800" y="1203512"/>
            <a:ext cx="5400000" cy="4990075"/>
          </a:xfrm>
        </p:spPr>
        <p:txBody>
          <a:bodyPr/>
          <a:lstStyle>
            <a:lvl1pPr marL="285750" marR="0" indent="-285750" algn="l" defTabSz="914400" rtl="0" eaLnBrk="1" fontAlgn="auto" latinLnBrk="0" hangingPunct="1">
              <a:lnSpc>
                <a:spcPct val="90000"/>
              </a:lnSpc>
              <a:spcBef>
                <a:spcPts val="1000"/>
              </a:spcBef>
              <a:spcAft>
                <a:spcPts val="0"/>
              </a:spcAft>
              <a:buClrTx/>
              <a:buSzTx/>
              <a:buFont typeface="+mj-lt"/>
              <a:buAutoNum type="arabicPeriod"/>
              <a:tabLst/>
              <a:defRPr/>
            </a:lvl1pPr>
            <a:lvl2pPr>
              <a:buFont typeface="+mj-lt"/>
              <a:buAutoNum type="arabicPeriod"/>
              <a:defRPr/>
            </a:lvl2pPr>
            <a:lvl3pPr>
              <a:buFont typeface="+mj-lt"/>
              <a:buNone/>
              <a:defRPr/>
            </a:lvl3pPr>
            <a:lvl4pPr>
              <a:buFont typeface="+mj-lt"/>
              <a:buAutoNum type="arabicPeriod"/>
              <a:defRPr/>
            </a:lvl4pPr>
            <a:lvl5pPr>
              <a:buFont typeface="+mj-lt"/>
              <a:buAutoNum type="arabicPeriod"/>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8" name="Text Placeholder 3">
            <a:extLst>
              <a:ext uri="{FF2B5EF4-FFF2-40B4-BE49-F238E27FC236}">
                <a16:creationId xmlns:a16="http://schemas.microsoft.com/office/drawing/2014/main" id="{ECAF3379-5A65-3B17-500D-195B9D506102}"/>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Agenda: Click to edit text</a:t>
            </a:r>
          </a:p>
        </p:txBody>
      </p:sp>
      <p:sp>
        <p:nvSpPr>
          <p:cNvPr id="15" name="Slide Number Placeholder 5">
            <a:extLst>
              <a:ext uri="{FF2B5EF4-FFF2-40B4-BE49-F238E27FC236}">
                <a16:creationId xmlns:a16="http://schemas.microsoft.com/office/drawing/2014/main" id="{CBBE3692-D7BC-D4DF-25CE-60A0BD29CB80}"/>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33" name="Picture Placeholder 6">
            <a:extLst>
              <a:ext uri="{FF2B5EF4-FFF2-40B4-BE49-F238E27FC236}">
                <a16:creationId xmlns:a16="http://schemas.microsoft.com/office/drawing/2014/main" id="{72885231-AB46-F2A4-0917-1EED0FE325F9}"/>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35" name="Logo on top">
            <a:extLst>
              <a:ext uri="{FF2B5EF4-FFF2-40B4-BE49-F238E27FC236}">
                <a16:creationId xmlns:a16="http://schemas.microsoft.com/office/drawing/2014/main" id="{E0118728-FBB2-E17E-D046-4A1C0DE66720}"/>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9274154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e content_Whit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B6A2B6-A4A4-4A4A-8CD5-698879BC50FF}"/>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solidFill>
                  <a:schemeClr val="accent5"/>
                </a:solidFill>
              </a:defRPr>
            </a:lvl1pPr>
          </a:lstStyle>
          <a:p>
            <a:endParaRPr lang="da-DK" dirty="0">
              <a:solidFill>
                <a:schemeClr val="accent5"/>
              </a:solidFill>
            </a:endParaRPr>
          </a:p>
        </p:txBody>
      </p:sp>
      <p:sp>
        <p:nvSpPr>
          <p:cNvPr id="2" name="Subtitle 2">
            <a:extLst>
              <a:ext uri="{FF2B5EF4-FFF2-40B4-BE49-F238E27FC236}">
                <a16:creationId xmlns:a16="http://schemas.microsoft.com/office/drawing/2014/main" id="{85CA0AEB-B93B-BF89-CF43-FE06E6AFB6E6}"/>
              </a:ext>
            </a:extLst>
          </p:cNvPr>
          <p:cNvSpPr>
            <a:spLocks noGrp="1"/>
          </p:cNvSpPr>
          <p:nvPr>
            <p:ph type="subTitle" idx="13" hasCustomPrompt="1"/>
          </p:nvPr>
        </p:nvSpPr>
        <p:spPr>
          <a:xfrm>
            <a:off x="360000" y="1080000"/>
            <a:ext cx="11448000" cy="432000"/>
          </a:xfrm>
          <a:prstGeom prst="rect">
            <a:avLst/>
          </a:prstGeom>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p:txBody>
      </p:sp>
      <p:sp>
        <p:nvSpPr>
          <p:cNvPr id="5" name="Content Placeholder 3">
            <a:extLst>
              <a:ext uri="{FF2B5EF4-FFF2-40B4-BE49-F238E27FC236}">
                <a16:creationId xmlns:a16="http://schemas.microsoft.com/office/drawing/2014/main" id="{CC9B18F3-704B-78F9-55DC-E4AAC99BAFA1}"/>
              </a:ext>
            </a:extLst>
          </p:cNvPr>
          <p:cNvSpPr>
            <a:spLocks noGrp="1"/>
          </p:cNvSpPr>
          <p:nvPr>
            <p:ph sz="quarter" idx="14" hasCustomPrompt="1"/>
          </p:nvPr>
        </p:nvSpPr>
        <p:spPr>
          <a:xfrm>
            <a:off x="360000" y="1586752"/>
            <a:ext cx="11473200" cy="4608000"/>
          </a:xfrm>
          <a:ln w="19050">
            <a:noFill/>
          </a:ln>
        </p:spPr>
        <p:txBody>
          <a:bodyPr lIns="0" tIns="0" rIns="0" bIns="0">
            <a:noAutofit/>
          </a:bodyPr>
          <a:lstStyle>
            <a:lvl1pPr>
              <a:defRPr baseline="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3">
            <a:extLst>
              <a:ext uri="{FF2B5EF4-FFF2-40B4-BE49-F238E27FC236}">
                <a16:creationId xmlns:a16="http://schemas.microsoft.com/office/drawing/2014/main" id="{900BEFA2-6BBC-A23A-1F57-010B1AF1E0E7}"/>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One content: Click to edit text</a:t>
            </a:r>
          </a:p>
        </p:txBody>
      </p:sp>
      <p:sp>
        <p:nvSpPr>
          <p:cNvPr id="6" name="Slide Number Placeholder 5">
            <a:extLst>
              <a:ext uri="{FF2B5EF4-FFF2-40B4-BE49-F238E27FC236}">
                <a16:creationId xmlns:a16="http://schemas.microsoft.com/office/drawing/2014/main" id="{9B689D2D-5DE0-DD5A-DA5B-AB2D3D9069EA}"/>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7" name="Logo on top">
            <a:extLst>
              <a:ext uri="{FF2B5EF4-FFF2-40B4-BE49-F238E27FC236}">
                <a16:creationId xmlns:a16="http://schemas.microsoft.com/office/drawing/2014/main" id="{FFDACB4F-7281-49C8-B5C3-ED009E43751B}"/>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729620713"/>
      </p:ext>
    </p:extLst>
  </p:cSld>
  <p:clrMapOvr>
    <a:masterClrMapping/>
  </p:clrMapOvr>
  <p:extLst>
    <p:ext uri="{DCECCB84-F9BA-43D5-87BE-67443E8EF086}">
      <p15:sldGuideLst xmlns:p15="http://schemas.microsoft.com/office/powerpoint/2012/main">
        <p15:guide id="1" orient="horz" pos="952">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Two boxes_White">
    <p:bg>
      <p:bgPr>
        <a:solidFill>
          <a:schemeClr val="bg1"/>
        </a:solidFill>
        <a:effectLst/>
      </p:bgPr>
    </p:bg>
    <p:spTree>
      <p:nvGrpSpPr>
        <p:cNvPr id="1" name=""/>
        <p:cNvGrpSpPr/>
        <p:nvPr/>
      </p:nvGrpSpPr>
      <p:grpSpPr>
        <a:xfrm>
          <a:off x="0" y="0"/>
          <a:ext cx="0" cy="0"/>
          <a:chOff x="0" y="0"/>
          <a:chExt cx="0" cy="0"/>
        </a:xfrm>
      </p:grpSpPr>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9" name="Slide Number Placeholder 5">
            <a:extLst>
              <a:ext uri="{FF2B5EF4-FFF2-40B4-BE49-F238E27FC236}">
                <a16:creationId xmlns:a16="http://schemas.microsoft.com/office/drawing/2014/main" id="{135870FB-94BF-D080-639B-DD5D6D8E9410}"/>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12" name="Text Placeholder 12">
            <a:extLst>
              <a:ext uri="{FF2B5EF4-FFF2-40B4-BE49-F238E27FC236}">
                <a16:creationId xmlns:a16="http://schemas.microsoft.com/office/drawing/2014/main" id="{1F61F97F-C4C1-196F-23BA-58B29C808398}"/>
              </a:ext>
            </a:extLst>
          </p:cNvPr>
          <p:cNvSpPr>
            <a:spLocks noGrp="1"/>
          </p:cNvSpPr>
          <p:nvPr>
            <p:ph type="body" sz="quarter" idx="18" hasCustomPrompt="1"/>
          </p:nvPr>
        </p:nvSpPr>
        <p:spPr>
          <a:xfrm>
            <a:off x="360000" y="1078913"/>
            <a:ext cx="5400000" cy="400264"/>
          </a:xfrm>
        </p:spPr>
        <p:txBody>
          <a:bodyPr tIns="0" rIns="0" bIns="0" anchor="b">
            <a:normAutofit/>
          </a:bodyPr>
          <a:lstStyle>
            <a:lvl1pPr marL="0" indent="0">
              <a:buNone/>
              <a:defRPr sz="1600" b="1">
                <a:solidFill>
                  <a:schemeClr val="accent5"/>
                </a:solidFill>
                <a:latin typeface="Aptos" panose="020B0004020202020204" pitchFamily="34" charset="0"/>
              </a:defRPr>
            </a:lvl1pPr>
          </a:lstStyle>
          <a:p>
            <a:pPr lvl="0"/>
            <a:r>
              <a:rPr lang="en-US" dirty="0"/>
              <a:t>Click to edit heading</a:t>
            </a:r>
            <a:endParaRPr lang="da-DK" dirty="0"/>
          </a:p>
        </p:txBody>
      </p:sp>
      <p:sp>
        <p:nvSpPr>
          <p:cNvPr id="13" name="Text Placeholder 12">
            <a:extLst>
              <a:ext uri="{FF2B5EF4-FFF2-40B4-BE49-F238E27FC236}">
                <a16:creationId xmlns:a16="http://schemas.microsoft.com/office/drawing/2014/main" id="{B3A92DDD-9629-0A8B-4789-2DF11EE5BB0E}"/>
              </a:ext>
            </a:extLst>
          </p:cNvPr>
          <p:cNvSpPr>
            <a:spLocks noGrp="1"/>
          </p:cNvSpPr>
          <p:nvPr>
            <p:ph type="body" sz="quarter" idx="19" hasCustomPrompt="1"/>
          </p:nvPr>
        </p:nvSpPr>
        <p:spPr>
          <a:xfrm>
            <a:off x="6457038" y="1078913"/>
            <a:ext cx="5400000" cy="400264"/>
          </a:xfrm>
        </p:spPr>
        <p:txBody>
          <a:bodyPr tIns="0" rIns="0" bIns="0" anchor="b">
            <a:normAutofit/>
          </a:bodyPr>
          <a:lstStyle>
            <a:lvl1pPr marL="0" indent="0">
              <a:buNone/>
              <a:defRPr sz="1600" b="1">
                <a:solidFill>
                  <a:schemeClr val="accent5"/>
                </a:solidFill>
                <a:latin typeface="Aptos" panose="020B0004020202020204" pitchFamily="34" charset="0"/>
              </a:defRPr>
            </a:lvl1pPr>
          </a:lstStyle>
          <a:p>
            <a:pPr lvl="0"/>
            <a:r>
              <a:rPr lang="en-US" dirty="0"/>
              <a:t>Click to edit heading</a:t>
            </a:r>
            <a:endParaRPr lang="da-DK" dirty="0"/>
          </a:p>
        </p:txBody>
      </p:sp>
      <p:sp>
        <p:nvSpPr>
          <p:cNvPr id="14" name="Text Placeholder 3">
            <a:extLst>
              <a:ext uri="{FF2B5EF4-FFF2-40B4-BE49-F238E27FC236}">
                <a16:creationId xmlns:a16="http://schemas.microsoft.com/office/drawing/2014/main" id="{31493E50-B843-C974-D2FF-FA7329CFE6D5}"/>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two boxes: Click to edit text</a:t>
            </a:r>
          </a:p>
        </p:txBody>
      </p:sp>
      <p:sp>
        <p:nvSpPr>
          <p:cNvPr id="15" name="Content Placeholder 5">
            <a:extLst>
              <a:ext uri="{FF2B5EF4-FFF2-40B4-BE49-F238E27FC236}">
                <a16:creationId xmlns:a16="http://schemas.microsoft.com/office/drawing/2014/main" id="{D113E810-1965-E623-C6A2-8D4A68480485}"/>
              </a:ext>
            </a:extLst>
          </p:cNvPr>
          <p:cNvSpPr>
            <a:spLocks noGrp="1"/>
          </p:cNvSpPr>
          <p:nvPr>
            <p:ph sz="quarter" idx="24" hasCustomPrompt="1"/>
          </p:nvPr>
        </p:nvSpPr>
        <p:spPr>
          <a:xfrm>
            <a:off x="359662" y="1550590"/>
            <a:ext cx="5400338" cy="4587991"/>
          </a:xfrm>
          <a:ln>
            <a:solidFill>
              <a:schemeClr val="accent5"/>
            </a:solidFill>
          </a:ln>
        </p:spPr>
        <p:txBody>
          <a:bodyPr vert="horz" lIns="72000" tIns="45720" rIns="91440" bIns="45720" rtlCol="0">
            <a:normAutofit/>
          </a:bodyPr>
          <a:lstStyle>
            <a:lvl1pPr marL="285750" indent="-285750">
              <a:buNone/>
              <a:defRPr lang="en-US" b="0" smtClean="0">
                <a:solidFill>
                  <a:schemeClr val="accent5"/>
                </a:solidFill>
                <a:latin typeface="+mn-lt"/>
              </a:defRPr>
            </a:lvl1pPr>
            <a:lvl2pPr>
              <a:buNone/>
              <a:defRPr lang="en-US" smtClean="0">
                <a:solidFill>
                  <a:schemeClr val="bg1"/>
                </a:solidFill>
                <a:latin typeface="+mn-lt"/>
              </a:defRPr>
            </a:lvl2pPr>
            <a:lvl3pPr>
              <a:buNone/>
              <a:defRPr lang="en-US" smtClean="0">
                <a:solidFill>
                  <a:schemeClr val="bg1"/>
                </a:solidFill>
                <a:latin typeface="+mn-lt"/>
              </a:defRPr>
            </a:lvl3pPr>
            <a:lvl4pPr>
              <a:buNone/>
              <a:defRPr lang="en-US" smtClean="0">
                <a:solidFill>
                  <a:schemeClr val="bg1"/>
                </a:solidFill>
                <a:latin typeface="+mn-lt"/>
              </a:defRPr>
            </a:lvl4pPr>
            <a:lvl5pPr>
              <a:buNone/>
              <a:defRPr lang="da-DK">
                <a:solidFill>
                  <a:schemeClr val="bg1"/>
                </a:solidFill>
                <a:latin typeface="+mn-lt"/>
              </a:defRPr>
            </a:lvl5pPr>
          </a:lstStyle>
          <a:p>
            <a:pPr marL="285750" lvl="0" indent="-285750"/>
            <a:r>
              <a:rPr lang="en-US" dirty="0"/>
              <a:t>Click to edit text</a:t>
            </a:r>
          </a:p>
          <a:p>
            <a:pPr marL="285750" lvl="0" indent="-285750"/>
            <a:endParaRPr lang="en-US" dirty="0"/>
          </a:p>
        </p:txBody>
      </p:sp>
      <p:sp>
        <p:nvSpPr>
          <p:cNvPr id="16" name="Content Placeholder 5">
            <a:extLst>
              <a:ext uri="{FF2B5EF4-FFF2-40B4-BE49-F238E27FC236}">
                <a16:creationId xmlns:a16="http://schemas.microsoft.com/office/drawing/2014/main" id="{97C7859F-0D32-F63A-408E-E90749C66854}"/>
              </a:ext>
            </a:extLst>
          </p:cNvPr>
          <p:cNvSpPr>
            <a:spLocks noGrp="1"/>
          </p:cNvSpPr>
          <p:nvPr>
            <p:ph sz="quarter" idx="25" hasCustomPrompt="1"/>
          </p:nvPr>
        </p:nvSpPr>
        <p:spPr>
          <a:xfrm>
            <a:off x="6456700" y="1550590"/>
            <a:ext cx="5400338" cy="4587991"/>
          </a:xfrm>
          <a:noFill/>
          <a:ln>
            <a:solidFill>
              <a:schemeClr val="accent5"/>
            </a:solidFill>
          </a:ln>
        </p:spPr>
        <p:txBody>
          <a:bodyPr vert="horz" lIns="72000" tIns="45720" rIns="91440" bIns="45720" rtlCol="0">
            <a:normAutofit/>
          </a:bodyPr>
          <a:lstStyle>
            <a:lvl1pPr marL="285750" indent="-285750">
              <a:buNone/>
              <a:defRPr lang="en-US" smtClean="0">
                <a:solidFill>
                  <a:schemeClr val="accent5"/>
                </a:solidFill>
                <a:latin typeface="+mn-lt"/>
              </a:defRPr>
            </a:lvl1pPr>
            <a:lvl2pPr>
              <a:buNone/>
              <a:defRPr lang="en-US" smtClean="0">
                <a:solidFill>
                  <a:schemeClr val="bg1"/>
                </a:solidFill>
                <a:latin typeface="+mn-lt"/>
              </a:defRPr>
            </a:lvl2pPr>
            <a:lvl3pPr>
              <a:buNone/>
              <a:defRPr lang="en-US" smtClean="0">
                <a:solidFill>
                  <a:schemeClr val="bg1"/>
                </a:solidFill>
                <a:latin typeface="+mn-lt"/>
              </a:defRPr>
            </a:lvl3pPr>
            <a:lvl4pPr>
              <a:buNone/>
              <a:defRPr lang="en-US" smtClean="0">
                <a:solidFill>
                  <a:schemeClr val="bg1"/>
                </a:solidFill>
                <a:latin typeface="+mn-lt"/>
              </a:defRPr>
            </a:lvl4pPr>
            <a:lvl5pPr>
              <a:buNone/>
              <a:defRPr lang="da-DK">
                <a:solidFill>
                  <a:schemeClr val="bg1"/>
                </a:solidFill>
                <a:latin typeface="+mn-lt"/>
              </a:defRPr>
            </a:lvl5pPr>
          </a:lstStyle>
          <a:p>
            <a:pPr marL="285750" lvl="0" indent="-285750"/>
            <a:r>
              <a:rPr lang="en-US" dirty="0"/>
              <a:t>Click to edit text</a:t>
            </a:r>
          </a:p>
        </p:txBody>
      </p:sp>
      <p:sp>
        <p:nvSpPr>
          <p:cNvPr id="2" name="Logo on top">
            <a:extLst>
              <a:ext uri="{FF2B5EF4-FFF2-40B4-BE49-F238E27FC236}">
                <a16:creationId xmlns:a16="http://schemas.microsoft.com/office/drawing/2014/main" id="{BC24E84B-6A2A-01EC-89A8-74940B6188A7}"/>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94863596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_Three columns_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7604B4F-1FAC-66EF-F94E-E6B4DFE3686D}"/>
              </a:ext>
            </a:extLst>
          </p:cNvPr>
          <p:cNvSpPr>
            <a:spLocks noGrp="1"/>
          </p:cNvSpPr>
          <p:nvPr>
            <p:ph type="body" idx="1" hasCustomPrompt="1"/>
          </p:nvPr>
        </p:nvSpPr>
        <p:spPr>
          <a:xfrm>
            <a:off x="358692" y="1141271"/>
            <a:ext cx="3553326" cy="537308"/>
          </a:xfrm>
          <a:prstGeom prst="rect">
            <a:avLst/>
          </a:prstGeom>
          <a:noFill/>
          <a:ln>
            <a:noFill/>
          </a:ln>
          <a:effectLst/>
        </p:spPr>
        <p:txBody>
          <a:bodyPr lIns="0" tIns="0" rIns="0" bIns="0" anchor="b">
            <a:noAutofit/>
          </a:bodyPr>
          <a:lstStyle>
            <a:lvl1pPr marL="0" indent="0">
              <a:lnSpc>
                <a:spcPts val="1900"/>
              </a:lnSpc>
              <a:buNone/>
              <a:defRPr sz="16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1" name="Content Placeholder 3">
            <a:extLst>
              <a:ext uri="{FF2B5EF4-FFF2-40B4-BE49-F238E27FC236}">
                <a16:creationId xmlns:a16="http://schemas.microsoft.com/office/drawing/2014/main" id="{81BBB474-2722-5495-726A-4A39C89F161B}"/>
              </a:ext>
            </a:extLst>
          </p:cNvPr>
          <p:cNvSpPr>
            <a:spLocks noGrp="1"/>
          </p:cNvSpPr>
          <p:nvPr>
            <p:ph sz="quarter" idx="13" hasCustomPrompt="1"/>
          </p:nvPr>
        </p:nvSpPr>
        <p:spPr>
          <a:xfrm>
            <a:off x="359400" y="1872006"/>
            <a:ext cx="3552617" cy="4204800"/>
          </a:xfrm>
          <a:noFill/>
          <a:ln w="6350">
            <a:solidFill>
              <a:schemeClr val="accent4"/>
            </a:solidFill>
          </a:ln>
          <a:effectLst/>
        </p:spPr>
        <p:txBody>
          <a:bodyPr lIns="72000" tIns="72000" rIns="90000" bIns="468000">
            <a:noAutofit/>
          </a:bodyPr>
          <a:lstStyle>
            <a:lvl1pPr marL="0" indent="0">
              <a:buNone/>
              <a:defRPr baseline="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4">
            <a:extLst>
              <a:ext uri="{FF2B5EF4-FFF2-40B4-BE49-F238E27FC236}">
                <a16:creationId xmlns:a16="http://schemas.microsoft.com/office/drawing/2014/main" id="{EB7E5C67-A0A7-0706-D210-96DF373EF4F2}"/>
              </a:ext>
            </a:extLst>
          </p:cNvPr>
          <p:cNvSpPr>
            <a:spLocks noGrp="1"/>
          </p:cNvSpPr>
          <p:nvPr>
            <p:ph type="body" sz="quarter" idx="3" hasCustomPrompt="1"/>
          </p:nvPr>
        </p:nvSpPr>
        <p:spPr>
          <a:xfrm>
            <a:off x="4318220" y="1141270"/>
            <a:ext cx="3553326" cy="537308"/>
          </a:xfrm>
          <a:prstGeom prst="rect">
            <a:avLst/>
          </a:prstGeom>
          <a:noFill/>
          <a:ln>
            <a:noFill/>
          </a:ln>
          <a:effectLst/>
        </p:spPr>
        <p:txBody>
          <a:bodyPr lIns="0" tIns="0" rIns="0" bIns="0" anchor="b">
            <a:noAutofit/>
          </a:bodyPr>
          <a:lstStyle>
            <a:lvl1pPr marL="0" indent="0">
              <a:lnSpc>
                <a:spcPts val="1900"/>
              </a:lnSpc>
              <a:buNone/>
              <a:defRPr sz="16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4" name="Content Placeholder 4">
            <a:extLst>
              <a:ext uri="{FF2B5EF4-FFF2-40B4-BE49-F238E27FC236}">
                <a16:creationId xmlns:a16="http://schemas.microsoft.com/office/drawing/2014/main" id="{954DB2E8-5E64-0749-233E-52857E162459}"/>
              </a:ext>
            </a:extLst>
          </p:cNvPr>
          <p:cNvSpPr>
            <a:spLocks noGrp="1"/>
          </p:cNvSpPr>
          <p:nvPr>
            <p:ph sz="quarter" idx="15" hasCustomPrompt="1"/>
          </p:nvPr>
        </p:nvSpPr>
        <p:spPr>
          <a:xfrm>
            <a:off x="4318629" y="1872006"/>
            <a:ext cx="3552617" cy="4204800"/>
          </a:xfrm>
          <a:noFill/>
          <a:ln w="6350">
            <a:solidFill>
              <a:schemeClr val="accent4"/>
            </a:solidFill>
          </a:ln>
          <a:effectLst/>
        </p:spPr>
        <p:txBody>
          <a:bodyPr lIns="72000" tIns="72000" rIns="90000" bIns="468000">
            <a:noAutofit/>
          </a:bodyPr>
          <a:lstStyle>
            <a:lvl1pPr marL="0" indent="0">
              <a:buNone/>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4">
            <a:extLst>
              <a:ext uri="{FF2B5EF4-FFF2-40B4-BE49-F238E27FC236}">
                <a16:creationId xmlns:a16="http://schemas.microsoft.com/office/drawing/2014/main" id="{5CA035DD-A840-8066-AFAA-0E1AAE79E8CE}"/>
              </a:ext>
            </a:extLst>
          </p:cNvPr>
          <p:cNvSpPr>
            <a:spLocks noGrp="1"/>
          </p:cNvSpPr>
          <p:nvPr>
            <p:ph type="body" sz="quarter" idx="16" hasCustomPrompt="1"/>
          </p:nvPr>
        </p:nvSpPr>
        <p:spPr>
          <a:xfrm>
            <a:off x="8279274" y="1141270"/>
            <a:ext cx="3553326" cy="537308"/>
          </a:xfrm>
          <a:prstGeom prst="rect">
            <a:avLst/>
          </a:prstGeom>
          <a:noFill/>
          <a:ln>
            <a:noFill/>
          </a:ln>
          <a:effectLst/>
        </p:spPr>
        <p:txBody>
          <a:bodyPr lIns="0" tIns="0" rIns="0" bIns="0" anchor="b">
            <a:noAutofit/>
          </a:bodyPr>
          <a:lstStyle>
            <a:lvl1pPr marL="0" indent="0">
              <a:lnSpc>
                <a:spcPts val="1900"/>
              </a:lnSpc>
              <a:buNone/>
              <a:defRPr sz="16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6" name="Content Placeholder 4">
            <a:extLst>
              <a:ext uri="{FF2B5EF4-FFF2-40B4-BE49-F238E27FC236}">
                <a16:creationId xmlns:a16="http://schemas.microsoft.com/office/drawing/2014/main" id="{F679BA22-7523-8FA6-8579-5F970701EFEA}"/>
              </a:ext>
            </a:extLst>
          </p:cNvPr>
          <p:cNvSpPr>
            <a:spLocks noGrp="1"/>
          </p:cNvSpPr>
          <p:nvPr>
            <p:ph sz="quarter" idx="17" hasCustomPrompt="1"/>
          </p:nvPr>
        </p:nvSpPr>
        <p:spPr>
          <a:xfrm>
            <a:off x="8279982" y="1872006"/>
            <a:ext cx="3552617" cy="4204800"/>
          </a:xfrm>
          <a:noFill/>
          <a:ln w="6350">
            <a:solidFill>
              <a:schemeClr val="accent4"/>
            </a:solidFill>
          </a:ln>
          <a:effectLst/>
        </p:spPr>
        <p:txBody>
          <a:bodyPr lIns="72000" tIns="72000" rIns="90000" bIns="468000">
            <a:noAutofit/>
          </a:bodyPr>
          <a:lstStyle>
            <a:lvl1pPr marL="0" indent="0">
              <a:buNone/>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3">
            <a:extLst>
              <a:ext uri="{FF2B5EF4-FFF2-40B4-BE49-F238E27FC236}">
                <a16:creationId xmlns:a16="http://schemas.microsoft.com/office/drawing/2014/main" id="{6182C964-515D-A615-A98A-7A545A9A53AF}"/>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three columns: Click to edit text</a:t>
            </a:r>
          </a:p>
        </p:txBody>
      </p:sp>
      <p:sp>
        <p:nvSpPr>
          <p:cNvPr id="3" name="Slide Number Placeholder 5">
            <a:extLst>
              <a:ext uri="{FF2B5EF4-FFF2-40B4-BE49-F238E27FC236}">
                <a16:creationId xmlns:a16="http://schemas.microsoft.com/office/drawing/2014/main" id="{7CB202FB-7A79-4646-CEAC-287430DC60B8}"/>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1778A1A7-0F4A-E45B-2BF9-11CC4E8F6D04}"/>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87146431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ference_two columns_White">
    <p:bg>
      <p:bgPr>
        <a:solidFill>
          <a:schemeClr val="bg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E294565-32AA-335C-3EA3-871021152EE5}"/>
              </a:ext>
            </a:extLst>
          </p:cNvPr>
          <p:cNvSpPr>
            <a:spLocks noGrp="1"/>
          </p:cNvSpPr>
          <p:nvPr>
            <p:ph type="pic" sz="quarter" idx="24"/>
          </p:nvPr>
        </p:nvSpPr>
        <p:spPr>
          <a:xfrm>
            <a:off x="8017660" y="-2056"/>
            <a:ext cx="4174339" cy="686005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 h="10013">
                <a:moveTo>
                  <a:pt x="1521" y="0"/>
                </a:moveTo>
                <a:lnTo>
                  <a:pt x="10121" y="3"/>
                </a:lnTo>
                <a:cubicBezTo>
                  <a:pt x="10124" y="3330"/>
                  <a:pt x="10118" y="6685"/>
                  <a:pt x="10121" y="10013"/>
                </a:cubicBezTo>
                <a:lnTo>
                  <a:pt x="0" y="10013"/>
                </a:lnTo>
                <a:lnTo>
                  <a:pt x="1521"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Slide Number Placeholder 5">
            <a:extLst>
              <a:ext uri="{FF2B5EF4-FFF2-40B4-BE49-F238E27FC236}">
                <a16:creationId xmlns:a16="http://schemas.microsoft.com/office/drawing/2014/main" id="{E7CE4F2B-7546-5112-077A-A10108C68352}"/>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8" name="Text Placeholder 4">
            <a:extLst>
              <a:ext uri="{FF2B5EF4-FFF2-40B4-BE49-F238E27FC236}">
                <a16:creationId xmlns:a16="http://schemas.microsoft.com/office/drawing/2014/main" id="{444E3458-6D19-39B8-1EB8-50AAFA0072A6}"/>
              </a:ext>
            </a:extLst>
          </p:cNvPr>
          <p:cNvSpPr>
            <a:spLocks noGrp="1"/>
          </p:cNvSpPr>
          <p:nvPr>
            <p:ph type="body" sz="quarter" idx="26" hasCustomPrompt="1"/>
          </p:nvPr>
        </p:nvSpPr>
        <p:spPr>
          <a:xfrm>
            <a:off x="360000" y="1587600"/>
            <a:ext cx="7199998" cy="4606835"/>
          </a:xfrm>
          <a:prstGeom prst="rect">
            <a:avLst/>
          </a:prstGeom>
          <a:noFill/>
        </p:spPr>
        <p:txBody>
          <a:bodyPr wrap="square" lIns="0" tIns="0" rIns="0" bIns="0" numCol="2" spcCol="50400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two column text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Mauris et </a:t>
            </a:r>
            <a:r>
              <a:rPr lang="en-US" dirty="0" err="1"/>
              <a:t>orci</a:t>
            </a:r>
            <a:r>
              <a:rPr lang="en-US" dirty="0"/>
              <a: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r>
              <a:rPr lang="en-US" dirty="0"/>
              <a:t>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endParaRPr lang="en-US" dirty="0"/>
          </a:p>
          <a:p>
            <a:pPr marL="0" lvl="0" indent="0">
              <a:buNone/>
            </a:pPr>
            <a:endParaRPr lang="en-US" dirty="0"/>
          </a:p>
          <a:p>
            <a:pPr marL="0" lvl="0" indent="0">
              <a:buNone/>
            </a:pPr>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Mauris et </a:t>
            </a:r>
            <a:r>
              <a:rPr lang="en-US" dirty="0" err="1"/>
              <a:t>orci</a:t>
            </a:r>
            <a:r>
              <a:rPr lang="en-US" dirty="0"/>
              <a: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lvl="0"/>
            <a:endParaRPr lang="da-DK" dirty="0"/>
          </a:p>
        </p:txBody>
      </p:sp>
      <p:sp>
        <p:nvSpPr>
          <p:cNvPr id="11" name="Text Placeholder 3">
            <a:extLst>
              <a:ext uri="{FF2B5EF4-FFF2-40B4-BE49-F238E27FC236}">
                <a16:creationId xmlns:a16="http://schemas.microsoft.com/office/drawing/2014/main" id="{639261DB-C058-9F4C-B52D-E3FD86CFAF41}"/>
              </a:ext>
            </a:extLst>
          </p:cNvPr>
          <p:cNvSpPr>
            <a:spLocks noGrp="1"/>
          </p:cNvSpPr>
          <p:nvPr>
            <p:ph type="body" sz="quarter" idx="22" hasCustomPrompt="1"/>
          </p:nvPr>
        </p:nvSpPr>
        <p:spPr>
          <a:xfrm>
            <a:off x="360000" y="360000"/>
            <a:ext cx="7200000" cy="720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Reference two columns: Click to edit headline</a:t>
            </a:r>
          </a:p>
        </p:txBody>
      </p:sp>
      <p:sp>
        <p:nvSpPr>
          <p:cNvPr id="12" name="Text Placeholder 3">
            <a:extLst>
              <a:ext uri="{FF2B5EF4-FFF2-40B4-BE49-F238E27FC236}">
                <a16:creationId xmlns:a16="http://schemas.microsoft.com/office/drawing/2014/main" id="{BE2D2C79-EF45-6FEA-929C-758B14841120}"/>
              </a:ext>
            </a:extLst>
          </p:cNvPr>
          <p:cNvSpPr>
            <a:spLocks noGrp="1"/>
          </p:cNvSpPr>
          <p:nvPr>
            <p:ph type="body" sz="quarter" idx="25" hasCustomPrompt="1"/>
          </p:nvPr>
        </p:nvSpPr>
        <p:spPr>
          <a:xfrm>
            <a:off x="359999" y="1080000"/>
            <a:ext cx="7199999" cy="432000"/>
          </a:xfrm>
          <a:prstGeom prst="rect">
            <a:avLst/>
          </a:prstGeom>
          <a:noFill/>
        </p:spPr>
        <p:txBody>
          <a:bodyPr wrap="square" lIns="0" tIns="36000" rIns="72000" bIns="3600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4" name="Logo on top">
            <a:extLst>
              <a:ext uri="{FF2B5EF4-FFF2-40B4-BE49-F238E27FC236}">
                <a16:creationId xmlns:a16="http://schemas.microsoft.com/office/drawing/2014/main" id="{635ADC32-75C3-82F8-3954-E8C660F9BC3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54537806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acts and image_White">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BE5099DE-B8BE-0C43-3BA4-D7682D4FE287}"/>
              </a:ext>
            </a:extLst>
          </p:cNvPr>
          <p:cNvSpPr>
            <a:spLocks noGrp="1"/>
          </p:cNvSpPr>
          <p:nvPr>
            <p:ph type="pic" sz="quarter" idx="32"/>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Text Placeholder 3">
            <a:extLst>
              <a:ext uri="{FF2B5EF4-FFF2-40B4-BE49-F238E27FC236}">
                <a16:creationId xmlns:a16="http://schemas.microsoft.com/office/drawing/2014/main" id="{8A5E9FC3-EDA7-A71A-4301-A5EBB77605C9}"/>
              </a:ext>
            </a:extLst>
          </p:cNvPr>
          <p:cNvSpPr>
            <a:spLocks noGrp="1"/>
          </p:cNvSpPr>
          <p:nvPr>
            <p:ph type="body" sz="quarter" idx="23" hasCustomPrompt="1"/>
          </p:nvPr>
        </p:nvSpPr>
        <p:spPr>
          <a:xfrm>
            <a:off x="360000" y="1088191"/>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1</a:t>
            </a:r>
          </a:p>
        </p:txBody>
      </p:sp>
      <p:sp>
        <p:nvSpPr>
          <p:cNvPr id="3" name="Text Placeholder 4">
            <a:extLst>
              <a:ext uri="{FF2B5EF4-FFF2-40B4-BE49-F238E27FC236}">
                <a16:creationId xmlns:a16="http://schemas.microsoft.com/office/drawing/2014/main" id="{D1731470-A107-75BB-CC6D-4708D2A4C560}"/>
              </a:ext>
            </a:extLst>
          </p:cNvPr>
          <p:cNvSpPr>
            <a:spLocks noGrp="1"/>
          </p:cNvSpPr>
          <p:nvPr>
            <p:ph type="body" sz="quarter" idx="24" hasCustomPrompt="1"/>
          </p:nvPr>
        </p:nvSpPr>
        <p:spPr>
          <a:xfrm>
            <a:off x="360000" y="1458701"/>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4" name="Text Placeholder 3">
            <a:extLst>
              <a:ext uri="{FF2B5EF4-FFF2-40B4-BE49-F238E27FC236}">
                <a16:creationId xmlns:a16="http://schemas.microsoft.com/office/drawing/2014/main" id="{AD956C57-65E7-FB06-53EB-B6D683BD51AB}"/>
              </a:ext>
            </a:extLst>
          </p:cNvPr>
          <p:cNvSpPr>
            <a:spLocks noGrp="1"/>
          </p:cNvSpPr>
          <p:nvPr>
            <p:ph type="body" sz="quarter" idx="25" hasCustomPrompt="1"/>
          </p:nvPr>
        </p:nvSpPr>
        <p:spPr>
          <a:xfrm>
            <a:off x="360000" y="2428454"/>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2</a:t>
            </a:r>
          </a:p>
        </p:txBody>
      </p:sp>
      <p:sp>
        <p:nvSpPr>
          <p:cNvPr id="13" name="Text Placeholder 4">
            <a:extLst>
              <a:ext uri="{FF2B5EF4-FFF2-40B4-BE49-F238E27FC236}">
                <a16:creationId xmlns:a16="http://schemas.microsoft.com/office/drawing/2014/main" id="{C5D2D35B-5268-DFCD-5C91-DC67DE58FD17}"/>
              </a:ext>
            </a:extLst>
          </p:cNvPr>
          <p:cNvSpPr>
            <a:spLocks noGrp="1"/>
          </p:cNvSpPr>
          <p:nvPr>
            <p:ph type="body" sz="quarter" idx="26" hasCustomPrompt="1"/>
          </p:nvPr>
        </p:nvSpPr>
        <p:spPr>
          <a:xfrm>
            <a:off x="360000" y="2801628"/>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5" name="Text Placeholder 3">
            <a:extLst>
              <a:ext uri="{FF2B5EF4-FFF2-40B4-BE49-F238E27FC236}">
                <a16:creationId xmlns:a16="http://schemas.microsoft.com/office/drawing/2014/main" id="{9E4FF2FA-8EAA-34B1-FF04-5123B03D91E2}"/>
              </a:ext>
            </a:extLst>
          </p:cNvPr>
          <p:cNvSpPr>
            <a:spLocks noGrp="1"/>
          </p:cNvSpPr>
          <p:nvPr>
            <p:ph type="body" sz="quarter" idx="27" hasCustomPrompt="1"/>
          </p:nvPr>
        </p:nvSpPr>
        <p:spPr>
          <a:xfrm>
            <a:off x="360000" y="3768717"/>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3</a:t>
            </a:r>
          </a:p>
        </p:txBody>
      </p:sp>
      <p:sp>
        <p:nvSpPr>
          <p:cNvPr id="17" name="Text Placeholder 4">
            <a:extLst>
              <a:ext uri="{FF2B5EF4-FFF2-40B4-BE49-F238E27FC236}">
                <a16:creationId xmlns:a16="http://schemas.microsoft.com/office/drawing/2014/main" id="{EE0023A5-239B-13C7-F738-1A68D74CDD32}"/>
              </a:ext>
            </a:extLst>
          </p:cNvPr>
          <p:cNvSpPr>
            <a:spLocks noGrp="1"/>
          </p:cNvSpPr>
          <p:nvPr>
            <p:ph type="body" sz="quarter" idx="28" hasCustomPrompt="1"/>
          </p:nvPr>
        </p:nvSpPr>
        <p:spPr>
          <a:xfrm>
            <a:off x="360000" y="4144555"/>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8" name="Text Placeholder 3">
            <a:extLst>
              <a:ext uri="{FF2B5EF4-FFF2-40B4-BE49-F238E27FC236}">
                <a16:creationId xmlns:a16="http://schemas.microsoft.com/office/drawing/2014/main" id="{514D821B-CB67-F8CF-DF3D-BE8137E39950}"/>
              </a:ext>
            </a:extLst>
          </p:cNvPr>
          <p:cNvSpPr>
            <a:spLocks noGrp="1"/>
          </p:cNvSpPr>
          <p:nvPr>
            <p:ph type="body" sz="quarter" idx="29" hasCustomPrompt="1"/>
          </p:nvPr>
        </p:nvSpPr>
        <p:spPr>
          <a:xfrm>
            <a:off x="360000" y="5108980"/>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4</a:t>
            </a:r>
          </a:p>
        </p:txBody>
      </p:sp>
      <p:sp>
        <p:nvSpPr>
          <p:cNvPr id="19" name="Text Placeholder 4">
            <a:extLst>
              <a:ext uri="{FF2B5EF4-FFF2-40B4-BE49-F238E27FC236}">
                <a16:creationId xmlns:a16="http://schemas.microsoft.com/office/drawing/2014/main" id="{6CED4F73-E5E0-7EBF-1955-5BD0DCC894A9}"/>
              </a:ext>
            </a:extLst>
          </p:cNvPr>
          <p:cNvSpPr>
            <a:spLocks noGrp="1"/>
          </p:cNvSpPr>
          <p:nvPr>
            <p:ph type="body" sz="quarter" idx="30" hasCustomPrompt="1"/>
          </p:nvPr>
        </p:nvSpPr>
        <p:spPr>
          <a:xfrm>
            <a:off x="360000" y="5487481"/>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0" name="Text Placeholder 3">
            <a:extLst>
              <a:ext uri="{FF2B5EF4-FFF2-40B4-BE49-F238E27FC236}">
                <a16:creationId xmlns:a16="http://schemas.microsoft.com/office/drawing/2014/main" id="{DEFC9AFB-6E80-3CA2-6B5E-456377FEBDCC}"/>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Facts and image: Click to edit text</a:t>
            </a:r>
          </a:p>
        </p:txBody>
      </p:sp>
      <p:sp>
        <p:nvSpPr>
          <p:cNvPr id="6" name="Slide Number Placeholder 5">
            <a:extLst>
              <a:ext uri="{FF2B5EF4-FFF2-40B4-BE49-F238E27FC236}">
                <a16:creationId xmlns:a16="http://schemas.microsoft.com/office/drawing/2014/main" id="{E304D349-9F05-5E19-A50E-058B085A28EA}"/>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9" name="Logo on top">
            <a:extLst>
              <a:ext uri="{FF2B5EF4-FFF2-40B4-BE49-F238E27FC236}">
                <a16:creationId xmlns:a16="http://schemas.microsoft.com/office/drawing/2014/main" id="{1F640E15-5743-1E26-B55C-393A99DEB086}"/>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51557781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image right_White">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DF64223-480A-2B35-E8FC-F95009CD97A3}"/>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A5233A84-9795-45AA-8943-589A90EE2688}" type="slidenum">
              <a:rPr lang="da-DK" smtClean="0"/>
              <a:t>‹nr.›</a:t>
            </a:fld>
            <a:endParaRPr lang="da-DK"/>
          </a:p>
        </p:txBody>
      </p:sp>
      <p:sp>
        <p:nvSpPr>
          <p:cNvPr id="2" name="Text Placeholder 3">
            <a:extLst>
              <a:ext uri="{FF2B5EF4-FFF2-40B4-BE49-F238E27FC236}">
                <a16:creationId xmlns:a16="http://schemas.microsoft.com/office/drawing/2014/main" id="{4BC46BC1-0B13-1C46-5BC2-50B9C4FAD18A}"/>
              </a:ext>
            </a:extLst>
          </p:cNvPr>
          <p:cNvSpPr>
            <a:spLocks noGrp="1"/>
          </p:cNvSpPr>
          <p:nvPr>
            <p:ph type="body" sz="quarter" idx="23" hasCustomPrompt="1"/>
          </p:nvPr>
        </p:nvSpPr>
        <p:spPr>
          <a:xfrm>
            <a:off x="360000" y="1079999"/>
            <a:ext cx="5400000"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10" name="Text Placeholder 3">
            <a:extLst>
              <a:ext uri="{FF2B5EF4-FFF2-40B4-BE49-F238E27FC236}">
                <a16:creationId xmlns:a16="http://schemas.microsoft.com/office/drawing/2014/main" id="{37D5FD9C-B599-A7EE-6C47-83363871C84B}"/>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image right: Click to edit text</a:t>
            </a:r>
          </a:p>
        </p:txBody>
      </p:sp>
      <p:sp>
        <p:nvSpPr>
          <p:cNvPr id="11" name="Text Placeholder 4">
            <a:extLst>
              <a:ext uri="{FF2B5EF4-FFF2-40B4-BE49-F238E27FC236}">
                <a16:creationId xmlns:a16="http://schemas.microsoft.com/office/drawing/2014/main" id="{1F396CF1-8C4C-E92C-C452-31F412A0B70C}"/>
              </a:ext>
            </a:extLst>
          </p:cNvPr>
          <p:cNvSpPr>
            <a:spLocks noGrp="1"/>
          </p:cNvSpPr>
          <p:nvPr>
            <p:ph type="body" sz="quarter" idx="26"/>
          </p:nvPr>
        </p:nvSpPr>
        <p:spPr>
          <a:xfrm>
            <a:off x="360000" y="1409982"/>
            <a:ext cx="5400000" cy="4783606"/>
          </a:xfrm>
          <a:prstGeom prst="rect">
            <a:avLst/>
          </a:prstGeom>
          <a:noFill/>
        </p:spPr>
        <p:txBody>
          <a:bodyPr wrap="square" lIns="0" tIns="0" rIns="0" bIns="0">
            <a:noAutofit/>
          </a:bodyPr>
          <a:lstStyle>
            <a:lvl1pPr marL="342900" marR="0" indent="-342900" algn="l" defTabSz="914400" rtl="0" eaLnBrk="1" fontAlgn="auto" latinLnBrk="0" hangingPunct="1">
              <a:lnSpc>
                <a:spcPts val="1700"/>
              </a:lnSpc>
              <a:spcBef>
                <a:spcPts val="900"/>
              </a:spcBef>
              <a:spcAft>
                <a:spcPts val="0"/>
              </a:spcAft>
              <a:buClrTx/>
              <a:buSzTx/>
              <a:buFont typeface="+mj-lt"/>
              <a:buAutoNum type="arabicPeriod"/>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da-DK"/>
              <a:t>Klik for at redigere teksttypografierne i masteren</a:t>
            </a:r>
          </a:p>
        </p:txBody>
      </p:sp>
      <p:sp>
        <p:nvSpPr>
          <p:cNvPr id="3" name="Slide Number Placeholder 5">
            <a:extLst>
              <a:ext uri="{FF2B5EF4-FFF2-40B4-BE49-F238E27FC236}">
                <a16:creationId xmlns:a16="http://schemas.microsoft.com/office/drawing/2014/main" id="{C7E9ACD0-61A3-F9B0-FBB0-639E12DC95AE}"/>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F490D56F-4D89-9EA3-A9EE-7EEE0CD14C96}"/>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97445435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image left_White">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514E776D-C22D-D29A-81D9-1381CCC8943B}"/>
              </a:ext>
            </a:extLst>
          </p:cNvPr>
          <p:cNvSpPr>
            <a:spLocks noGrp="1"/>
          </p:cNvSpPr>
          <p:nvPr>
            <p:ph type="pic" sz="quarter" idx="31"/>
          </p:nvPr>
        </p:nvSpPr>
        <p:spPr>
          <a:xfrm>
            <a:off x="2643" y="-2055"/>
            <a:ext cx="6117360" cy="68641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 name="connsiteX0" fmla="*/ 0 w 14832"/>
              <a:gd name="connsiteY0" fmla="*/ 0 h 10013"/>
              <a:gd name="connsiteX1" fmla="*/ 14832 w 14832"/>
              <a:gd name="connsiteY1" fmla="*/ 3 h 10013"/>
              <a:gd name="connsiteX2" fmla="*/ 14832 w 14832"/>
              <a:gd name="connsiteY2" fmla="*/ 10013 h 10013"/>
              <a:gd name="connsiteX3" fmla="*/ 1 w 14832"/>
              <a:gd name="connsiteY3" fmla="*/ 10013 h 10013"/>
              <a:gd name="connsiteX4" fmla="*/ 0 w 14832"/>
              <a:gd name="connsiteY4" fmla="*/ 0 h 10013"/>
              <a:gd name="connsiteX0" fmla="*/ 0 w 14832"/>
              <a:gd name="connsiteY0" fmla="*/ 0 h 10013"/>
              <a:gd name="connsiteX1" fmla="*/ 14832 w 14832"/>
              <a:gd name="connsiteY1" fmla="*/ 3 h 10013"/>
              <a:gd name="connsiteX2" fmla="*/ 11137 w 14832"/>
              <a:gd name="connsiteY2" fmla="*/ 9986 h 10013"/>
              <a:gd name="connsiteX3" fmla="*/ 1 w 14832"/>
              <a:gd name="connsiteY3" fmla="*/ 10013 h 10013"/>
              <a:gd name="connsiteX4" fmla="*/ 0 w 14832"/>
              <a:gd name="connsiteY4" fmla="*/ 0 h 10013"/>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 h="10019">
                <a:moveTo>
                  <a:pt x="0" y="0"/>
                </a:moveTo>
                <a:lnTo>
                  <a:pt x="14832" y="3"/>
                </a:lnTo>
                <a:cubicBezTo>
                  <a:pt x="14438" y="3622"/>
                  <a:pt x="14123" y="6578"/>
                  <a:pt x="13784" y="10019"/>
                </a:cubicBezTo>
                <a:lnTo>
                  <a:pt x="1" y="10013"/>
                </a:lnTo>
                <a:cubicBezTo>
                  <a:pt x="1" y="6675"/>
                  <a:pt x="0" y="3338"/>
                  <a:pt x="0" y="0"/>
                </a:cubicBez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11" name="Text Placeholder 3">
            <a:extLst>
              <a:ext uri="{FF2B5EF4-FFF2-40B4-BE49-F238E27FC236}">
                <a16:creationId xmlns:a16="http://schemas.microsoft.com/office/drawing/2014/main" id="{AE52290E-B3FF-EDC8-054A-8D423BA23A3A}"/>
              </a:ext>
            </a:extLst>
          </p:cNvPr>
          <p:cNvSpPr>
            <a:spLocks noGrp="1"/>
          </p:cNvSpPr>
          <p:nvPr>
            <p:ph type="body" sz="quarter" idx="23" hasCustomPrompt="1"/>
          </p:nvPr>
        </p:nvSpPr>
        <p:spPr>
          <a:xfrm>
            <a:off x="6433200" y="1079999"/>
            <a:ext cx="5400000"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13" name="Text Placeholder 3">
            <a:extLst>
              <a:ext uri="{FF2B5EF4-FFF2-40B4-BE49-F238E27FC236}">
                <a16:creationId xmlns:a16="http://schemas.microsoft.com/office/drawing/2014/main" id="{35CC5BD9-6235-70AC-C770-54BE7C82E0D4}"/>
              </a:ext>
            </a:extLst>
          </p:cNvPr>
          <p:cNvSpPr>
            <a:spLocks noGrp="1"/>
          </p:cNvSpPr>
          <p:nvPr>
            <p:ph type="body" sz="quarter" idx="22" hasCustomPrompt="1"/>
          </p:nvPr>
        </p:nvSpPr>
        <p:spPr>
          <a:xfrm>
            <a:off x="64332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image left: Click to edit text</a:t>
            </a:r>
          </a:p>
        </p:txBody>
      </p:sp>
      <p:sp>
        <p:nvSpPr>
          <p:cNvPr id="15" name="Text Placeholder 4">
            <a:extLst>
              <a:ext uri="{FF2B5EF4-FFF2-40B4-BE49-F238E27FC236}">
                <a16:creationId xmlns:a16="http://schemas.microsoft.com/office/drawing/2014/main" id="{6795374D-CE50-A56A-0503-44A64DB12564}"/>
              </a:ext>
            </a:extLst>
          </p:cNvPr>
          <p:cNvSpPr>
            <a:spLocks noGrp="1"/>
          </p:cNvSpPr>
          <p:nvPr>
            <p:ph type="body" sz="quarter" idx="26" hasCustomPrompt="1"/>
          </p:nvPr>
        </p:nvSpPr>
        <p:spPr>
          <a:xfrm>
            <a:off x="6433200" y="1409982"/>
            <a:ext cx="5400000"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 styles</a:t>
            </a:r>
          </a:p>
        </p:txBody>
      </p:sp>
      <p:sp>
        <p:nvSpPr>
          <p:cNvPr id="3" name="Slide Number Placeholder 5">
            <a:extLst>
              <a:ext uri="{FF2B5EF4-FFF2-40B4-BE49-F238E27FC236}">
                <a16:creationId xmlns:a16="http://schemas.microsoft.com/office/drawing/2014/main" id="{81BC7F1A-A727-8C95-734B-88A5DC4B1A41}"/>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93FB8D97-F033-5E10-F453-1AC3ED9B6A3D}"/>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7565722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mall image left_White">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9568E22-1A25-B852-9B35-345E6E8AB039}"/>
              </a:ext>
            </a:extLst>
          </p:cNvPr>
          <p:cNvSpPr>
            <a:spLocks noGrp="1"/>
          </p:cNvSpPr>
          <p:nvPr>
            <p:ph type="pic" sz="quarter" idx="33"/>
          </p:nvPr>
        </p:nvSpPr>
        <p:spPr>
          <a:xfrm>
            <a:off x="-8308" y="0"/>
            <a:ext cx="4197238" cy="6858000"/>
          </a:xfrm>
          <a:custGeom>
            <a:avLst/>
            <a:gdLst>
              <a:gd name="connsiteX0" fmla="*/ 0 w 4188930"/>
              <a:gd name="connsiteY0" fmla="*/ 6858000 h 6858000"/>
              <a:gd name="connsiteX1" fmla="*/ 605384 w 4188930"/>
              <a:gd name="connsiteY1" fmla="*/ 0 h 6858000"/>
              <a:gd name="connsiteX2" fmla="*/ 3583546 w 4188930"/>
              <a:gd name="connsiteY2" fmla="*/ 0 h 6858000"/>
              <a:gd name="connsiteX3" fmla="*/ 4188930 w 4188930"/>
              <a:gd name="connsiteY3" fmla="*/ 6858000 h 6858000"/>
              <a:gd name="connsiteX4" fmla="*/ 0 w 4188930"/>
              <a:gd name="connsiteY4" fmla="*/ 6858000 h 6858000"/>
              <a:gd name="connsiteX0" fmla="*/ 14445 w 4203375"/>
              <a:gd name="connsiteY0" fmla="*/ 6858000 h 6858000"/>
              <a:gd name="connsiteX1" fmla="*/ 0 w 4203375"/>
              <a:gd name="connsiteY1" fmla="*/ 0 h 6858000"/>
              <a:gd name="connsiteX2" fmla="*/ 3597991 w 4203375"/>
              <a:gd name="connsiteY2" fmla="*/ 0 h 6858000"/>
              <a:gd name="connsiteX3" fmla="*/ 4203375 w 4203375"/>
              <a:gd name="connsiteY3" fmla="*/ 6858000 h 6858000"/>
              <a:gd name="connsiteX4" fmla="*/ 14445 w 4203375"/>
              <a:gd name="connsiteY4" fmla="*/ 6858000 h 6858000"/>
              <a:gd name="connsiteX0" fmla="*/ 0 w 4188930"/>
              <a:gd name="connsiteY0" fmla="*/ 6858000 h 6858000"/>
              <a:gd name="connsiteX1" fmla="*/ 114430 w 4188930"/>
              <a:gd name="connsiteY1" fmla="*/ 110464 h 6858000"/>
              <a:gd name="connsiteX2" fmla="*/ 3583546 w 4188930"/>
              <a:gd name="connsiteY2" fmla="*/ 0 h 6858000"/>
              <a:gd name="connsiteX3" fmla="*/ 4188930 w 4188930"/>
              <a:gd name="connsiteY3" fmla="*/ 6858000 h 6858000"/>
              <a:gd name="connsiteX4" fmla="*/ 0 w 4188930"/>
              <a:gd name="connsiteY4" fmla="*/ 6858000 h 6858000"/>
              <a:gd name="connsiteX0" fmla="*/ 8308 w 4197238"/>
              <a:gd name="connsiteY0" fmla="*/ 6858000 h 6858000"/>
              <a:gd name="connsiteX1" fmla="*/ 0 w 4197238"/>
              <a:gd name="connsiteY1" fmla="*/ 6137 h 6858000"/>
              <a:gd name="connsiteX2" fmla="*/ 3591854 w 4197238"/>
              <a:gd name="connsiteY2" fmla="*/ 0 h 6858000"/>
              <a:gd name="connsiteX3" fmla="*/ 4197238 w 4197238"/>
              <a:gd name="connsiteY3" fmla="*/ 6858000 h 6858000"/>
              <a:gd name="connsiteX4" fmla="*/ 8308 w 419723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38" h="6858000">
                <a:moveTo>
                  <a:pt x="8308" y="6858000"/>
                </a:moveTo>
                <a:cubicBezTo>
                  <a:pt x="5539" y="4574046"/>
                  <a:pt x="2769" y="2290091"/>
                  <a:pt x="0" y="6137"/>
                </a:cubicBezTo>
                <a:lnTo>
                  <a:pt x="3591854" y="0"/>
                </a:lnTo>
                <a:lnTo>
                  <a:pt x="4197238" y="6858000"/>
                </a:lnTo>
                <a:lnTo>
                  <a:pt x="8308" y="685800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 name="Text Placeholder 3">
            <a:extLst>
              <a:ext uri="{FF2B5EF4-FFF2-40B4-BE49-F238E27FC236}">
                <a16:creationId xmlns:a16="http://schemas.microsoft.com/office/drawing/2014/main" id="{67B8E92B-D4C2-6898-3978-94663F1A47F0}"/>
              </a:ext>
            </a:extLst>
          </p:cNvPr>
          <p:cNvSpPr>
            <a:spLocks noGrp="1"/>
          </p:cNvSpPr>
          <p:nvPr>
            <p:ph type="body" sz="quarter" idx="23" hasCustomPrompt="1"/>
          </p:nvPr>
        </p:nvSpPr>
        <p:spPr>
          <a:xfrm>
            <a:off x="4383741" y="1079999"/>
            <a:ext cx="7449459"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3" name="Text Placeholder 3">
            <a:extLst>
              <a:ext uri="{FF2B5EF4-FFF2-40B4-BE49-F238E27FC236}">
                <a16:creationId xmlns:a16="http://schemas.microsoft.com/office/drawing/2014/main" id="{5AD58DAD-C7A0-F664-B8BA-887469021063}"/>
              </a:ext>
            </a:extLst>
          </p:cNvPr>
          <p:cNvSpPr>
            <a:spLocks noGrp="1"/>
          </p:cNvSpPr>
          <p:nvPr>
            <p:ph type="body" sz="quarter" idx="22" hasCustomPrompt="1"/>
          </p:nvPr>
        </p:nvSpPr>
        <p:spPr>
          <a:xfrm>
            <a:off x="4383741" y="360000"/>
            <a:ext cx="7449459"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small image left: Click to edit text</a:t>
            </a:r>
          </a:p>
        </p:txBody>
      </p:sp>
      <p:sp>
        <p:nvSpPr>
          <p:cNvPr id="4" name="Text Placeholder 4">
            <a:extLst>
              <a:ext uri="{FF2B5EF4-FFF2-40B4-BE49-F238E27FC236}">
                <a16:creationId xmlns:a16="http://schemas.microsoft.com/office/drawing/2014/main" id="{52FFDA68-6BA9-4841-6725-4D31B3370C3D}"/>
              </a:ext>
            </a:extLst>
          </p:cNvPr>
          <p:cNvSpPr>
            <a:spLocks noGrp="1"/>
          </p:cNvSpPr>
          <p:nvPr>
            <p:ph type="body" sz="quarter" idx="26" hasCustomPrompt="1"/>
          </p:nvPr>
        </p:nvSpPr>
        <p:spPr>
          <a:xfrm>
            <a:off x="4383741" y="1409982"/>
            <a:ext cx="7449459"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 styles</a:t>
            </a:r>
          </a:p>
        </p:txBody>
      </p:sp>
      <p:sp>
        <p:nvSpPr>
          <p:cNvPr id="9" name="Slide Number Placeholder 5">
            <a:extLst>
              <a:ext uri="{FF2B5EF4-FFF2-40B4-BE49-F238E27FC236}">
                <a16:creationId xmlns:a16="http://schemas.microsoft.com/office/drawing/2014/main" id="{BF5D32EC-DA67-A828-210F-E68B420BFA13}"/>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7" name="Logo on top">
            <a:extLst>
              <a:ext uri="{FF2B5EF4-FFF2-40B4-BE49-F238E27FC236}">
                <a16:creationId xmlns:a16="http://schemas.microsoft.com/office/drawing/2014/main" id="{E6133152-BD9C-7082-EA08-611156CCBDC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23094681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rge image and text_white">
    <p:bg>
      <p:bgPr>
        <a:solidFill>
          <a:schemeClr val="bg1"/>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A440341-0EA8-A1A6-09A3-BD696417FDC9}"/>
              </a:ext>
            </a:extLst>
          </p:cNvPr>
          <p:cNvSpPr>
            <a:spLocks noGrp="1"/>
          </p:cNvSpPr>
          <p:nvPr>
            <p:ph type="pic" sz="quarter" idx="34"/>
          </p:nvPr>
        </p:nvSpPr>
        <p:spPr>
          <a:xfrm>
            <a:off x="-2229" y="-9916"/>
            <a:ext cx="12197209" cy="552476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271 w 12271"/>
              <a:gd name="connsiteY0" fmla="*/ 10021 h 10021"/>
              <a:gd name="connsiteX1" fmla="*/ 0 w 12271"/>
              <a:gd name="connsiteY1" fmla="*/ 0 h 10021"/>
              <a:gd name="connsiteX2" fmla="*/ 12271 w 12271"/>
              <a:gd name="connsiteY2" fmla="*/ 21 h 10021"/>
              <a:gd name="connsiteX3" fmla="*/ 10271 w 12271"/>
              <a:gd name="connsiteY3" fmla="*/ 10021 h 10021"/>
              <a:gd name="connsiteX4" fmla="*/ 2271 w 12271"/>
              <a:gd name="connsiteY4" fmla="*/ 10021 h 10021"/>
              <a:gd name="connsiteX0" fmla="*/ 20 w 12271"/>
              <a:gd name="connsiteY0" fmla="*/ 8758 h 10021"/>
              <a:gd name="connsiteX1" fmla="*/ 0 w 12271"/>
              <a:gd name="connsiteY1" fmla="*/ 0 h 10021"/>
              <a:gd name="connsiteX2" fmla="*/ 12271 w 12271"/>
              <a:gd name="connsiteY2" fmla="*/ 21 h 10021"/>
              <a:gd name="connsiteX3" fmla="*/ 10271 w 12271"/>
              <a:gd name="connsiteY3" fmla="*/ 10021 h 10021"/>
              <a:gd name="connsiteX4" fmla="*/ 20 w 12271"/>
              <a:gd name="connsiteY4" fmla="*/ 8758 h 10021"/>
              <a:gd name="connsiteX0" fmla="*/ 20 w 12271"/>
              <a:gd name="connsiteY0" fmla="*/ 8758 h 10884"/>
              <a:gd name="connsiteX1" fmla="*/ 0 w 12271"/>
              <a:gd name="connsiteY1" fmla="*/ 0 h 10884"/>
              <a:gd name="connsiteX2" fmla="*/ 12271 w 12271"/>
              <a:gd name="connsiteY2" fmla="*/ 21 h 10884"/>
              <a:gd name="connsiteX3" fmla="*/ 12242 w 12271"/>
              <a:gd name="connsiteY3" fmla="*/ 10884 h 10884"/>
              <a:gd name="connsiteX4" fmla="*/ 20 w 12271"/>
              <a:gd name="connsiteY4" fmla="*/ 8758 h 10884"/>
              <a:gd name="connsiteX0" fmla="*/ 2 w 12273"/>
              <a:gd name="connsiteY0" fmla="*/ 8758 h 10884"/>
              <a:gd name="connsiteX1" fmla="*/ 2 w 12273"/>
              <a:gd name="connsiteY1" fmla="*/ 0 h 10884"/>
              <a:gd name="connsiteX2" fmla="*/ 12273 w 12273"/>
              <a:gd name="connsiteY2" fmla="*/ 21 h 10884"/>
              <a:gd name="connsiteX3" fmla="*/ 12244 w 12273"/>
              <a:gd name="connsiteY3" fmla="*/ 10884 h 10884"/>
              <a:gd name="connsiteX4" fmla="*/ 2 w 12273"/>
              <a:gd name="connsiteY4" fmla="*/ 8758 h 10884"/>
              <a:gd name="connsiteX0" fmla="*/ 2 w 12276"/>
              <a:gd name="connsiteY0" fmla="*/ 8758 h 10884"/>
              <a:gd name="connsiteX1" fmla="*/ 2 w 12276"/>
              <a:gd name="connsiteY1" fmla="*/ 0 h 10884"/>
              <a:gd name="connsiteX2" fmla="*/ 12273 w 12276"/>
              <a:gd name="connsiteY2" fmla="*/ 21 h 10884"/>
              <a:gd name="connsiteX3" fmla="*/ 12274 w 12276"/>
              <a:gd name="connsiteY3" fmla="*/ 10884 h 10884"/>
              <a:gd name="connsiteX4" fmla="*/ 2 w 12276"/>
              <a:gd name="connsiteY4" fmla="*/ 8758 h 10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 h="10884">
                <a:moveTo>
                  <a:pt x="2" y="8758"/>
                </a:moveTo>
                <a:cubicBezTo>
                  <a:pt x="-5" y="5839"/>
                  <a:pt x="9" y="2919"/>
                  <a:pt x="2" y="0"/>
                </a:cubicBezTo>
                <a:lnTo>
                  <a:pt x="12273" y="21"/>
                </a:lnTo>
                <a:cubicBezTo>
                  <a:pt x="12263" y="3642"/>
                  <a:pt x="12284" y="7263"/>
                  <a:pt x="12274" y="10884"/>
                </a:cubicBezTo>
                <a:lnTo>
                  <a:pt x="2" y="8758"/>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3" name="Title 1">
            <a:extLst>
              <a:ext uri="{FF2B5EF4-FFF2-40B4-BE49-F238E27FC236}">
                <a16:creationId xmlns:a16="http://schemas.microsoft.com/office/drawing/2014/main" id="{F5CB31F8-250D-DF11-169D-267D9562428E}"/>
              </a:ext>
            </a:extLst>
          </p:cNvPr>
          <p:cNvSpPr>
            <a:spLocks noGrp="1"/>
          </p:cNvSpPr>
          <p:nvPr>
            <p:ph type="title" hasCustomPrompt="1"/>
          </p:nvPr>
        </p:nvSpPr>
        <p:spPr>
          <a:xfrm>
            <a:off x="360000" y="5019472"/>
            <a:ext cx="4729712" cy="695528"/>
          </a:xfrm>
          <a:prstGeom prst="rect">
            <a:avLst/>
          </a:prstGeom>
        </p:spPr>
        <p:txBody>
          <a:bodyPr tIns="0" rIns="0" bIns="0" anchor="t"/>
          <a:lstStyle>
            <a:lvl1pPr>
              <a:defRPr sz="2200">
                <a:solidFill>
                  <a:schemeClr val="accent5"/>
                </a:solidFill>
              </a:defRPr>
            </a:lvl1pPr>
          </a:lstStyle>
          <a:p>
            <a:r>
              <a:rPr lang="en-US" dirty="0"/>
              <a:t>Large image and text: Click to edit heading</a:t>
            </a:r>
            <a:endParaRPr lang="da-DK" dirty="0"/>
          </a:p>
        </p:txBody>
      </p:sp>
      <p:sp>
        <p:nvSpPr>
          <p:cNvPr id="4" name="Text Placeholder 7">
            <a:extLst>
              <a:ext uri="{FF2B5EF4-FFF2-40B4-BE49-F238E27FC236}">
                <a16:creationId xmlns:a16="http://schemas.microsoft.com/office/drawing/2014/main" id="{6373C938-3D32-B5B0-2916-79A384E5F40A}"/>
              </a:ext>
            </a:extLst>
          </p:cNvPr>
          <p:cNvSpPr>
            <a:spLocks noGrp="1"/>
          </p:cNvSpPr>
          <p:nvPr>
            <p:ph type="body" sz="quarter" idx="33" hasCustomPrompt="1"/>
          </p:nvPr>
        </p:nvSpPr>
        <p:spPr>
          <a:xfrm>
            <a:off x="360000" y="5768788"/>
            <a:ext cx="4729712" cy="400956"/>
          </a:xfrm>
        </p:spPr>
        <p:txBody>
          <a:bodyPr tIns="0" rIns="0" bIns="0"/>
          <a:lstStyle>
            <a:lvl1pPr marL="0" indent="0">
              <a:buNone/>
              <a:defRPr>
                <a:solidFill>
                  <a:schemeClr val="accent5"/>
                </a:solidFill>
              </a:defRPr>
            </a:lvl1pPr>
            <a:lvl2pPr marL="283050" indent="0">
              <a:buNone/>
              <a:defRPr>
                <a:solidFill>
                  <a:schemeClr val="accent4"/>
                </a:solidFill>
              </a:defRPr>
            </a:lvl2pPr>
            <a:lvl3pPr marL="567450" indent="0">
              <a:buNone/>
              <a:defRPr>
                <a:solidFill>
                  <a:schemeClr val="accent4"/>
                </a:solidFill>
              </a:defRPr>
            </a:lvl3pPr>
            <a:lvl4pPr>
              <a:buNone/>
              <a:defRPr>
                <a:solidFill>
                  <a:schemeClr val="accent4"/>
                </a:solidFill>
              </a:defRPr>
            </a:lvl4pPr>
            <a:lvl5pPr>
              <a:buNone/>
              <a:defRPr>
                <a:solidFill>
                  <a:schemeClr val="accent4"/>
                </a:solidFill>
              </a:defRPr>
            </a:lvl5pPr>
          </a:lstStyle>
          <a:p>
            <a:pPr lvl="0"/>
            <a:r>
              <a:rPr lang="en-US" dirty="0"/>
              <a:t>Click to edit text </a:t>
            </a:r>
            <a:endParaRPr lang="da-DK" dirty="0"/>
          </a:p>
        </p:txBody>
      </p:sp>
      <p:sp>
        <p:nvSpPr>
          <p:cNvPr id="6" name="Slide Number Placeholder 5">
            <a:extLst>
              <a:ext uri="{FF2B5EF4-FFF2-40B4-BE49-F238E27FC236}">
                <a16:creationId xmlns:a16="http://schemas.microsoft.com/office/drawing/2014/main" id="{4EF4BC67-A036-B4F3-247B-1ABE24BCF738}"/>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7" name="Logo on top">
            <a:extLst>
              <a:ext uri="{FF2B5EF4-FFF2-40B4-BE49-F238E27FC236}">
                <a16:creationId xmlns:a16="http://schemas.microsoft.com/office/drawing/2014/main" id="{92FF9A4D-89F3-0F49-2B48-58C33230B963}"/>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669288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_Facts and icons_White">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1D69198-452E-4A16-BA0F-DA0C681DA6B9}"/>
              </a:ext>
            </a:extLst>
          </p:cNvPr>
          <p:cNvGraphicFramePr>
            <a:graphicFrameLocks noChangeAspect="1"/>
          </p:cNvGraphicFramePr>
          <p:nvPr>
            <p:custDataLst>
              <p:tags r:id="rId1"/>
            </p:custDataLst>
            <p:extLst>
              <p:ext uri="{D42A27DB-BD31-4B8C-83A1-F6EECF244321}">
                <p14:modId xmlns:p14="http://schemas.microsoft.com/office/powerpoint/2010/main" val="364251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8" progId="TCLayout.ActiveDocument.1">
                  <p:embed/>
                </p:oleObj>
              </mc:Choice>
              <mc:Fallback>
                <p:oleObj name="think-cell Slide" r:id="rId3" imgW="359" imgH="358" progId="TCLayout.ActiveDocument.1">
                  <p:embed/>
                  <p:pic>
                    <p:nvPicPr>
                      <p:cNvPr id="8" name="Object 7" hidden="1">
                        <a:extLst>
                          <a:ext uri="{FF2B5EF4-FFF2-40B4-BE49-F238E27FC236}">
                            <a16:creationId xmlns:a16="http://schemas.microsoft.com/office/drawing/2014/main" id="{31D69198-452E-4A16-BA0F-DA0C681DA6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Text Placeholder 22">
            <a:extLst>
              <a:ext uri="{FF2B5EF4-FFF2-40B4-BE49-F238E27FC236}">
                <a16:creationId xmlns:a16="http://schemas.microsoft.com/office/drawing/2014/main" id="{59F410AC-9BD6-4F9A-A2CE-355F84B97CEE}"/>
              </a:ext>
            </a:extLst>
          </p:cNvPr>
          <p:cNvSpPr>
            <a:spLocks noGrp="1"/>
          </p:cNvSpPr>
          <p:nvPr>
            <p:ph type="body" sz="quarter" idx="31" hasCustomPrompt="1"/>
          </p:nvPr>
        </p:nvSpPr>
        <p:spPr>
          <a:xfrm>
            <a:off x="1395162" y="1540200"/>
            <a:ext cx="4500000" cy="1332000"/>
          </a:xfrm>
          <a:solidFill>
            <a:schemeClr val="bg1"/>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5" name="Text Placeholder 24">
            <a:extLst>
              <a:ext uri="{FF2B5EF4-FFF2-40B4-BE49-F238E27FC236}">
                <a16:creationId xmlns:a16="http://schemas.microsoft.com/office/drawing/2014/main" id="{6A713E59-1747-4F11-84B1-535B75DEEF26}"/>
              </a:ext>
            </a:extLst>
          </p:cNvPr>
          <p:cNvSpPr>
            <a:spLocks noGrp="1"/>
          </p:cNvSpPr>
          <p:nvPr>
            <p:ph type="body" sz="quarter" idx="32" hasCustomPrompt="1"/>
          </p:nvPr>
        </p:nvSpPr>
        <p:spPr>
          <a:xfrm>
            <a:off x="1395162" y="3071239"/>
            <a:ext cx="4500000" cy="1332000"/>
          </a:xfrm>
          <a:solidFill>
            <a:schemeClr val="bg1"/>
          </a:solidFill>
          <a:effectLst>
            <a:outerShdw blurRad="38100" dist="12700" dir="2700000" algn="tl" rotWithShape="0">
              <a:prstClr val="black">
                <a:alpha val="40000"/>
              </a:prstClr>
            </a:outerShdw>
          </a:effectLst>
        </p:spPr>
        <p:txBody>
          <a:bodyPr lIns="72000"/>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 </a:t>
            </a:r>
          </a:p>
          <a:p>
            <a:pPr lvl="1"/>
            <a:endParaRPr lang="en-US" dirty="0"/>
          </a:p>
        </p:txBody>
      </p:sp>
      <p:sp>
        <p:nvSpPr>
          <p:cNvPr id="27" name="Text Placeholder 26">
            <a:extLst>
              <a:ext uri="{FF2B5EF4-FFF2-40B4-BE49-F238E27FC236}">
                <a16:creationId xmlns:a16="http://schemas.microsoft.com/office/drawing/2014/main" id="{339BDACB-DE68-479E-B621-BDEDCA889005}"/>
              </a:ext>
            </a:extLst>
          </p:cNvPr>
          <p:cNvSpPr>
            <a:spLocks noGrp="1"/>
          </p:cNvSpPr>
          <p:nvPr>
            <p:ph type="body" sz="quarter" idx="33" hasCustomPrompt="1"/>
          </p:nvPr>
        </p:nvSpPr>
        <p:spPr>
          <a:xfrm>
            <a:off x="1395162" y="4602278"/>
            <a:ext cx="4499999" cy="1332000"/>
          </a:xfrm>
          <a:solidFill>
            <a:schemeClr val="bg1"/>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9" name="Text Placeholder 28">
            <a:extLst>
              <a:ext uri="{FF2B5EF4-FFF2-40B4-BE49-F238E27FC236}">
                <a16:creationId xmlns:a16="http://schemas.microsoft.com/office/drawing/2014/main" id="{08CA7D1D-7EF5-4891-888B-935F28867BAE}"/>
              </a:ext>
            </a:extLst>
          </p:cNvPr>
          <p:cNvSpPr>
            <a:spLocks noGrp="1"/>
          </p:cNvSpPr>
          <p:nvPr>
            <p:ph type="body" sz="quarter" idx="34" hasCustomPrompt="1"/>
          </p:nvPr>
        </p:nvSpPr>
        <p:spPr>
          <a:xfrm>
            <a:off x="7332600" y="1540200"/>
            <a:ext cx="4500000" cy="1332000"/>
          </a:xfrm>
          <a:solidFill>
            <a:schemeClr val="bg1"/>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31" name="Text Placeholder 30">
            <a:extLst>
              <a:ext uri="{FF2B5EF4-FFF2-40B4-BE49-F238E27FC236}">
                <a16:creationId xmlns:a16="http://schemas.microsoft.com/office/drawing/2014/main" id="{04A69F13-32AF-4F39-AC25-C1AE9BB10C3F}"/>
              </a:ext>
            </a:extLst>
          </p:cNvPr>
          <p:cNvSpPr>
            <a:spLocks noGrp="1"/>
          </p:cNvSpPr>
          <p:nvPr>
            <p:ph type="body" sz="quarter" idx="35" hasCustomPrompt="1"/>
          </p:nvPr>
        </p:nvSpPr>
        <p:spPr>
          <a:xfrm>
            <a:off x="7332600" y="3071239"/>
            <a:ext cx="4500000" cy="1332000"/>
          </a:xfrm>
          <a:solidFill>
            <a:schemeClr val="bg1"/>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33" name="Text Placeholder 32">
            <a:extLst>
              <a:ext uri="{FF2B5EF4-FFF2-40B4-BE49-F238E27FC236}">
                <a16:creationId xmlns:a16="http://schemas.microsoft.com/office/drawing/2014/main" id="{3251C952-8A33-49CF-9AAD-6FCF6D1BB0A6}"/>
              </a:ext>
            </a:extLst>
          </p:cNvPr>
          <p:cNvSpPr>
            <a:spLocks noGrp="1"/>
          </p:cNvSpPr>
          <p:nvPr>
            <p:ph type="body" sz="quarter" idx="36" hasCustomPrompt="1"/>
          </p:nvPr>
        </p:nvSpPr>
        <p:spPr>
          <a:xfrm>
            <a:off x="7332600" y="4602278"/>
            <a:ext cx="4500000" cy="1332000"/>
          </a:xfrm>
          <a:solidFill>
            <a:schemeClr val="bg1"/>
          </a:solidFill>
          <a:effectLst>
            <a:outerShdw blurRad="38100" dist="12700" dir="2700000" algn="tl" rotWithShape="0">
              <a:prstClr val="black">
                <a:alpha val="40000"/>
              </a:prstClr>
            </a:outerShdw>
          </a:effectLst>
        </p:spPr>
        <p:txBody>
          <a:bodyPr lIns="72000">
            <a:normAutofit/>
          </a:bodyPr>
          <a:lstStyle>
            <a:lvl1pPr marL="0" indent="0">
              <a:buNone/>
              <a:defRPr sz="1400">
                <a:solidFill>
                  <a:schemeClr val="accent5"/>
                </a:solidFill>
              </a:defRPr>
            </a:lvl1pPr>
            <a:lvl2pPr marL="283050" indent="0">
              <a:buNone/>
              <a:defRPr sz="1400">
                <a:solidFill>
                  <a:schemeClr val="accent5"/>
                </a:solidFill>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 name="Picture Placeholder 2">
            <a:extLst>
              <a:ext uri="{FF2B5EF4-FFF2-40B4-BE49-F238E27FC236}">
                <a16:creationId xmlns:a16="http://schemas.microsoft.com/office/drawing/2014/main" id="{FA95C5E1-0290-55A8-E4E9-2BC0159B38C3}"/>
              </a:ext>
            </a:extLst>
          </p:cNvPr>
          <p:cNvSpPr>
            <a:spLocks noGrp="1"/>
          </p:cNvSpPr>
          <p:nvPr>
            <p:ph type="pic" sz="quarter" idx="27"/>
          </p:nvPr>
        </p:nvSpPr>
        <p:spPr>
          <a:xfrm>
            <a:off x="438150" y="1540488"/>
            <a:ext cx="756000" cy="756000"/>
          </a:xfrm>
        </p:spPr>
        <p:txBody>
          <a:bodyPr vert="horz" wrap="none" lIns="72000" tIns="72000" rIns="0" bIns="72000" rtlCol="0" anchor="b">
            <a:noAutofit/>
          </a:bodyPr>
          <a:lstStyle>
            <a:lvl1pPr>
              <a:defRPr lang="en-US" sz="900" dirty="0">
                <a:solidFill>
                  <a:schemeClr val="bg1"/>
                </a:solidFill>
              </a:defRPr>
            </a:lvl1pPr>
          </a:lstStyle>
          <a:p>
            <a:pPr marL="0" lvl="0" indent="0" algn="ctr">
              <a:spcBef>
                <a:spcPts val="0"/>
              </a:spcBef>
              <a:buNone/>
            </a:pPr>
            <a:r>
              <a:rPr lang="da-DK"/>
              <a:t>Klik på ikonet for at tilføje et billede</a:t>
            </a:r>
            <a:endParaRPr lang="en-US" dirty="0"/>
          </a:p>
        </p:txBody>
      </p:sp>
      <p:sp>
        <p:nvSpPr>
          <p:cNvPr id="6" name="Picture Placeholder 3">
            <a:extLst>
              <a:ext uri="{FF2B5EF4-FFF2-40B4-BE49-F238E27FC236}">
                <a16:creationId xmlns:a16="http://schemas.microsoft.com/office/drawing/2014/main" id="{CA0EB220-55F7-00E9-1249-1EA400A099F0}"/>
              </a:ext>
            </a:extLst>
          </p:cNvPr>
          <p:cNvSpPr>
            <a:spLocks noGrp="1"/>
          </p:cNvSpPr>
          <p:nvPr>
            <p:ph type="pic" sz="quarter" idx="28"/>
          </p:nvPr>
        </p:nvSpPr>
        <p:spPr>
          <a:xfrm>
            <a:off x="436593" y="3071239"/>
            <a:ext cx="756000" cy="756000"/>
          </a:xfrm>
        </p:spPr>
        <p:txBody>
          <a:bodyPr vert="horz" wrap="none" lIns="72000" tIns="72000" rIns="0" bIns="72000" rtlCol="0" anchor="b">
            <a:noAutofit/>
          </a:bodyPr>
          <a:lstStyle>
            <a:lvl1pPr>
              <a:defRPr lang="en-US" sz="900" dirty="0">
                <a:solidFill>
                  <a:schemeClr val="bg1"/>
                </a:solidFill>
              </a:defRPr>
            </a:lvl1pPr>
          </a:lstStyle>
          <a:p>
            <a:pPr marL="0" lvl="0" indent="0" algn="ctr">
              <a:spcBef>
                <a:spcPts val="0"/>
              </a:spcBef>
              <a:buNone/>
            </a:pPr>
            <a:r>
              <a:rPr lang="da-DK"/>
              <a:t>Klik på ikonet for at tilføje et billede</a:t>
            </a:r>
            <a:endParaRPr lang="en-US" dirty="0"/>
          </a:p>
        </p:txBody>
      </p:sp>
      <p:sp>
        <p:nvSpPr>
          <p:cNvPr id="9" name="Picture Placeholder 4">
            <a:extLst>
              <a:ext uri="{FF2B5EF4-FFF2-40B4-BE49-F238E27FC236}">
                <a16:creationId xmlns:a16="http://schemas.microsoft.com/office/drawing/2014/main" id="{14CCD872-D528-7D23-3A28-8976FFDF551D}"/>
              </a:ext>
            </a:extLst>
          </p:cNvPr>
          <p:cNvSpPr>
            <a:spLocks noGrp="1"/>
          </p:cNvSpPr>
          <p:nvPr>
            <p:ph type="pic" sz="quarter" idx="29"/>
          </p:nvPr>
        </p:nvSpPr>
        <p:spPr>
          <a:xfrm>
            <a:off x="438150" y="4602278"/>
            <a:ext cx="756000" cy="756000"/>
          </a:xfrm>
        </p:spPr>
        <p:txBody>
          <a:bodyPr wrap="none" lIns="72000" tIns="72000" rIns="0" bIns="72000" anchor="b">
            <a:noAutofit/>
          </a:bodyPr>
          <a:lstStyle>
            <a:lvl1pPr marL="0" indent="0" algn="ctr">
              <a:spcBef>
                <a:spcPts val="0"/>
              </a:spcBef>
              <a:buNone/>
              <a:defRPr sz="900">
                <a:solidFill>
                  <a:schemeClr val="bg1"/>
                </a:solidFill>
              </a:defRPr>
            </a:lvl1pPr>
          </a:lstStyle>
          <a:p>
            <a:r>
              <a:rPr lang="da-DK"/>
              <a:t>Klik på ikonet for at tilføje et billede</a:t>
            </a:r>
            <a:endParaRPr lang="en-US" dirty="0"/>
          </a:p>
        </p:txBody>
      </p:sp>
      <p:sp>
        <p:nvSpPr>
          <p:cNvPr id="10" name="Picture Placeholder 5">
            <a:extLst>
              <a:ext uri="{FF2B5EF4-FFF2-40B4-BE49-F238E27FC236}">
                <a16:creationId xmlns:a16="http://schemas.microsoft.com/office/drawing/2014/main" id="{7BF3A33F-B6F5-5D8C-8F12-580CBF13C2D3}"/>
              </a:ext>
            </a:extLst>
          </p:cNvPr>
          <p:cNvSpPr>
            <a:spLocks noGrp="1"/>
          </p:cNvSpPr>
          <p:nvPr>
            <p:ph type="pic" sz="quarter" idx="37"/>
          </p:nvPr>
        </p:nvSpPr>
        <p:spPr>
          <a:xfrm>
            <a:off x="6370638" y="1540488"/>
            <a:ext cx="756000" cy="756000"/>
          </a:xfrm>
        </p:spPr>
        <p:txBody>
          <a:bodyPr vert="horz" wrap="none" lIns="72000" tIns="72000" rIns="0" bIns="72000" rtlCol="0" anchor="b">
            <a:noAutofit/>
          </a:bodyPr>
          <a:lstStyle>
            <a:lvl1pPr marL="0" indent="0" algn="ctr">
              <a:buNone/>
              <a:defRPr lang="en-US" sz="900" dirty="0">
                <a:solidFill>
                  <a:schemeClr val="bg1"/>
                </a:solidFill>
              </a:defRPr>
            </a:lvl1pPr>
          </a:lstStyle>
          <a:p>
            <a:r>
              <a:rPr lang="da-DK"/>
              <a:t>Klik på ikonet for at tilføje et billede</a:t>
            </a:r>
            <a:endParaRPr lang="en-US" dirty="0"/>
          </a:p>
        </p:txBody>
      </p:sp>
      <p:sp>
        <p:nvSpPr>
          <p:cNvPr id="11" name="Picture Placeholder 6">
            <a:extLst>
              <a:ext uri="{FF2B5EF4-FFF2-40B4-BE49-F238E27FC236}">
                <a16:creationId xmlns:a16="http://schemas.microsoft.com/office/drawing/2014/main" id="{8BC3F752-FDA5-B43D-2EDF-4AF54D1154A1}"/>
              </a:ext>
            </a:extLst>
          </p:cNvPr>
          <p:cNvSpPr>
            <a:spLocks noGrp="1"/>
          </p:cNvSpPr>
          <p:nvPr>
            <p:ph type="pic" sz="quarter" idx="38"/>
          </p:nvPr>
        </p:nvSpPr>
        <p:spPr>
          <a:xfrm>
            <a:off x="6369081" y="3071239"/>
            <a:ext cx="756000" cy="756000"/>
          </a:xfrm>
        </p:spPr>
        <p:txBody>
          <a:bodyPr vert="horz" wrap="none" lIns="72000" tIns="72000" rIns="0" bIns="72000" rtlCol="0" anchor="b">
            <a:noAutofit/>
          </a:bodyPr>
          <a:lstStyle>
            <a:lvl1pPr>
              <a:defRPr lang="en-US" sz="900" dirty="0">
                <a:solidFill>
                  <a:schemeClr val="bg1"/>
                </a:solidFill>
              </a:defRPr>
            </a:lvl1pPr>
          </a:lstStyle>
          <a:p>
            <a:pPr marL="0" lvl="0" indent="0" algn="ctr">
              <a:spcBef>
                <a:spcPts val="0"/>
              </a:spcBef>
              <a:buNone/>
            </a:pPr>
            <a:r>
              <a:rPr lang="da-DK"/>
              <a:t>Klik på ikonet for at tilføje et billede</a:t>
            </a:r>
            <a:endParaRPr lang="en-US" dirty="0"/>
          </a:p>
        </p:txBody>
      </p:sp>
      <p:sp>
        <p:nvSpPr>
          <p:cNvPr id="12" name="Picture Placeholder 7">
            <a:extLst>
              <a:ext uri="{FF2B5EF4-FFF2-40B4-BE49-F238E27FC236}">
                <a16:creationId xmlns:a16="http://schemas.microsoft.com/office/drawing/2014/main" id="{32182F4A-4219-F9CF-0919-77BAE3E3ADA6}"/>
              </a:ext>
            </a:extLst>
          </p:cNvPr>
          <p:cNvSpPr>
            <a:spLocks noGrp="1"/>
          </p:cNvSpPr>
          <p:nvPr>
            <p:ph type="pic" sz="quarter" idx="39"/>
          </p:nvPr>
        </p:nvSpPr>
        <p:spPr>
          <a:xfrm>
            <a:off x="6369081" y="4602278"/>
            <a:ext cx="756000" cy="756000"/>
          </a:xfrm>
        </p:spPr>
        <p:txBody>
          <a:bodyPr wrap="none" lIns="72000" tIns="72000" rIns="0" bIns="72000" anchor="b">
            <a:noAutofit/>
          </a:bodyPr>
          <a:lstStyle>
            <a:lvl1pPr marL="0" indent="0" algn="ctr">
              <a:spcBef>
                <a:spcPts val="0"/>
              </a:spcBef>
              <a:buNone/>
              <a:defRPr sz="900">
                <a:solidFill>
                  <a:schemeClr val="bg1"/>
                </a:solidFill>
              </a:defRPr>
            </a:lvl1pPr>
          </a:lstStyle>
          <a:p>
            <a:r>
              <a:rPr lang="da-DK"/>
              <a:t>Klik på ikonet for at tilføje et billede</a:t>
            </a:r>
            <a:endParaRPr lang="en-US" dirty="0"/>
          </a:p>
        </p:txBody>
      </p:sp>
      <p:sp>
        <p:nvSpPr>
          <p:cNvPr id="13" name="Text Placeholder 3">
            <a:extLst>
              <a:ext uri="{FF2B5EF4-FFF2-40B4-BE49-F238E27FC236}">
                <a16:creationId xmlns:a16="http://schemas.microsoft.com/office/drawing/2014/main" id="{ECA5C23A-848B-35C3-B6F5-EF6C9282879D}"/>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facts and icons: Click to edit text</a:t>
            </a:r>
          </a:p>
        </p:txBody>
      </p:sp>
      <p:sp>
        <p:nvSpPr>
          <p:cNvPr id="4" name="Slide Number Placeholder 5">
            <a:extLst>
              <a:ext uri="{FF2B5EF4-FFF2-40B4-BE49-F238E27FC236}">
                <a16:creationId xmlns:a16="http://schemas.microsoft.com/office/drawing/2014/main" id="{F320E31C-8AA7-D571-7297-3A086A0EDD93}"/>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5" name="Logo on top">
            <a:extLst>
              <a:ext uri="{FF2B5EF4-FFF2-40B4-BE49-F238E27FC236}">
                <a16:creationId xmlns:a16="http://schemas.microsoft.com/office/drawing/2014/main" id="{AE515C1B-DCA6-AACC-9E7A-4AC005FF95A1}"/>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79847995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e content_San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EC09FC0-046C-4680-8863-00E867AAE76C}"/>
              </a:ext>
            </a:extLst>
          </p:cNvPr>
          <p:cNvSpPr>
            <a:spLocks noGrp="1"/>
          </p:cNvSpPr>
          <p:nvPr>
            <p:ph type="subTitle" idx="13" hasCustomPrompt="1"/>
          </p:nvPr>
        </p:nvSpPr>
        <p:spPr>
          <a:xfrm>
            <a:off x="360000" y="1080000"/>
            <a:ext cx="11448000" cy="432000"/>
          </a:xfrm>
          <a:prstGeom prst="rect">
            <a:avLst/>
          </a:prstGeom>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p:txBody>
      </p:sp>
      <p:sp>
        <p:nvSpPr>
          <p:cNvPr id="9" name="Content Placeholder 3">
            <a:extLst>
              <a:ext uri="{FF2B5EF4-FFF2-40B4-BE49-F238E27FC236}">
                <a16:creationId xmlns:a16="http://schemas.microsoft.com/office/drawing/2014/main" id="{E14FBFAE-6F7B-4E9C-BCC3-47A94886710C}"/>
              </a:ext>
            </a:extLst>
          </p:cNvPr>
          <p:cNvSpPr>
            <a:spLocks noGrp="1"/>
          </p:cNvSpPr>
          <p:nvPr>
            <p:ph sz="quarter" idx="14" hasCustomPrompt="1"/>
          </p:nvPr>
        </p:nvSpPr>
        <p:spPr>
          <a:xfrm>
            <a:off x="360000" y="1586752"/>
            <a:ext cx="11473200" cy="4608000"/>
          </a:xfrm>
          <a:ln w="19050">
            <a:noFill/>
          </a:ln>
        </p:spPr>
        <p:txBody>
          <a:bodyPr lIns="0" tIns="0" rIns="0" bIns="0">
            <a:noAutofit/>
          </a:bodyPr>
          <a:lstStyle>
            <a:lvl1pPr>
              <a:defRPr baseline="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Date Placeholder 2">
            <a:extLst>
              <a:ext uri="{FF2B5EF4-FFF2-40B4-BE49-F238E27FC236}">
                <a16:creationId xmlns:a16="http://schemas.microsoft.com/office/drawing/2014/main" id="{F6B6A2B6-A4A4-4A4A-8CD5-698879BC50FF}"/>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solidFill>
                  <a:schemeClr val="accent5"/>
                </a:solidFill>
              </a:defRPr>
            </a:lvl1pPr>
          </a:lstStyle>
          <a:p>
            <a:fld id="{69E13B75-897E-4185-94A2-C49ED61E6245}" type="datetimeFigureOut">
              <a:rPr lang="da-DK" smtClean="0"/>
              <a:t>24-02-2026</a:t>
            </a:fld>
            <a:endParaRPr lang="da-DK"/>
          </a:p>
        </p:txBody>
      </p:sp>
      <p:sp>
        <p:nvSpPr>
          <p:cNvPr id="2" name="Text Placeholder 3">
            <a:extLst>
              <a:ext uri="{FF2B5EF4-FFF2-40B4-BE49-F238E27FC236}">
                <a16:creationId xmlns:a16="http://schemas.microsoft.com/office/drawing/2014/main" id="{78165127-0C86-B111-DFC0-DA0F814F256F}"/>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One content: Click to edit text</a:t>
            </a:r>
          </a:p>
        </p:txBody>
      </p:sp>
      <p:sp>
        <p:nvSpPr>
          <p:cNvPr id="5" name="Slide Number Placeholder 5">
            <a:extLst>
              <a:ext uri="{FF2B5EF4-FFF2-40B4-BE49-F238E27FC236}">
                <a16:creationId xmlns:a16="http://schemas.microsoft.com/office/drawing/2014/main" id="{F6CDFB15-A7E9-D3CA-DEF5-454766E4806F}"/>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10" name="Logo on top">
            <a:extLst>
              <a:ext uri="{FF2B5EF4-FFF2-40B4-BE49-F238E27FC236}">
                <a16:creationId xmlns:a16="http://schemas.microsoft.com/office/drawing/2014/main" id="{4B9F5F67-CC76-F891-E20A-0770C5F22BF1}"/>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841667868"/>
      </p:ext>
    </p:extLst>
  </p:cSld>
  <p:clrMapOvr>
    <a:masterClrMapping/>
  </p:clrMapOvr>
  <p:extLst>
    <p:ext uri="{DCECCB84-F9BA-43D5-87BE-67443E8EF086}">
      <p15:sldGuideLst xmlns:p15="http://schemas.microsoft.com/office/powerpoint/2012/main">
        <p15:guide id="1" orient="horz" pos="952">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and image_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A1309CE-BB74-4935-6144-CAEEC2A5EFD7}"/>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 name="connsiteX0" fmla="*/ 1008 w 14831"/>
              <a:gd name="connsiteY0" fmla="*/ 67 h 10010"/>
              <a:gd name="connsiteX1" fmla="*/ 14831 w 14831"/>
              <a:gd name="connsiteY1" fmla="*/ 0 h 10010"/>
              <a:gd name="connsiteX2" fmla="*/ 14831 w 14831"/>
              <a:gd name="connsiteY2" fmla="*/ 10010 h 10010"/>
              <a:gd name="connsiteX3" fmla="*/ 0 w 14831"/>
              <a:gd name="connsiteY3" fmla="*/ 10010 h 10010"/>
              <a:gd name="connsiteX4" fmla="*/ 1008 w 14831"/>
              <a:gd name="connsiteY4" fmla="*/ 67 h 10010"/>
              <a:gd name="connsiteX0" fmla="*/ 1024 w 14831"/>
              <a:gd name="connsiteY0" fmla="*/ 1 h 10010"/>
              <a:gd name="connsiteX1" fmla="*/ 14831 w 14831"/>
              <a:gd name="connsiteY1" fmla="*/ 0 h 10010"/>
              <a:gd name="connsiteX2" fmla="*/ 14831 w 14831"/>
              <a:gd name="connsiteY2" fmla="*/ 10010 h 10010"/>
              <a:gd name="connsiteX3" fmla="*/ 0 w 14831"/>
              <a:gd name="connsiteY3" fmla="*/ 10010 h 10010"/>
              <a:gd name="connsiteX4" fmla="*/ 1024 w 14831"/>
              <a:gd name="connsiteY4" fmla="*/ 1 h 10010"/>
              <a:gd name="connsiteX0" fmla="*/ 1024 w 14831"/>
              <a:gd name="connsiteY0" fmla="*/ 0 h 10037"/>
              <a:gd name="connsiteX1" fmla="*/ 14831 w 14831"/>
              <a:gd name="connsiteY1" fmla="*/ 27 h 10037"/>
              <a:gd name="connsiteX2" fmla="*/ 14831 w 14831"/>
              <a:gd name="connsiteY2" fmla="*/ 10037 h 10037"/>
              <a:gd name="connsiteX3" fmla="*/ 0 w 14831"/>
              <a:gd name="connsiteY3" fmla="*/ 10037 h 10037"/>
              <a:gd name="connsiteX4" fmla="*/ 1024 w 14831"/>
              <a:gd name="connsiteY4" fmla="*/ 0 h 10037"/>
              <a:gd name="connsiteX0" fmla="*/ 1024 w 14831"/>
              <a:gd name="connsiteY0" fmla="*/ 1 h 10010"/>
              <a:gd name="connsiteX1" fmla="*/ 14831 w 14831"/>
              <a:gd name="connsiteY1" fmla="*/ 0 h 10010"/>
              <a:gd name="connsiteX2" fmla="*/ 14831 w 14831"/>
              <a:gd name="connsiteY2" fmla="*/ 10010 h 10010"/>
              <a:gd name="connsiteX3" fmla="*/ 0 w 14831"/>
              <a:gd name="connsiteY3" fmla="*/ 10010 h 10010"/>
              <a:gd name="connsiteX4" fmla="*/ 1024 w 14831"/>
              <a:gd name="connsiteY4" fmla="*/ 1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24" y="1"/>
                </a:moveTo>
                <a:lnTo>
                  <a:pt x="14831" y="0"/>
                </a:lnTo>
                <a:cubicBezTo>
                  <a:pt x="14834" y="3327"/>
                  <a:pt x="14828" y="6682"/>
                  <a:pt x="14831" y="10010"/>
                </a:cubicBezTo>
                <a:lnTo>
                  <a:pt x="0" y="10010"/>
                </a:lnTo>
                <a:cubicBezTo>
                  <a:pt x="341" y="6664"/>
                  <a:pt x="683" y="3347"/>
                  <a:pt x="1024" y="1"/>
                </a:cubicBez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3" name="Date Placeholder 2"/>
          <p:cNvSpPr>
            <a:spLocks noGrp="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5"/>
              </a:solidFill>
            </a:endParaRPr>
          </a:p>
        </p:txBody>
      </p:sp>
      <p:sp>
        <p:nvSpPr>
          <p:cNvPr id="5" name="Text Placeholder 4">
            <a:extLst>
              <a:ext uri="{FF2B5EF4-FFF2-40B4-BE49-F238E27FC236}">
                <a16:creationId xmlns:a16="http://schemas.microsoft.com/office/drawing/2014/main" id="{28C2C21B-CD4C-49CB-B367-2437B48D3228}"/>
              </a:ext>
            </a:extLst>
          </p:cNvPr>
          <p:cNvSpPr>
            <a:spLocks noGrp="1"/>
          </p:cNvSpPr>
          <p:nvPr>
            <p:ph type="body" sz="quarter" idx="13" hasCustomPrompt="1"/>
          </p:nvPr>
        </p:nvSpPr>
        <p:spPr>
          <a:xfrm>
            <a:off x="842400" y="1234439"/>
            <a:ext cx="4531294" cy="215149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kern="1200" baseline="0">
                <a:solidFill>
                  <a:schemeClr val="accent5"/>
                </a:solidFill>
                <a:effectLst/>
                <a:latin typeface="Aptos Serif" panose="02020604070405020304" pitchFamily="18" charset="0"/>
                <a:ea typeface="+mn-ea"/>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“Quote and image: Click to edit text…..Your brand is a promise to your customers – a promise of quality, consistency, competency, and reliability”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1" i="0" dirty="0">
              <a:solidFill>
                <a:srgbClr val="353535"/>
              </a:solidFill>
              <a:effectLst/>
              <a:latin typeface="-apple-system"/>
            </a:endParaRPr>
          </a:p>
          <a:p>
            <a:pPr lvl="0"/>
            <a:endParaRPr lang="en-US" dirty="0"/>
          </a:p>
        </p:txBody>
      </p:sp>
      <p:sp>
        <p:nvSpPr>
          <p:cNvPr id="9" name="Text Placeholder 5">
            <a:extLst>
              <a:ext uri="{FF2B5EF4-FFF2-40B4-BE49-F238E27FC236}">
                <a16:creationId xmlns:a16="http://schemas.microsoft.com/office/drawing/2014/main" id="{D6B9DF4D-F2BC-4ED0-9111-08038ED80882}"/>
              </a:ext>
            </a:extLst>
          </p:cNvPr>
          <p:cNvSpPr>
            <a:spLocks noGrp="1"/>
          </p:cNvSpPr>
          <p:nvPr>
            <p:ph type="body" sz="quarter" idx="14" hasCustomPrompt="1"/>
          </p:nvPr>
        </p:nvSpPr>
        <p:spPr>
          <a:xfrm>
            <a:off x="842400" y="4307453"/>
            <a:ext cx="4531294" cy="274312"/>
          </a:xfrm>
          <a:prstGeom prst="rect">
            <a:avLst/>
          </a:prstGeom>
        </p:spPr>
        <p:txBody>
          <a:bodyPr lIns="72000" tIns="36000" rIns="72000" bIns="36000">
            <a:noAutofit/>
          </a:bodyPr>
          <a:lstStyle>
            <a:lvl1pPr marL="0" indent="0" algn="r">
              <a:buNone/>
              <a:defRPr lang="da-DK" sz="1400" b="0" i="0" smtClean="0">
                <a:solidFill>
                  <a:schemeClr val="accent5"/>
                </a:solidFill>
                <a:effectLst/>
                <a:latin typeface="Aptos Light" panose="020B0004020202020204" pitchFamily="34" charset="0"/>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Jason Hartman</a:t>
            </a:r>
          </a:p>
        </p:txBody>
      </p:sp>
      <p:sp>
        <p:nvSpPr>
          <p:cNvPr id="2" name="Slide Number Placeholder 5">
            <a:extLst>
              <a:ext uri="{FF2B5EF4-FFF2-40B4-BE49-F238E27FC236}">
                <a16:creationId xmlns:a16="http://schemas.microsoft.com/office/drawing/2014/main" id="{5E487F4F-A6A1-1E36-8ADB-03E156B139D7}"/>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F81F2359-D044-A680-E31D-7BB62038F5AA}"/>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420786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pos="3839">
          <p15:clr>
            <a:srgbClr val="A4A3A4"/>
          </p15:clr>
        </p15:guide>
        <p15:guide id="2" pos="530">
          <p15:clr>
            <a:srgbClr val="A4A3A4"/>
          </p15:clr>
        </p15:guide>
        <p15:guide id="3" pos="3385">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ull image and headline__Whit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4617FF-8440-4B4B-B5DC-B52456B510C0}"/>
              </a:ext>
              <a:ext uri="{C183D7F6-B498-43B3-948B-1728B52AA6E4}">
                <adec:decorative xmlns:adec="http://schemas.microsoft.com/office/drawing/2017/decorative" val="1"/>
              </a:ext>
            </a:extLst>
          </p:cNvPr>
          <p:cNvSpPr>
            <a:spLocks noGrp="1"/>
          </p:cNvSpPr>
          <p:nvPr>
            <p:ph type="pic" sz="quarter" idx="12"/>
          </p:nvPr>
        </p:nvSpPr>
        <p:spPr>
          <a:xfrm>
            <a:off x="1" y="0"/>
            <a:ext cx="12192000" cy="6858000"/>
          </a:xfrm>
          <a:prstGeom prst="rect">
            <a:avLst/>
          </a:prstGeom>
          <a:solidFill>
            <a:schemeClr val="bg1"/>
          </a:solidFill>
        </p:spPr>
        <p:txBody>
          <a:bodyPr anchor="ctr"/>
          <a:lstStyle>
            <a:lvl1pPr marL="0" indent="0" algn="ctr">
              <a:buNone/>
              <a:defRPr>
                <a:solidFill>
                  <a:schemeClr val="bg1"/>
                </a:solidFill>
              </a:defRPr>
            </a:lvl1pPr>
          </a:lstStyle>
          <a:p>
            <a:r>
              <a:rPr lang="da-DK"/>
              <a:t>Klik på ikonet for at tilføje et billede</a:t>
            </a:r>
            <a:endParaRPr lang="da-DK" dirty="0"/>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Slide Number Placeholder 5">
            <a:extLst>
              <a:ext uri="{FF2B5EF4-FFF2-40B4-BE49-F238E27FC236}">
                <a16:creationId xmlns:a16="http://schemas.microsoft.com/office/drawing/2014/main" id="{B64E6733-2945-A20D-3857-32E2F43C505B}"/>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Text Placeholder 8">
            <a:extLst>
              <a:ext uri="{FF2B5EF4-FFF2-40B4-BE49-F238E27FC236}">
                <a16:creationId xmlns:a16="http://schemas.microsoft.com/office/drawing/2014/main" id="{64CF6E21-A96E-3CE7-469F-F9CD47358E8D}"/>
              </a:ext>
            </a:extLst>
          </p:cNvPr>
          <p:cNvSpPr>
            <a:spLocks noGrp="1"/>
          </p:cNvSpPr>
          <p:nvPr>
            <p:ph type="body" sz="quarter" idx="24" hasCustomPrompt="1"/>
          </p:nvPr>
        </p:nvSpPr>
        <p:spPr>
          <a:xfrm>
            <a:off x="360000" y="1641411"/>
            <a:ext cx="5370406" cy="2053702"/>
          </a:xfrm>
        </p:spPr>
        <p:txBody>
          <a:bodyPr lIns="0" tIns="0" rIns="0" bIns="0" numCol="1" spcCol="360000">
            <a:noAutofit/>
          </a:bodyPr>
          <a:lstStyle>
            <a:lvl1pPr marL="0" indent="0" algn="l" defTabSz="914400" rtl="0" eaLnBrk="1" latinLnBrk="0" hangingPunct="1">
              <a:lnSpc>
                <a:spcPct val="90000"/>
              </a:lnSpc>
              <a:spcBef>
                <a:spcPts val="1000"/>
              </a:spcBef>
              <a:buFont typeface="Arial" panose="020B0604020202020204" pitchFamily="34" charset="0"/>
              <a:buNone/>
              <a:defRPr lang="da-DK" sz="1600" kern="1200" dirty="0">
                <a:solidFill>
                  <a:schemeClr val="accent5"/>
                </a:solidFill>
                <a:latin typeface="+mn-lt"/>
                <a:ea typeface="+mn-ea"/>
                <a:cs typeface="+mn-cs"/>
              </a:defRPr>
            </a:lvl1pPr>
          </a:lstStyle>
          <a:p>
            <a:r>
              <a:rPr lang="en-US" dirty="0"/>
              <a:t>Click to edit text</a:t>
            </a:r>
            <a:endParaRPr lang="da-DK" dirty="0"/>
          </a:p>
        </p:txBody>
      </p:sp>
      <p:sp>
        <p:nvSpPr>
          <p:cNvPr id="5" name="Title 1">
            <a:extLst>
              <a:ext uri="{FF2B5EF4-FFF2-40B4-BE49-F238E27FC236}">
                <a16:creationId xmlns:a16="http://schemas.microsoft.com/office/drawing/2014/main" id="{7AD17B16-8AAB-264A-7B81-832CB2F342F4}"/>
              </a:ext>
            </a:extLst>
          </p:cNvPr>
          <p:cNvSpPr>
            <a:spLocks noGrp="1"/>
          </p:cNvSpPr>
          <p:nvPr>
            <p:ph type="ctrTitle" hasCustomPrompt="1"/>
          </p:nvPr>
        </p:nvSpPr>
        <p:spPr>
          <a:xfrm>
            <a:off x="360000" y="252000"/>
            <a:ext cx="10333037" cy="1279642"/>
          </a:xfrm>
          <a:prstGeom prst="rect">
            <a:avLst/>
          </a:prstGeom>
        </p:spPr>
        <p:txBody>
          <a:bodyPr lIns="0" tIns="0" rIns="0" bIns="0" anchor="b"/>
          <a:lstStyle>
            <a:lvl1pPr algn="l">
              <a:lnSpc>
                <a:spcPct val="100000"/>
              </a:lnSpc>
              <a:defRPr sz="4000" b="0">
                <a:solidFill>
                  <a:schemeClr val="accent5"/>
                </a:solidFill>
                <a:latin typeface="+mj-lt"/>
                <a:ea typeface="Segoe UI Black" panose="020B0A02040204020203" pitchFamily="34" charset="0"/>
                <a:cs typeface="Aptos Serif" panose="02020604070405020304" pitchFamily="18" charset="0"/>
              </a:defRPr>
            </a:lvl1pPr>
          </a:lstStyle>
          <a:p>
            <a:pPr lvl="0"/>
            <a:r>
              <a:rPr lang="en-US" dirty="0"/>
              <a:t>Full image and headline: Click to edit </a:t>
            </a:r>
          </a:p>
        </p:txBody>
      </p:sp>
      <p:sp>
        <p:nvSpPr>
          <p:cNvPr id="7" name="Logo on top">
            <a:extLst>
              <a:ext uri="{FF2B5EF4-FFF2-40B4-BE49-F238E27FC236}">
                <a16:creationId xmlns:a16="http://schemas.microsoft.com/office/drawing/2014/main" id="{2FEF127D-5A7B-85D4-F68F-0F5A4B382FC0}"/>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29296001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ne person_white">
    <p:bg>
      <p:bgPr>
        <a:solidFill>
          <a:schemeClr val="bg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D7A3045-E332-A721-7233-BDD8C12D1E09}"/>
              </a:ext>
            </a:extLst>
          </p:cNvPr>
          <p:cNvSpPr>
            <a:spLocks noGrp="1"/>
          </p:cNvSpPr>
          <p:nvPr>
            <p:ph type="pic" sz="quarter" idx="24"/>
          </p:nvPr>
        </p:nvSpPr>
        <p:spPr>
          <a:xfrm>
            <a:off x="8017660" y="-2056"/>
            <a:ext cx="4174339" cy="686005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 h="10013">
                <a:moveTo>
                  <a:pt x="1521" y="0"/>
                </a:moveTo>
                <a:lnTo>
                  <a:pt x="10121" y="3"/>
                </a:lnTo>
                <a:cubicBezTo>
                  <a:pt x="10124" y="3330"/>
                  <a:pt x="10118" y="6685"/>
                  <a:pt x="10121" y="10013"/>
                </a:cubicBezTo>
                <a:lnTo>
                  <a:pt x="0" y="10013"/>
                </a:lnTo>
                <a:lnTo>
                  <a:pt x="1521"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6394186" cy="619713"/>
          </a:xfrm>
          <a:prstGeom prst="rect">
            <a:avLst/>
          </a:prstGeom>
        </p:spPr>
        <p:txBody>
          <a:bodyPr vert="horz" lIns="0" tIns="0" rIns="0" bIns="36000" rtlCol="0" anchor="t">
            <a:noAutofit/>
          </a:bodyPr>
          <a:lstStyle>
            <a:lvl1pPr>
              <a:defRPr>
                <a:solidFill>
                  <a:schemeClr val="accent5"/>
                </a:solidFill>
              </a:defRPr>
            </a:lvl1pPr>
          </a:lstStyle>
          <a:p>
            <a:r>
              <a:rPr lang="en-US" dirty="0"/>
              <a:t>One person: Click to edit headline</a:t>
            </a:r>
            <a:endParaRPr lang="da-DK" dirty="0"/>
          </a:p>
        </p:txBody>
      </p:sp>
      <p:sp>
        <p:nvSpPr>
          <p:cNvPr id="18" name="Text Placeholder 4">
            <a:extLst>
              <a:ext uri="{FF2B5EF4-FFF2-40B4-BE49-F238E27FC236}">
                <a16:creationId xmlns:a16="http://schemas.microsoft.com/office/drawing/2014/main" id="{589C8EA4-B98F-A733-2EA6-E5E621A6F97A}"/>
              </a:ext>
            </a:extLst>
          </p:cNvPr>
          <p:cNvSpPr>
            <a:spLocks noGrp="1"/>
          </p:cNvSpPr>
          <p:nvPr>
            <p:ph type="body" sz="quarter" idx="50" hasCustomPrompt="1"/>
          </p:nvPr>
        </p:nvSpPr>
        <p:spPr>
          <a:xfrm>
            <a:off x="3963701" y="2370041"/>
            <a:ext cx="2789885" cy="449457"/>
          </a:xfrm>
          <a:prstGeom prst="rect">
            <a:avLst/>
          </a:prstGeom>
        </p:spPr>
        <p:txBody>
          <a:bodyPr lIns="0" tIns="0" rIns="0" bIns="0" anchor="b">
            <a:noAutofit/>
          </a:bodyPr>
          <a:lstStyle>
            <a:lvl1pPr marL="0" indent="0" algn="l">
              <a:lnSpc>
                <a:spcPts val="1350"/>
              </a:lnSpc>
              <a:buNone/>
              <a:defRPr sz="16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9" name="Text Placeholder 4">
            <a:extLst>
              <a:ext uri="{FF2B5EF4-FFF2-40B4-BE49-F238E27FC236}">
                <a16:creationId xmlns:a16="http://schemas.microsoft.com/office/drawing/2014/main" id="{6357FCC5-037E-7CE2-36D6-7D066A73C7F6}"/>
              </a:ext>
            </a:extLst>
          </p:cNvPr>
          <p:cNvSpPr>
            <a:spLocks noGrp="1"/>
          </p:cNvSpPr>
          <p:nvPr>
            <p:ph type="body" sz="quarter" idx="51" hasCustomPrompt="1"/>
          </p:nvPr>
        </p:nvSpPr>
        <p:spPr>
          <a:xfrm>
            <a:off x="3963701" y="2878420"/>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0" name="Text Placeholder 4">
            <a:extLst>
              <a:ext uri="{FF2B5EF4-FFF2-40B4-BE49-F238E27FC236}">
                <a16:creationId xmlns:a16="http://schemas.microsoft.com/office/drawing/2014/main" id="{09C21E18-CC1B-2789-9549-97FBDFE00A10}"/>
              </a:ext>
            </a:extLst>
          </p:cNvPr>
          <p:cNvSpPr>
            <a:spLocks noGrp="1"/>
          </p:cNvSpPr>
          <p:nvPr>
            <p:ph type="body" sz="quarter" idx="52" hasCustomPrompt="1"/>
          </p:nvPr>
        </p:nvSpPr>
        <p:spPr>
          <a:xfrm>
            <a:off x="3963701" y="3119845"/>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1" name="Text Placeholder 4">
            <a:extLst>
              <a:ext uri="{FF2B5EF4-FFF2-40B4-BE49-F238E27FC236}">
                <a16:creationId xmlns:a16="http://schemas.microsoft.com/office/drawing/2014/main" id="{EA2FE533-8887-AE74-47EF-D7BD02D792B7}"/>
              </a:ext>
            </a:extLst>
          </p:cNvPr>
          <p:cNvSpPr>
            <a:spLocks noGrp="1"/>
          </p:cNvSpPr>
          <p:nvPr>
            <p:ph type="body" sz="quarter" idx="53" hasCustomPrompt="1"/>
          </p:nvPr>
        </p:nvSpPr>
        <p:spPr>
          <a:xfrm>
            <a:off x="3963701" y="3361270"/>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2" name="Text Placeholder 4">
            <a:extLst>
              <a:ext uri="{FF2B5EF4-FFF2-40B4-BE49-F238E27FC236}">
                <a16:creationId xmlns:a16="http://schemas.microsoft.com/office/drawing/2014/main" id="{C0BF800F-5350-1FCB-7240-76FFFCC6944F}"/>
              </a:ext>
            </a:extLst>
          </p:cNvPr>
          <p:cNvSpPr>
            <a:spLocks noGrp="1"/>
          </p:cNvSpPr>
          <p:nvPr>
            <p:ph type="body" sz="quarter" idx="54" hasCustomPrompt="1"/>
          </p:nvPr>
        </p:nvSpPr>
        <p:spPr>
          <a:xfrm>
            <a:off x="3963701" y="3602694"/>
            <a:ext cx="2789885" cy="180000"/>
          </a:xfrm>
          <a:prstGeom prst="rect">
            <a:avLst/>
          </a:prstGeom>
        </p:spPr>
        <p:txBody>
          <a:bodyPr lIns="0" tIns="0" rIns="0" bIns="0">
            <a:noAutofit/>
          </a:bodyPr>
          <a:lstStyle>
            <a:lvl1pPr marL="0" indent="0" algn="l">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0" name="Picture Placeholder 24">
            <a:extLst>
              <a:ext uri="{FF2B5EF4-FFF2-40B4-BE49-F238E27FC236}">
                <a16:creationId xmlns:a16="http://schemas.microsoft.com/office/drawing/2014/main" id="{6451E23E-03F6-BE55-FCDC-C4F1ADAA0862}"/>
              </a:ext>
            </a:extLst>
          </p:cNvPr>
          <p:cNvSpPr>
            <a:spLocks noGrp="1"/>
          </p:cNvSpPr>
          <p:nvPr>
            <p:ph type="pic" sz="quarter" idx="19"/>
          </p:nvPr>
        </p:nvSpPr>
        <p:spPr>
          <a:xfrm>
            <a:off x="1165297" y="1890684"/>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a:solidFill>
                  <a:schemeClr val="accent6"/>
                </a:solidFill>
              </a:defRPr>
            </a:lvl1pPr>
          </a:lstStyle>
          <a:p>
            <a:r>
              <a:rPr lang="da-DK"/>
              <a:t>Klik på ikonet for at tilføje et billede</a:t>
            </a:r>
            <a:endParaRPr lang="da-DK" dirty="0"/>
          </a:p>
        </p:txBody>
      </p:sp>
      <p:sp>
        <p:nvSpPr>
          <p:cNvPr id="4" name="Slide Number Placeholder 5">
            <a:extLst>
              <a:ext uri="{FF2B5EF4-FFF2-40B4-BE49-F238E27FC236}">
                <a16:creationId xmlns:a16="http://schemas.microsoft.com/office/drawing/2014/main" id="{053A96A2-0116-F828-D642-6E400C286A33}"/>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5" name="Logo on top">
            <a:extLst>
              <a:ext uri="{FF2B5EF4-FFF2-40B4-BE49-F238E27FC236}">
                <a16:creationId xmlns:a16="http://schemas.microsoft.com/office/drawing/2014/main" id="{99EDD523-0D33-D9AA-BF70-1F82FF24AF7F}"/>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76117146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two persons_whit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11473200" cy="619713"/>
          </a:xfrm>
          <a:prstGeom prst="rect">
            <a:avLst/>
          </a:prstGeom>
        </p:spPr>
        <p:txBody>
          <a:bodyPr vert="horz" lIns="0" tIns="0" rIns="0" bIns="0" rtlCol="0" anchor="t">
            <a:noAutofit/>
          </a:bodyPr>
          <a:lstStyle>
            <a:lvl1pPr>
              <a:defRPr>
                <a:solidFill>
                  <a:schemeClr val="accent5"/>
                </a:solidFill>
              </a:defRPr>
            </a:lvl1pPr>
          </a:lstStyle>
          <a:p>
            <a:r>
              <a:rPr lang="en-US" dirty="0"/>
              <a:t>Contact two persons: Click to edit headline</a:t>
            </a:r>
            <a:endParaRPr lang="da-DK" dirty="0"/>
          </a:p>
        </p:txBody>
      </p:sp>
      <p:sp>
        <p:nvSpPr>
          <p:cNvPr id="18" name="Text Placeholder 4">
            <a:extLst>
              <a:ext uri="{FF2B5EF4-FFF2-40B4-BE49-F238E27FC236}">
                <a16:creationId xmlns:a16="http://schemas.microsoft.com/office/drawing/2014/main" id="{589C8EA4-B98F-A733-2EA6-E5E621A6F97A}"/>
              </a:ext>
            </a:extLst>
          </p:cNvPr>
          <p:cNvSpPr>
            <a:spLocks noGrp="1"/>
          </p:cNvSpPr>
          <p:nvPr>
            <p:ph type="body" sz="quarter" idx="50" hasCustomPrompt="1"/>
          </p:nvPr>
        </p:nvSpPr>
        <p:spPr>
          <a:xfrm>
            <a:off x="2668812" y="4057693"/>
            <a:ext cx="2789885" cy="449457"/>
          </a:xfrm>
          <a:prstGeom prst="rect">
            <a:avLst/>
          </a:prstGeom>
        </p:spPr>
        <p:txBody>
          <a:bodyPr lIns="0" tIns="0" rIns="0" bIns="0" anchor="b">
            <a:noAutofit/>
          </a:bodyPr>
          <a:lstStyle>
            <a:lvl1pPr marL="0" indent="0" algn="ctr">
              <a:lnSpc>
                <a:spcPts val="1350"/>
              </a:lnSpc>
              <a:buNone/>
              <a:defRPr sz="16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9" name="Text Placeholder 4">
            <a:extLst>
              <a:ext uri="{FF2B5EF4-FFF2-40B4-BE49-F238E27FC236}">
                <a16:creationId xmlns:a16="http://schemas.microsoft.com/office/drawing/2014/main" id="{6357FCC5-037E-7CE2-36D6-7D066A73C7F6}"/>
              </a:ext>
            </a:extLst>
          </p:cNvPr>
          <p:cNvSpPr>
            <a:spLocks noGrp="1"/>
          </p:cNvSpPr>
          <p:nvPr>
            <p:ph type="body" sz="quarter" idx="51" hasCustomPrompt="1"/>
          </p:nvPr>
        </p:nvSpPr>
        <p:spPr>
          <a:xfrm>
            <a:off x="2668812" y="456607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0" name="Text Placeholder 4">
            <a:extLst>
              <a:ext uri="{FF2B5EF4-FFF2-40B4-BE49-F238E27FC236}">
                <a16:creationId xmlns:a16="http://schemas.microsoft.com/office/drawing/2014/main" id="{09C21E18-CC1B-2789-9549-97FBDFE00A10}"/>
              </a:ext>
            </a:extLst>
          </p:cNvPr>
          <p:cNvSpPr>
            <a:spLocks noGrp="1"/>
          </p:cNvSpPr>
          <p:nvPr>
            <p:ph type="body" sz="quarter" idx="52" hasCustomPrompt="1"/>
          </p:nvPr>
        </p:nvSpPr>
        <p:spPr>
          <a:xfrm>
            <a:off x="2668812" y="4807497"/>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1" name="Text Placeholder 4">
            <a:extLst>
              <a:ext uri="{FF2B5EF4-FFF2-40B4-BE49-F238E27FC236}">
                <a16:creationId xmlns:a16="http://schemas.microsoft.com/office/drawing/2014/main" id="{EA2FE533-8887-AE74-47EF-D7BD02D792B7}"/>
              </a:ext>
            </a:extLst>
          </p:cNvPr>
          <p:cNvSpPr>
            <a:spLocks noGrp="1"/>
          </p:cNvSpPr>
          <p:nvPr>
            <p:ph type="body" sz="quarter" idx="53" hasCustomPrompt="1"/>
          </p:nvPr>
        </p:nvSpPr>
        <p:spPr>
          <a:xfrm>
            <a:off x="2668812" y="504892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2" name="Text Placeholder 4">
            <a:extLst>
              <a:ext uri="{FF2B5EF4-FFF2-40B4-BE49-F238E27FC236}">
                <a16:creationId xmlns:a16="http://schemas.microsoft.com/office/drawing/2014/main" id="{C0BF800F-5350-1FCB-7240-76FFFCC6944F}"/>
              </a:ext>
            </a:extLst>
          </p:cNvPr>
          <p:cNvSpPr>
            <a:spLocks noGrp="1"/>
          </p:cNvSpPr>
          <p:nvPr>
            <p:ph type="body" sz="quarter" idx="54" hasCustomPrompt="1"/>
          </p:nvPr>
        </p:nvSpPr>
        <p:spPr>
          <a:xfrm>
            <a:off x="2668812" y="5290346"/>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23" name="Text Placeholder 4">
            <a:extLst>
              <a:ext uri="{FF2B5EF4-FFF2-40B4-BE49-F238E27FC236}">
                <a16:creationId xmlns:a16="http://schemas.microsoft.com/office/drawing/2014/main" id="{5FECC63B-CC4F-3C3F-E3EC-0367F4B5D5B7}"/>
              </a:ext>
            </a:extLst>
          </p:cNvPr>
          <p:cNvSpPr>
            <a:spLocks noGrp="1"/>
          </p:cNvSpPr>
          <p:nvPr>
            <p:ph type="body" sz="quarter" idx="55" hasCustomPrompt="1"/>
          </p:nvPr>
        </p:nvSpPr>
        <p:spPr>
          <a:xfrm>
            <a:off x="6562836" y="4057693"/>
            <a:ext cx="2789885" cy="449457"/>
          </a:xfrm>
          <a:prstGeom prst="rect">
            <a:avLst/>
          </a:prstGeom>
        </p:spPr>
        <p:txBody>
          <a:bodyPr lIns="0" tIns="0" rIns="0" bIns="0" anchor="b">
            <a:noAutofit/>
          </a:bodyPr>
          <a:lstStyle>
            <a:lvl1pPr marL="0" indent="0" algn="ctr">
              <a:lnSpc>
                <a:spcPts val="1350"/>
              </a:lnSpc>
              <a:buNone/>
              <a:defRPr sz="16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24" name="Text Placeholder 4">
            <a:extLst>
              <a:ext uri="{FF2B5EF4-FFF2-40B4-BE49-F238E27FC236}">
                <a16:creationId xmlns:a16="http://schemas.microsoft.com/office/drawing/2014/main" id="{58739C30-6AB4-FF00-1589-AD633AE27150}"/>
              </a:ext>
            </a:extLst>
          </p:cNvPr>
          <p:cNvSpPr>
            <a:spLocks noGrp="1"/>
          </p:cNvSpPr>
          <p:nvPr>
            <p:ph type="body" sz="quarter" idx="56" hasCustomPrompt="1"/>
          </p:nvPr>
        </p:nvSpPr>
        <p:spPr>
          <a:xfrm>
            <a:off x="6562836" y="456607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6" name="Text Placeholder 4">
            <a:extLst>
              <a:ext uri="{FF2B5EF4-FFF2-40B4-BE49-F238E27FC236}">
                <a16:creationId xmlns:a16="http://schemas.microsoft.com/office/drawing/2014/main" id="{7E66DC1C-F674-0523-E314-548DD3C6FEEC}"/>
              </a:ext>
            </a:extLst>
          </p:cNvPr>
          <p:cNvSpPr>
            <a:spLocks noGrp="1"/>
          </p:cNvSpPr>
          <p:nvPr>
            <p:ph type="body" sz="quarter" idx="57" hasCustomPrompt="1"/>
          </p:nvPr>
        </p:nvSpPr>
        <p:spPr>
          <a:xfrm>
            <a:off x="6562836" y="4807497"/>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7" name="Text Placeholder 4">
            <a:extLst>
              <a:ext uri="{FF2B5EF4-FFF2-40B4-BE49-F238E27FC236}">
                <a16:creationId xmlns:a16="http://schemas.microsoft.com/office/drawing/2014/main" id="{C4BA444E-FE82-903C-C287-30B10A02E88F}"/>
              </a:ext>
            </a:extLst>
          </p:cNvPr>
          <p:cNvSpPr>
            <a:spLocks noGrp="1"/>
          </p:cNvSpPr>
          <p:nvPr>
            <p:ph type="body" sz="quarter" idx="58" hasCustomPrompt="1"/>
          </p:nvPr>
        </p:nvSpPr>
        <p:spPr>
          <a:xfrm>
            <a:off x="6562836" y="5048922"/>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8" name="Text Placeholder 4">
            <a:extLst>
              <a:ext uri="{FF2B5EF4-FFF2-40B4-BE49-F238E27FC236}">
                <a16:creationId xmlns:a16="http://schemas.microsoft.com/office/drawing/2014/main" id="{FC31D4C0-CD3B-B75A-91B2-4733B29282C3}"/>
              </a:ext>
            </a:extLst>
          </p:cNvPr>
          <p:cNvSpPr>
            <a:spLocks noGrp="1"/>
          </p:cNvSpPr>
          <p:nvPr>
            <p:ph type="body" sz="quarter" idx="59" hasCustomPrompt="1"/>
          </p:nvPr>
        </p:nvSpPr>
        <p:spPr>
          <a:xfrm>
            <a:off x="6562836" y="5290346"/>
            <a:ext cx="2789885" cy="180000"/>
          </a:xfrm>
          <a:prstGeom prst="rect">
            <a:avLst/>
          </a:prstGeom>
        </p:spPr>
        <p:txBody>
          <a:bodyPr lIns="0" tIns="0" rIns="0" bIns="0">
            <a:noAutofit/>
          </a:bodyPr>
          <a:lstStyle>
            <a:lvl1pPr marL="0" indent="0" algn="ctr">
              <a:lnSpc>
                <a:spcPct val="100000"/>
              </a:lnSpc>
              <a:buNone/>
              <a:defRPr sz="14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0" name="Picture Placeholder 24">
            <a:extLst>
              <a:ext uri="{FF2B5EF4-FFF2-40B4-BE49-F238E27FC236}">
                <a16:creationId xmlns:a16="http://schemas.microsoft.com/office/drawing/2014/main" id="{6451E23E-03F6-BE55-FCDC-C4F1ADAA0862}"/>
              </a:ext>
            </a:extLst>
          </p:cNvPr>
          <p:cNvSpPr>
            <a:spLocks noGrp="1"/>
          </p:cNvSpPr>
          <p:nvPr>
            <p:ph type="pic" sz="quarter" idx="19"/>
          </p:nvPr>
        </p:nvSpPr>
        <p:spPr>
          <a:xfrm>
            <a:off x="2834537" y="1332225"/>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31" name="Picture Placeholder 24">
            <a:extLst>
              <a:ext uri="{FF2B5EF4-FFF2-40B4-BE49-F238E27FC236}">
                <a16:creationId xmlns:a16="http://schemas.microsoft.com/office/drawing/2014/main" id="{D183CB26-96F1-5D88-8583-812D5A40F1BB}"/>
              </a:ext>
            </a:extLst>
          </p:cNvPr>
          <p:cNvSpPr>
            <a:spLocks noGrp="1"/>
          </p:cNvSpPr>
          <p:nvPr>
            <p:ph type="pic" sz="quarter" idx="20"/>
          </p:nvPr>
        </p:nvSpPr>
        <p:spPr>
          <a:xfrm>
            <a:off x="6688805" y="1338863"/>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3" name="Slide Number Placeholder 5">
            <a:extLst>
              <a:ext uri="{FF2B5EF4-FFF2-40B4-BE49-F238E27FC236}">
                <a16:creationId xmlns:a16="http://schemas.microsoft.com/office/drawing/2014/main" id="{F25AC618-E39C-BD14-E99C-02C815C76692}"/>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237805BE-DA9A-8680-EE76-E3A059B8D57B}"/>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66551851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act_More people_White">
    <p:bg>
      <p:bgPr>
        <a:solidFill>
          <a:schemeClr val="bg1"/>
        </a:solidFill>
        <a:effectLst/>
      </p:bgPr>
    </p:bg>
    <p:spTree>
      <p:nvGrpSpPr>
        <p:cNvPr id="1" name=""/>
        <p:cNvGrpSpPr/>
        <p:nvPr/>
      </p:nvGrpSpPr>
      <p:grpSpPr>
        <a:xfrm>
          <a:off x="0" y="0"/>
          <a:ext cx="0" cy="0"/>
          <a:chOff x="0" y="0"/>
          <a:chExt cx="0" cy="0"/>
        </a:xfrm>
      </p:grpSpPr>
      <p:sp>
        <p:nvSpPr>
          <p:cNvPr id="12" name="Picture Placeholder 49">
            <a:extLst>
              <a:ext uri="{FF2B5EF4-FFF2-40B4-BE49-F238E27FC236}">
                <a16:creationId xmlns:a16="http://schemas.microsoft.com/office/drawing/2014/main" id="{0D61FBCA-B9EB-6FCA-EB55-0150E978FCDF}"/>
              </a:ext>
            </a:extLst>
          </p:cNvPr>
          <p:cNvSpPr>
            <a:spLocks noGrp="1"/>
          </p:cNvSpPr>
          <p:nvPr>
            <p:ph type="pic" sz="quarter" idx="70"/>
          </p:nvPr>
        </p:nvSpPr>
        <p:spPr>
          <a:xfrm>
            <a:off x="-1" y="-3175"/>
            <a:ext cx="4169275" cy="6881330"/>
          </a:xfrm>
          <a:custGeom>
            <a:avLst/>
            <a:gdLst>
              <a:gd name="connsiteX0" fmla="*/ 0 w 4169275"/>
              <a:gd name="connsiteY0" fmla="*/ 0 h 6931025"/>
              <a:gd name="connsiteX1" fmla="*/ 4169275 w 4169275"/>
              <a:gd name="connsiteY1" fmla="*/ 0 h 6931025"/>
              <a:gd name="connsiteX2" fmla="*/ 4169275 w 4169275"/>
              <a:gd name="connsiteY2" fmla="*/ 6931025 h 6931025"/>
              <a:gd name="connsiteX3" fmla="*/ 0 w 4169275"/>
              <a:gd name="connsiteY3" fmla="*/ 6931025 h 6931025"/>
              <a:gd name="connsiteX4" fmla="*/ 0 w 4169275"/>
              <a:gd name="connsiteY4" fmla="*/ 0 h 6931025"/>
              <a:gd name="connsiteX0" fmla="*/ 0 w 4169275"/>
              <a:gd name="connsiteY0" fmla="*/ 0 h 6931025"/>
              <a:gd name="connsiteX1" fmla="*/ 4169275 w 4169275"/>
              <a:gd name="connsiteY1" fmla="*/ 0 h 6931025"/>
              <a:gd name="connsiteX2" fmla="*/ 3274753 w 4169275"/>
              <a:gd name="connsiteY2" fmla="*/ 6901208 h 6931025"/>
              <a:gd name="connsiteX3" fmla="*/ 0 w 4169275"/>
              <a:gd name="connsiteY3" fmla="*/ 6931025 h 6931025"/>
              <a:gd name="connsiteX4" fmla="*/ 0 w 4169275"/>
              <a:gd name="connsiteY4" fmla="*/ 0 h 6931025"/>
              <a:gd name="connsiteX0" fmla="*/ 0 w 4169275"/>
              <a:gd name="connsiteY0" fmla="*/ 0 h 6931025"/>
              <a:gd name="connsiteX1" fmla="*/ 4169275 w 4169275"/>
              <a:gd name="connsiteY1" fmla="*/ 0 h 6931025"/>
              <a:gd name="connsiteX2" fmla="*/ 3553049 w 4169275"/>
              <a:gd name="connsiteY2" fmla="*/ 6881329 h 6931025"/>
              <a:gd name="connsiteX3" fmla="*/ 0 w 4169275"/>
              <a:gd name="connsiteY3" fmla="*/ 6931025 h 6931025"/>
              <a:gd name="connsiteX4" fmla="*/ 0 w 4169275"/>
              <a:gd name="connsiteY4" fmla="*/ 0 h 6931025"/>
              <a:gd name="connsiteX0" fmla="*/ 0 w 4169275"/>
              <a:gd name="connsiteY0" fmla="*/ 0 h 6901208"/>
              <a:gd name="connsiteX1" fmla="*/ 4169275 w 4169275"/>
              <a:gd name="connsiteY1" fmla="*/ 0 h 6901208"/>
              <a:gd name="connsiteX2" fmla="*/ 3553049 w 4169275"/>
              <a:gd name="connsiteY2" fmla="*/ 6881329 h 6901208"/>
              <a:gd name="connsiteX3" fmla="*/ 0 w 4169275"/>
              <a:gd name="connsiteY3" fmla="*/ 6901208 h 6901208"/>
              <a:gd name="connsiteX4" fmla="*/ 0 w 4169275"/>
              <a:gd name="connsiteY4" fmla="*/ 0 h 6901208"/>
              <a:gd name="connsiteX0" fmla="*/ 9939 w 4179214"/>
              <a:gd name="connsiteY0" fmla="*/ 0 h 6881329"/>
              <a:gd name="connsiteX1" fmla="*/ 4179214 w 4179214"/>
              <a:gd name="connsiteY1" fmla="*/ 0 h 6881329"/>
              <a:gd name="connsiteX2" fmla="*/ 3562988 w 4179214"/>
              <a:gd name="connsiteY2" fmla="*/ 6881329 h 6881329"/>
              <a:gd name="connsiteX3" fmla="*/ 0 w 4179214"/>
              <a:gd name="connsiteY3" fmla="*/ 6851513 h 6881329"/>
              <a:gd name="connsiteX4" fmla="*/ 9939 w 4179214"/>
              <a:gd name="connsiteY4" fmla="*/ 0 h 6881329"/>
              <a:gd name="connsiteX0" fmla="*/ 0 w 4169275"/>
              <a:gd name="connsiteY0" fmla="*/ 0 h 6881330"/>
              <a:gd name="connsiteX1" fmla="*/ 4169275 w 4169275"/>
              <a:gd name="connsiteY1" fmla="*/ 0 h 6881330"/>
              <a:gd name="connsiteX2" fmla="*/ 3553049 w 4169275"/>
              <a:gd name="connsiteY2" fmla="*/ 6881329 h 6881330"/>
              <a:gd name="connsiteX3" fmla="*/ 0 w 4169275"/>
              <a:gd name="connsiteY3" fmla="*/ 6881330 h 6881330"/>
              <a:gd name="connsiteX4" fmla="*/ 0 w 4169275"/>
              <a:gd name="connsiteY4" fmla="*/ 0 h 688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75" h="6881330">
                <a:moveTo>
                  <a:pt x="0" y="0"/>
                </a:moveTo>
                <a:lnTo>
                  <a:pt x="4169275" y="0"/>
                </a:lnTo>
                <a:lnTo>
                  <a:pt x="3553049" y="6881329"/>
                </a:lnTo>
                <a:lnTo>
                  <a:pt x="0" y="6881330"/>
                </a:lnTo>
                <a:lnTo>
                  <a:pt x="0" y="0"/>
                </a:lnTo>
                <a:close/>
              </a:path>
            </a:pathLst>
          </a:custGeom>
          <a:solidFill>
            <a:schemeClr val="accent6"/>
          </a:solidFill>
        </p:spPr>
        <p:txBody>
          <a:bodyPr anchor="t"/>
          <a:lstStyle>
            <a:lvl1pPr marL="0" indent="0" algn="ctr">
              <a:buNone/>
              <a:defRPr>
                <a:solidFill>
                  <a:schemeClr val="accent6"/>
                </a:solidFill>
              </a:defRPr>
            </a:lvl1pPr>
          </a:lstStyle>
          <a:p>
            <a:r>
              <a:rPr lang="da-DK"/>
              <a:t>Klik på ikonet for at tilføje et billede</a:t>
            </a:r>
            <a:endParaRPr lang="da-DK" dirty="0"/>
          </a:p>
        </p:txBody>
      </p:sp>
      <p:sp>
        <p:nvSpPr>
          <p:cNvPr id="13" name="Picture Placeholder 2">
            <a:extLst>
              <a:ext uri="{FF2B5EF4-FFF2-40B4-BE49-F238E27FC236}">
                <a16:creationId xmlns:a16="http://schemas.microsoft.com/office/drawing/2014/main" id="{972F25B2-5438-37CB-568D-FC3BD719C5FB}"/>
              </a:ext>
            </a:extLst>
          </p:cNvPr>
          <p:cNvSpPr>
            <a:spLocks noGrp="1"/>
          </p:cNvSpPr>
          <p:nvPr>
            <p:ph type="pic" sz="quarter" idx="19"/>
          </p:nvPr>
        </p:nvSpPr>
        <p:spPr>
          <a:xfrm>
            <a:off x="4345220" y="3173598"/>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4" name="Picture Placeholder 4">
            <a:extLst>
              <a:ext uri="{FF2B5EF4-FFF2-40B4-BE49-F238E27FC236}">
                <a16:creationId xmlns:a16="http://schemas.microsoft.com/office/drawing/2014/main" id="{6BB0A33E-1C31-0D20-09E0-5E135B31A98B}"/>
              </a:ext>
            </a:extLst>
          </p:cNvPr>
          <p:cNvSpPr>
            <a:spLocks noGrp="1"/>
          </p:cNvSpPr>
          <p:nvPr>
            <p:ph type="pic" sz="quarter" idx="21"/>
          </p:nvPr>
        </p:nvSpPr>
        <p:spPr>
          <a:xfrm>
            <a:off x="4345220" y="4828705"/>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5" name="Picture Placeholder 8">
            <a:extLst>
              <a:ext uri="{FF2B5EF4-FFF2-40B4-BE49-F238E27FC236}">
                <a16:creationId xmlns:a16="http://schemas.microsoft.com/office/drawing/2014/main" id="{82FCFCF4-06CD-DCBD-3DFE-C743D96EF7FC}"/>
              </a:ext>
            </a:extLst>
          </p:cNvPr>
          <p:cNvSpPr>
            <a:spLocks noGrp="1"/>
          </p:cNvSpPr>
          <p:nvPr>
            <p:ph type="pic" sz="quarter" idx="26"/>
          </p:nvPr>
        </p:nvSpPr>
        <p:spPr>
          <a:xfrm>
            <a:off x="4345220" y="1518491"/>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7" name="Picture Placeholder 2">
            <a:extLst>
              <a:ext uri="{FF2B5EF4-FFF2-40B4-BE49-F238E27FC236}">
                <a16:creationId xmlns:a16="http://schemas.microsoft.com/office/drawing/2014/main" id="{E7024427-F245-4E2D-BD2A-EA0C96ED2605}"/>
              </a:ext>
            </a:extLst>
          </p:cNvPr>
          <p:cNvSpPr>
            <a:spLocks noGrp="1"/>
          </p:cNvSpPr>
          <p:nvPr>
            <p:ph type="pic" sz="quarter" idx="30"/>
          </p:nvPr>
        </p:nvSpPr>
        <p:spPr>
          <a:xfrm>
            <a:off x="8126261" y="3173598"/>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0" name="Picture Placeholder 4">
            <a:extLst>
              <a:ext uri="{FF2B5EF4-FFF2-40B4-BE49-F238E27FC236}">
                <a16:creationId xmlns:a16="http://schemas.microsoft.com/office/drawing/2014/main" id="{55ABF11A-FCFF-2F1E-834D-A617912D4181}"/>
              </a:ext>
            </a:extLst>
          </p:cNvPr>
          <p:cNvSpPr>
            <a:spLocks noGrp="1"/>
          </p:cNvSpPr>
          <p:nvPr>
            <p:ph type="pic" sz="quarter" idx="31"/>
          </p:nvPr>
        </p:nvSpPr>
        <p:spPr>
          <a:xfrm>
            <a:off x="8126261" y="4828705"/>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1" name="Picture Placeholder 8">
            <a:extLst>
              <a:ext uri="{FF2B5EF4-FFF2-40B4-BE49-F238E27FC236}">
                <a16:creationId xmlns:a16="http://schemas.microsoft.com/office/drawing/2014/main" id="{3B6D6166-34C9-C17C-6594-754FB28B5535}"/>
              </a:ext>
            </a:extLst>
          </p:cNvPr>
          <p:cNvSpPr>
            <a:spLocks noGrp="1"/>
          </p:cNvSpPr>
          <p:nvPr>
            <p:ph type="pic" sz="quarter" idx="32"/>
          </p:nvPr>
        </p:nvSpPr>
        <p:spPr>
          <a:xfrm>
            <a:off x="8126261" y="1518491"/>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2" name="Text Placeholder 4">
            <a:extLst>
              <a:ext uri="{FF2B5EF4-FFF2-40B4-BE49-F238E27FC236}">
                <a16:creationId xmlns:a16="http://schemas.microsoft.com/office/drawing/2014/main" id="{FD260124-3F09-682A-4663-FCDBA12DCA16}"/>
              </a:ext>
            </a:extLst>
          </p:cNvPr>
          <p:cNvSpPr>
            <a:spLocks noGrp="1"/>
          </p:cNvSpPr>
          <p:nvPr>
            <p:ph type="body" sz="quarter" idx="39" hasCustomPrompt="1"/>
          </p:nvPr>
        </p:nvSpPr>
        <p:spPr>
          <a:xfrm>
            <a:off x="5399633" y="1293762"/>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24" name="Text Placeholder 4">
            <a:extLst>
              <a:ext uri="{FF2B5EF4-FFF2-40B4-BE49-F238E27FC236}">
                <a16:creationId xmlns:a16="http://schemas.microsoft.com/office/drawing/2014/main" id="{9334F228-56C1-6B26-EFE8-4800425C23E1}"/>
              </a:ext>
            </a:extLst>
          </p:cNvPr>
          <p:cNvSpPr>
            <a:spLocks noGrp="1"/>
          </p:cNvSpPr>
          <p:nvPr>
            <p:ph type="body" sz="quarter" idx="40" hasCustomPrompt="1"/>
          </p:nvPr>
        </p:nvSpPr>
        <p:spPr>
          <a:xfrm>
            <a:off x="5399633" y="180214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7" name="Text Placeholder 4">
            <a:extLst>
              <a:ext uri="{FF2B5EF4-FFF2-40B4-BE49-F238E27FC236}">
                <a16:creationId xmlns:a16="http://schemas.microsoft.com/office/drawing/2014/main" id="{0E4A6CBF-9DE2-473E-1A6B-7F683F7BFC0B}"/>
              </a:ext>
            </a:extLst>
          </p:cNvPr>
          <p:cNvSpPr>
            <a:spLocks noGrp="1"/>
          </p:cNvSpPr>
          <p:nvPr>
            <p:ph type="body" sz="quarter" idx="42" hasCustomPrompt="1"/>
          </p:nvPr>
        </p:nvSpPr>
        <p:spPr>
          <a:xfrm>
            <a:off x="5399633" y="204356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8" name="Text Placeholder 4">
            <a:extLst>
              <a:ext uri="{FF2B5EF4-FFF2-40B4-BE49-F238E27FC236}">
                <a16:creationId xmlns:a16="http://schemas.microsoft.com/office/drawing/2014/main" id="{411242EA-6633-DBB1-B82D-E682AEBFF78C}"/>
              </a:ext>
            </a:extLst>
          </p:cNvPr>
          <p:cNvSpPr>
            <a:spLocks noGrp="1"/>
          </p:cNvSpPr>
          <p:nvPr>
            <p:ph type="body" sz="quarter" idx="43" hasCustomPrompt="1"/>
          </p:nvPr>
        </p:nvSpPr>
        <p:spPr>
          <a:xfrm>
            <a:off x="5399633" y="228499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9" name="Text Placeholder 4">
            <a:extLst>
              <a:ext uri="{FF2B5EF4-FFF2-40B4-BE49-F238E27FC236}">
                <a16:creationId xmlns:a16="http://schemas.microsoft.com/office/drawing/2014/main" id="{E33F09F1-03C7-5FCA-B7E2-A6F4BA4E4534}"/>
              </a:ext>
            </a:extLst>
          </p:cNvPr>
          <p:cNvSpPr>
            <a:spLocks noGrp="1"/>
          </p:cNvSpPr>
          <p:nvPr>
            <p:ph type="body" sz="quarter" idx="44" hasCustomPrompt="1"/>
          </p:nvPr>
        </p:nvSpPr>
        <p:spPr>
          <a:xfrm>
            <a:off x="5399633" y="2526415"/>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0" name="Text Placeholder 4">
            <a:extLst>
              <a:ext uri="{FF2B5EF4-FFF2-40B4-BE49-F238E27FC236}">
                <a16:creationId xmlns:a16="http://schemas.microsoft.com/office/drawing/2014/main" id="{50283111-E7F5-5981-C129-43D1C8DFC42E}"/>
              </a:ext>
            </a:extLst>
          </p:cNvPr>
          <p:cNvSpPr>
            <a:spLocks noGrp="1"/>
          </p:cNvSpPr>
          <p:nvPr>
            <p:ph type="body" sz="quarter" idx="45" hasCustomPrompt="1"/>
          </p:nvPr>
        </p:nvSpPr>
        <p:spPr>
          <a:xfrm>
            <a:off x="5399633" y="2980357"/>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31" name="Text Placeholder 4">
            <a:extLst>
              <a:ext uri="{FF2B5EF4-FFF2-40B4-BE49-F238E27FC236}">
                <a16:creationId xmlns:a16="http://schemas.microsoft.com/office/drawing/2014/main" id="{59F820DC-C0E4-FB65-9C56-18596E30BAF6}"/>
              </a:ext>
            </a:extLst>
          </p:cNvPr>
          <p:cNvSpPr>
            <a:spLocks noGrp="1"/>
          </p:cNvSpPr>
          <p:nvPr>
            <p:ph type="body" sz="quarter" idx="46" hasCustomPrompt="1"/>
          </p:nvPr>
        </p:nvSpPr>
        <p:spPr>
          <a:xfrm>
            <a:off x="5399633" y="348873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32" name="Text Placeholder 4">
            <a:extLst>
              <a:ext uri="{FF2B5EF4-FFF2-40B4-BE49-F238E27FC236}">
                <a16:creationId xmlns:a16="http://schemas.microsoft.com/office/drawing/2014/main" id="{F9D371A2-9344-D924-CF83-9CAB504A38E7}"/>
              </a:ext>
            </a:extLst>
          </p:cNvPr>
          <p:cNvSpPr>
            <a:spLocks noGrp="1"/>
          </p:cNvSpPr>
          <p:nvPr>
            <p:ph type="body" sz="quarter" idx="47" hasCustomPrompt="1"/>
          </p:nvPr>
        </p:nvSpPr>
        <p:spPr>
          <a:xfrm>
            <a:off x="5399633" y="373016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33" name="Text Placeholder 4">
            <a:extLst>
              <a:ext uri="{FF2B5EF4-FFF2-40B4-BE49-F238E27FC236}">
                <a16:creationId xmlns:a16="http://schemas.microsoft.com/office/drawing/2014/main" id="{ABA42833-77D9-678D-7B6E-9F124E4E55A1}"/>
              </a:ext>
            </a:extLst>
          </p:cNvPr>
          <p:cNvSpPr>
            <a:spLocks noGrp="1"/>
          </p:cNvSpPr>
          <p:nvPr>
            <p:ph type="body" sz="quarter" idx="48" hasCustomPrompt="1"/>
          </p:nvPr>
        </p:nvSpPr>
        <p:spPr>
          <a:xfrm>
            <a:off x="5399633" y="397158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34" name="Text Placeholder 4">
            <a:extLst>
              <a:ext uri="{FF2B5EF4-FFF2-40B4-BE49-F238E27FC236}">
                <a16:creationId xmlns:a16="http://schemas.microsoft.com/office/drawing/2014/main" id="{1007295C-E5A5-A125-9354-F8A2CD0384A1}"/>
              </a:ext>
            </a:extLst>
          </p:cNvPr>
          <p:cNvSpPr>
            <a:spLocks noGrp="1"/>
          </p:cNvSpPr>
          <p:nvPr>
            <p:ph type="body" sz="quarter" idx="49" hasCustomPrompt="1"/>
          </p:nvPr>
        </p:nvSpPr>
        <p:spPr>
          <a:xfrm>
            <a:off x="5399633" y="4213010"/>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5" name="Text Placeholder 4">
            <a:extLst>
              <a:ext uri="{FF2B5EF4-FFF2-40B4-BE49-F238E27FC236}">
                <a16:creationId xmlns:a16="http://schemas.microsoft.com/office/drawing/2014/main" id="{5FC80788-122E-F2AC-0064-5BF2FD675DAC}"/>
              </a:ext>
            </a:extLst>
          </p:cNvPr>
          <p:cNvSpPr>
            <a:spLocks noGrp="1"/>
          </p:cNvSpPr>
          <p:nvPr>
            <p:ph type="body" sz="quarter" idx="50" hasCustomPrompt="1"/>
          </p:nvPr>
        </p:nvSpPr>
        <p:spPr>
          <a:xfrm>
            <a:off x="5399633" y="4665325"/>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36" name="Text Placeholder 4">
            <a:extLst>
              <a:ext uri="{FF2B5EF4-FFF2-40B4-BE49-F238E27FC236}">
                <a16:creationId xmlns:a16="http://schemas.microsoft.com/office/drawing/2014/main" id="{511497A2-60E8-70AF-74F8-4964004EB83C}"/>
              </a:ext>
            </a:extLst>
          </p:cNvPr>
          <p:cNvSpPr>
            <a:spLocks noGrp="1"/>
          </p:cNvSpPr>
          <p:nvPr>
            <p:ph type="body" sz="quarter" idx="51" hasCustomPrompt="1"/>
          </p:nvPr>
        </p:nvSpPr>
        <p:spPr>
          <a:xfrm>
            <a:off x="5399633" y="517370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37" name="Text Placeholder 4">
            <a:extLst>
              <a:ext uri="{FF2B5EF4-FFF2-40B4-BE49-F238E27FC236}">
                <a16:creationId xmlns:a16="http://schemas.microsoft.com/office/drawing/2014/main" id="{FE6F32B9-F439-4CF5-A40B-6F31D81E5C3C}"/>
              </a:ext>
            </a:extLst>
          </p:cNvPr>
          <p:cNvSpPr>
            <a:spLocks noGrp="1"/>
          </p:cNvSpPr>
          <p:nvPr>
            <p:ph type="body" sz="quarter" idx="52" hasCustomPrompt="1"/>
          </p:nvPr>
        </p:nvSpPr>
        <p:spPr>
          <a:xfrm>
            <a:off x="5399633" y="5415129"/>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38" name="Text Placeholder 4">
            <a:extLst>
              <a:ext uri="{FF2B5EF4-FFF2-40B4-BE49-F238E27FC236}">
                <a16:creationId xmlns:a16="http://schemas.microsoft.com/office/drawing/2014/main" id="{26C3DF8F-06B4-F9A8-2CF1-288D4B02C252}"/>
              </a:ext>
            </a:extLst>
          </p:cNvPr>
          <p:cNvSpPr>
            <a:spLocks noGrp="1"/>
          </p:cNvSpPr>
          <p:nvPr>
            <p:ph type="body" sz="quarter" idx="53" hasCustomPrompt="1"/>
          </p:nvPr>
        </p:nvSpPr>
        <p:spPr>
          <a:xfrm>
            <a:off x="5399633" y="565655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39" name="Text Placeholder 4">
            <a:extLst>
              <a:ext uri="{FF2B5EF4-FFF2-40B4-BE49-F238E27FC236}">
                <a16:creationId xmlns:a16="http://schemas.microsoft.com/office/drawing/2014/main" id="{144719A2-8243-088F-6443-75F0522AC052}"/>
              </a:ext>
            </a:extLst>
          </p:cNvPr>
          <p:cNvSpPr>
            <a:spLocks noGrp="1"/>
          </p:cNvSpPr>
          <p:nvPr>
            <p:ph type="body" sz="quarter" idx="54" hasCustomPrompt="1"/>
          </p:nvPr>
        </p:nvSpPr>
        <p:spPr>
          <a:xfrm>
            <a:off x="5399633" y="5897978"/>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40" name="Text Placeholder 4">
            <a:extLst>
              <a:ext uri="{FF2B5EF4-FFF2-40B4-BE49-F238E27FC236}">
                <a16:creationId xmlns:a16="http://schemas.microsoft.com/office/drawing/2014/main" id="{9BD48677-131A-2135-BC02-4380A4C0FA29}"/>
              </a:ext>
            </a:extLst>
          </p:cNvPr>
          <p:cNvSpPr>
            <a:spLocks noGrp="1"/>
          </p:cNvSpPr>
          <p:nvPr>
            <p:ph type="body" sz="quarter" idx="55" hasCustomPrompt="1"/>
          </p:nvPr>
        </p:nvSpPr>
        <p:spPr>
          <a:xfrm>
            <a:off x="9179815" y="1293762"/>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41" name="Text Placeholder 4">
            <a:extLst>
              <a:ext uri="{FF2B5EF4-FFF2-40B4-BE49-F238E27FC236}">
                <a16:creationId xmlns:a16="http://schemas.microsoft.com/office/drawing/2014/main" id="{4D946820-DDDF-34CC-28FE-9C8F6F58D298}"/>
              </a:ext>
            </a:extLst>
          </p:cNvPr>
          <p:cNvSpPr>
            <a:spLocks noGrp="1"/>
          </p:cNvSpPr>
          <p:nvPr>
            <p:ph type="body" sz="quarter" idx="56" hasCustomPrompt="1"/>
          </p:nvPr>
        </p:nvSpPr>
        <p:spPr>
          <a:xfrm>
            <a:off x="9179815" y="180214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42" name="Text Placeholder 4">
            <a:extLst>
              <a:ext uri="{FF2B5EF4-FFF2-40B4-BE49-F238E27FC236}">
                <a16:creationId xmlns:a16="http://schemas.microsoft.com/office/drawing/2014/main" id="{E27599B7-B8BE-550F-B51A-F4EA8D97885D}"/>
              </a:ext>
            </a:extLst>
          </p:cNvPr>
          <p:cNvSpPr>
            <a:spLocks noGrp="1"/>
          </p:cNvSpPr>
          <p:nvPr>
            <p:ph type="body" sz="quarter" idx="57" hasCustomPrompt="1"/>
          </p:nvPr>
        </p:nvSpPr>
        <p:spPr>
          <a:xfrm>
            <a:off x="9179815" y="204356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43" name="Text Placeholder 4">
            <a:extLst>
              <a:ext uri="{FF2B5EF4-FFF2-40B4-BE49-F238E27FC236}">
                <a16:creationId xmlns:a16="http://schemas.microsoft.com/office/drawing/2014/main" id="{7ED94656-2E99-6A65-7DCE-9C11638D0F10}"/>
              </a:ext>
            </a:extLst>
          </p:cNvPr>
          <p:cNvSpPr>
            <a:spLocks noGrp="1"/>
          </p:cNvSpPr>
          <p:nvPr>
            <p:ph type="body" sz="quarter" idx="58" hasCustomPrompt="1"/>
          </p:nvPr>
        </p:nvSpPr>
        <p:spPr>
          <a:xfrm>
            <a:off x="9179815" y="228499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44" name="Text Placeholder 4">
            <a:extLst>
              <a:ext uri="{FF2B5EF4-FFF2-40B4-BE49-F238E27FC236}">
                <a16:creationId xmlns:a16="http://schemas.microsoft.com/office/drawing/2014/main" id="{B1750684-A00A-B259-0E1C-BFA67F1570CF}"/>
              </a:ext>
            </a:extLst>
          </p:cNvPr>
          <p:cNvSpPr>
            <a:spLocks noGrp="1"/>
          </p:cNvSpPr>
          <p:nvPr>
            <p:ph type="body" sz="quarter" idx="59" hasCustomPrompt="1"/>
          </p:nvPr>
        </p:nvSpPr>
        <p:spPr>
          <a:xfrm>
            <a:off x="9179815" y="2526415"/>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45" name="Text Placeholder 4">
            <a:extLst>
              <a:ext uri="{FF2B5EF4-FFF2-40B4-BE49-F238E27FC236}">
                <a16:creationId xmlns:a16="http://schemas.microsoft.com/office/drawing/2014/main" id="{B4D13324-47B5-81D8-C530-A6923020C748}"/>
              </a:ext>
            </a:extLst>
          </p:cNvPr>
          <p:cNvSpPr>
            <a:spLocks noGrp="1"/>
          </p:cNvSpPr>
          <p:nvPr>
            <p:ph type="body" sz="quarter" idx="60" hasCustomPrompt="1"/>
          </p:nvPr>
        </p:nvSpPr>
        <p:spPr>
          <a:xfrm>
            <a:off x="9179815" y="2980357"/>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46" name="Text Placeholder 4">
            <a:extLst>
              <a:ext uri="{FF2B5EF4-FFF2-40B4-BE49-F238E27FC236}">
                <a16:creationId xmlns:a16="http://schemas.microsoft.com/office/drawing/2014/main" id="{69BDAC81-299C-0616-F53F-C82682350E5E}"/>
              </a:ext>
            </a:extLst>
          </p:cNvPr>
          <p:cNvSpPr>
            <a:spLocks noGrp="1"/>
          </p:cNvSpPr>
          <p:nvPr>
            <p:ph type="body" sz="quarter" idx="61" hasCustomPrompt="1"/>
          </p:nvPr>
        </p:nvSpPr>
        <p:spPr>
          <a:xfrm>
            <a:off x="9179815" y="348873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47" name="Text Placeholder 4">
            <a:extLst>
              <a:ext uri="{FF2B5EF4-FFF2-40B4-BE49-F238E27FC236}">
                <a16:creationId xmlns:a16="http://schemas.microsoft.com/office/drawing/2014/main" id="{7640005B-C987-63F1-C124-A6B8F7F8850F}"/>
              </a:ext>
            </a:extLst>
          </p:cNvPr>
          <p:cNvSpPr>
            <a:spLocks noGrp="1"/>
          </p:cNvSpPr>
          <p:nvPr>
            <p:ph type="body" sz="quarter" idx="62" hasCustomPrompt="1"/>
          </p:nvPr>
        </p:nvSpPr>
        <p:spPr>
          <a:xfrm>
            <a:off x="9179815" y="3730161"/>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48" name="Text Placeholder 4">
            <a:extLst>
              <a:ext uri="{FF2B5EF4-FFF2-40B4-BE49-F238E27FC236}">
                <a16:creationId xmlns:a16="http://schemas.microsoft.com/office/drawing/2014/main" id="{7B1A5BCB-9116-D1DD-123C-B8AFAC2FEA32}"/>
              </a:ext>
            </a:extLst>
          </p:cNvPr>
          <p:cNvSpPr>
            <a:spLocks noGrp="1"/>
          </p:cNvSpPr>
          <p:nvPr>
            <p:ph type="body" sz="quarter" idx="63" hasCustomPrompt="1"/>
          </p:nvPr>
        </p:nvSpPr>
        <p:spPr>
          <a:xfrm>
            <a:off x="9179815" y="3971586"/>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49" name="Text Placeholder 4">
            <a:extLst>
              <a:ext uri="{FF2B5EF4-FFF2-40B4-BE49-F238E27FC236}">
                <a16:creationId xmlns:a16="http://schemas.microsoft.com/office/drawing/2014/main" id="{09DC9230-53F0-8237-CB97-22F3D930D740}"/>
              </a:ext>
            </a:extLst>
          </p:cNvPr>
          <p:cNvSpPr>
            <a:spLocks noGrp="1"/>
          </p:cNvSpPr>
          <p:nvPr>
            <p:ph type="body" sz="quarter" idx="64" hasCustomPrompt="1"/>
          </p:nvPr>
        </p:nvSpPr>
        <p:spPr>
          <a:xfrm>
            <a:off x="9179815" y="4213010"/>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50" name="Text Placeholder 4">
            <a:extLst>
              <a:ext uri="{FF2B5EF4-FFF2-40B4-BE49-F238E27FC236}">
                <a16:creationId xmlns:a16="http://schemas.microsoft.com/office/drawing/2014/main" id="{BC46D493-C087-9C3F-4C5B-747A6F87783C}"/>
              </a:ext>
            </a:extLst>
          </p:cNvPr>
          <p:cNvSpPr>
            <a:spLocks noGrp="1"/>
          </p:cNvSpPr>
          <p:nvPr>
            <p:ph type="body" sz="quarter" idx="65" hasCustomPrompt="1"/>
          </p:nvPr>
        </p:nvSpPr>
        <p:spPr>
          <a:xfrm>
            <a:off x="9179815" y="4665325"/>
            <a:ext cx="2310081" cy="449457"/>
          </a:xfrm>
          <a:prstGeom prst="rect">
            <a:avLst/>
          </a:prstGeom>
        </p:spPr>
        <p:txBody>
          <a:bodyPr lIns="0" tIns="0" rIns="0" bIns="0" anchor="b">
            <a:noAutofit/>
          </a:bodyPr>
          <a:lstStyle>
            <a:lvl1pPr marL="0" indent="0" algn="l">
              <a:lnSpc>
                <a:spcPts val="1350"/>
              </a:lnSpc>
              <a:buNone/>
              <a:defRPr sz="1200" b="1">
                <a:solidFill>
                  <a:schemeClr val="accent5"/>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51" name="Text Placeholder 4">
            <a:extLst>
              <a:ext uri="{FF2B5EF4-FFF2-40B4-BE49-F238E27FC236}">
                <a16:creationId xmlns:a16="http://schemas.microsoft.com/office/drawing/2014/main" id="{EF3C2DD4-9405-0736-F921-751E78C50002}"/>
              </a:ext>
            </a:extLst>
          </p:cNvPr>
          <p:cNvSpPr>
            <a:spLocks noGrp="1"/>
          </p:cNvSpPr>
          <p:nvPr>
            <p:ph type="body" sz="quarter" idx="66" hasCustomPrompt="1"/>
          </p:nvPr>
        </p:nvSpPr>
        <p:spPr>
          <a:xfrm>
            <a:off x="9179815" y="517370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52" name="Text Placeholder 4">
            <a:extLst>
              <a:ext uri="{FF2B5EF4-FFF2-40B4-BE49-F238E27FC236}">
                <a16:creationId xmlns:a16="http://schemas.microsoft.com/office/drawing/2014/main" id="{767C9860-18AC-7F88-94FE-52F94DE79299}"/>
              </a:ext>
            </a:extLst>
          </p:cNvPr>
          <p:cNvSpPr>
            <a:spLocks noGrp="1"/>
          </p:cNvSpPr>
          <p:nvPr>
            <p:ph type="body" sz="quarter" idx="67" hasCustomPrompt="1"/>
          </p:nvPr>
        </p:nvSpPr>
        <p:spPr>
          <a:xfrm>
            <a:off x="9179815" y="5415129"/>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53" name="Text Placeholder 4">
            <a:extLst>
              <a:ext uri="{FF2B5EF4-FFF2-40B4-BE49-F238E27FC236}">
                <a16:creationId xmlns:a16="http://schemas.microsoft.com/office/drawing/2014/main" id="{095B1A7C-585D-19A2-5BCD-D7CBDF6E9FB3}"/>
              </a:ext>
            </a:extLst>
          </p:cNvPr>
          <p:cNvSpPr>
            <a:spLocks noGrp="1"/>
          </p:cNvSpPr>
          <p:nvPr>
            <p:ph type="body" sz="quarter" idx="68" hasCustomPrompt="1"/>
          </p:nvPr>
        </p:nvSpPr>
        <p:spPr>
          <a:xfrm>
            <a:off x="9179815" y="5656554"/>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54" name="Text Placeholder 4">
            <a:extLst>
              <a:ext uri="{FF2B5EF4-FFF2-40B4-BE49-F238E27FC236}">
                <a16:creationId xmlns:a16="http://schemas.microsoft.com/office/drawing/2014/main" id="{9A524C00-E597-328F-74B7-85B9BC2A9FE1}"/>
              </a:ext>
            </a:extLst>
          </p:cNvPr>
          <p:cNvSpPr>
            <a:spLocks noGrp="1"/>
          </p:cNvSpPr>
          <p:nvPr>
            <p:ph type="body" sz="quarter" idx="69" hasCustomPrompt="1"/>
          </p:nvPr>
        </p:nvSpPr>
        <p:spPr>
          <a:xfrm>
            <a:off x="9179815" y="5897978"/>
            <a:ext cx="2310081" cy="180000"/>
          </a:xfrm>
          <a:prstGeom prst="rect">
            <a:avLst/>
          </a:prstGeom>
        </p:spPr>
        <p:txBody>
          <a:bodyPr lIns="0" tIns="0" rIns="0" bIns="0">
            <a:noAutofit/>
          </a:bodyPr>
          <a:lstStyle>
            <a:lvl1pPr marL="0" indent="0" algn="l">
              <a:lnSpc>
                <a:spcPct val="100000"/>
              </a:lnSpc>
              <a:buNone/>
              <a:defRPr sz="1100">
                <a:solidFill>
                  <a:schemeClr val="accent5"/>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 name="Text Placeholder 3">
            <a:extLst>
              <a:ext uri="{FF2B5EF4-FFF2-40B4-BE49-F238E27FC236}">
                <a16:creationId xmlns:a16="http://schemas.microsoft.com/office/drawing/2014/main" id="{C6EE322A-CE27-8D8C-39D0-EEEBEAE914F4}"/>
              </a:ext>
            </a:extLst>
          </p:cNvPr>
          <p:cNvSpPr>
            <a:spLocks noGrp="1"/>
          </p:cNvSpPr>
          <p:nvPr>
            <p:ph type="body" sz="quarter" idx="28" hasCustomPrompt="1"/>
          </p:nvPr>
        </p:nvSpPr>
        <p:spPr>
          <a:xfrm>
            <a:off x="4434614" y="360000"/>
            <a:ext cx="5273589" cy="619713"/>
          </a:xfrm>
          <a:prstGeom prst="rect">
            <a:avLst/>
          </a:prstGeom>
        </p:spPr>
        <p:txBody>
          <a:bodyPr lIns="0" tIns="0" rIns="0" bIns="0">
            <a:normAutofit/>
          </a:bodyPr>
          <a:lstStyle>
            <a:lvl1pPr marL="0" indent="0">
              <a:buNone/>
              <a:defRPr sz="2200">
                <a:solidFill>
                  <a:schemeClr val="accent5"/>
                </a:solidFill>
                <a:latin typeface="+mj-lt"/>
                <a:ea typeface="Segoe UI Black" panose="020B0A02040204020203" pitchFamily="34"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Contact more people: click to edit </a:t>
            </a:r>
          </a:p>
        </p:txBody>
      </p:sp>
      <p:sp>
        <p:nvSpPr>
          <p:cNvPr id="5" name="Slide Number Placeholder 5">
            <a:extLst>
              <a:ext uri="{FF2B5EF4-FFF2-40B4-BE49-F238E27FC236}">
                <a16:creationId xmlns:a16="http://schemas.microsoft.com/office/drawing/2014/main" id="{6440A5DC-2CFB-C8B7-31C2-CF135CAD8A19}"/>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4" name="Logo on top">
            <a:extLst>
              <a:ext uri="{FF2B5EF4-FFF2-40B4-BE49-F238E27FC236}">
                <a16:creationId xmlns:a16="http://schemas.microsoft.com/office/drawing/2014/main" id="{E848724F-994C-A14B-9358-9F62736650B7}"/>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671072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rontpage_Red">
    <p:bg>
      <p:bgPr>
        <a:solidFill>
          <a:schemeClr val="accent5"/>
        </a:solidFill>
        <a:effectLst/>
      </p:bgPr>
    </p:bg>
    <p:spTree>
      <p:nvGrpSpPr>
        <p:cNvPr id="1" name=""/>
        <p:cNvGrpSpPr/>
        <p:nvPr/>
      </p:nvGrpSpPr>
      <p:grpSpPr>
        <a:xfrm>
          <a:off x="0" y="0"/>
          <a:ext cx="0" cy="0"/>
          <a:chOff x="0" y="0"/>
          <a:chExt cx="0" cy="0"/>
        </a:xfrm>
      </p:grpSpPr>
      <p:sp>
        <p:nvSpPr>
          <p:cNvPr id="7" name="Picture Placeholder 7">
            <a:extLst>
              <a:ext uri="{C183D7F6-B498-43B3-948B-1728B52AA6E4}">
                <adec:decorative xmlns:adec="http://schemas.microsoft.com/office/drawing/2017/decorative" val="1"/>
              </a:ext>
            </a:extLst>
          </p:cNvPr>
          <p:cNvSpPr>
            <a:spLocks noGrp="1"/>
          </p:cNvSpPr>
          <p:nvPr>
            <p:ph type="pic" sz="quarter" idx="13"/>
          </p:nvPr>
        </p:nvSpPr>
        <p:spPr>
          <a:xfrm>
            <a:off x="0" y="1"/>
            <a:ext cx="12193200" cy="6857999"/>
          </a:xfrm>
          <a:prstGeom prst="rect">
            <a:avLst/>
          </a:prstGeom>
          <a:blipFill>
            <a:blip r:embed="rId2" cstate="print">
              <a:extLst>
                <a:ext uri="{28A0092B-C50C-407E-A947-70E740481C1C}">
                  <a14:useLocalDpi xmlns:a14="http://schemas.microsoft.com/office/drawing/2010/main"/>
                </a:ext>
              </a:extLst>
            </a:blip>
            <a:stretch>
              <a:fillRect/>
            </a:stretch>
          </a:blipFill>
        </p:spPr>
        <p:txBody>
          <a:bodyPr lIns="0" tIns="900000" anchor="ctr" anchorCtr="0">
            <a:noAutofit/>
          </a:bodyPr>
          <a:lstStyle>
            <a:lvl1pPr marL="0" indent="0" algn="ctr">
              <a:buNone/>
              <a:defRPr sz="1600" baseline="0">
                <a:solidFill>
                  <a:schemeClr val="bg1"/>
                </a:solidFill>
              </a:defRPr>
            </a:lvl1pPr>
          </a:lstStyle>
          <a:p>
            <a:r>
              <a:rPr lang="da-DK"/>
              <a:t>Klik på ikonet for at tilføje et billede</a:t>
            </a:r>
            <a:endParaRPr lang="en-GB"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858000"/>
            <a:ext cx="0" cy="0"/>
          </a:xfrm>
          <a:prstGeom prst="rect">
            <a:avLst/>
          </a:prstGeom>
          <a:ln>
            <a:noFill/>
          </a:ln>
        </p:spPr>
        <p:txBody>
          <a:bodyPr/>
          <a:lstStyle>
            <a:lvl1pPr>
              <a:defRPr sz="100">
                <a:noFill/>
              </a:defRPr>
            </a:lvl1pPr>
          </a:lstStyle>
          <a:p>
            <a:fld id="{24C8C45C-947F-4981-8B3F-4F32E973C901}" type="slidenum">
              <a:rPr lang="en-GB" smtClean="0"/>
              <a:pPr/>
              <a:t>‹nr.›</a:t>
            </a:fld>
            <a:endParaRPr lang="en-GB" dirty="0"/>
          </a:p>
        </p:txBody>
      </p:sp>
      <p:sp>
        <p:nvSpPr>
          <p:cNvPr id="3" name="Title 1">
            <a:extLst>
              <a:ext uri="{FF2B5EF4-FFF2-40B4-BE49-F238E27FC236}">
                <a16:creationId xmlns:a16="http://schemas.microsoft.com/office/drawing/2014/main" id="{89E0ACBC-6CEE-8E1E-F593-3C43CEDCA970}"/>
              </a:ext>
            </a:extLst>
          </p:cNvPr>
          <p:cNvSpPr>
            <a:spLocks noGrp="1"/>
          </p:cNvSpPr>
          <p:nvPr>
            <p:ph type="ctrTitle" hasCustomPrompt="1"/>
          </p:nvPr>
        </p:nvSpPr>
        <p:spPr>
          <a:xfrm>
            <a:off x="540000" y="1439010"/>
            <a:ext cx="10333037" cy="1748899"/>
          </a:xfrm>
          <a:prstGeom prst="rect">
            <a:avLst/>
          </a:prstGeom>
        </p:spPr>
        <p:txBody>
          <a:bodyPr lIns="0" tIns="0" rIns="0" bIns="0" anchor="b"/>
          <a:lstStyle>
            <a:lvl1pPr algn="l">
              <a:lnSpc>
                <a:spcPct val="100000"/>
              </a:lnSpc>
              <a:defRPr sz="5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Frontpage: Click to edit headline</a:t>
            </a:r>
          </a:p>
        </p:txBody>
      </p:sp>
      <p:sp>
        <p:nvSpPr>
          <p:cNvPr id="4" name="Subtitle 2">
            <a:extLst>
              <a:ext uri="{FF2B5EF4-FFF2-40B4-BE49-F238E27FC236}">
                <a16:creationId xmlns:a16="http://schemas.microsoft.com/office/drawing/2014/main" id="{34D1E161-B86F-B007-2B2F-8EBCCE3258E3}"/>
              </a:ext>
            </a:extLst>
          </p:cNvPr>
          <p:cNvSpPr>
            <a:spLocks noGrp="1"/>
          </p:cNvSpPr>
          <p:nvPr>
            <p:ph type="subTitle" idx="1" hasCustomPrompt="1"/>
          </p:nvPr>
        </p:nvSpPr>
        <p:spPr>
          <a:xfrm>
            <a:off x="540000" y="5877380"/>
            <a:ext cx="5493912" cy="246610"/>
          </a:xfrm>
          <a:prstGeom prst="rect">
            <a:avLst/>
          </a:prstGeom>
        </p:spPr>
        <p:txBody>
          <a:bodyPr lIns="0" tIns="36000" rIns="72000" bIns="36000">
            <a:noAutofit/>
          </a:bodyPr>
          <a:lstStyle>
            <a:lvl1pPr marL="0" indent="0" algn="l">
              <a:buNone/>
              <a:defRPr sz="1000" b="1">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Date</a:t>
            </a:r>
            <a:endParaRPr lang="da-DK" dirty="0"/>
          </a:p>
        </p:txBody>
      </p:sp>
      <p:sp>
        <p:nvSpPr>
          <p:cNvPr id="9" name="Text Placeholder 8">
            <a:extLst>
              <a:ext uri="{FF2B5EF4-FFF2-40B4-BE49-F238E27FC236}">
                <a16:creationId xmlns:a16="http://schemas.microsoft.com/office/drawing/2014/main" id="{FC006D0F-D112-3E2B-44E6-5C581612FE45}"/>
              </a:ext>
            </a:extLst>
          </p:cNvPr>
          <p:cNvSpPr>
            <a:spLocks noGrp="1"/>
          </p:cNvSpPr>
          <p:nvPr>
            <p:ph type="body" sz="quarter" idx="24" hasCustomPrompt="1"/>
          </p:nvPr>
        </p:nvSpPr>
        <p:spPr>
          <a:xfrm>
            <a:off x="540000" y="4057324"/>
            <a:ext cx="5370406" cy="1086046"/>
          </a:xfr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da-DK" sz="1800" kern="1200" dirty="0">
                <a:solidFill>
                  <a:schemeClr val="bg1"/>
                </a:solidFill>
                <a:latin typeface="Aptos Light" panose="020B0004020202020204" pitchFamily="34" charset="0"/>
                <a:ea typeface="+mn-ea"/>
                <a:cs typeface="+mn-cs"/>
              </a:defRPr>
            </a:lvl1pPr>
          </a:lstStyle>
          <a:p>
            <a:r>
              <a:rPr lang="en-US" dirty="0"/>
              <a:t>Click to edit text</a:t>
            </a:r>
            <a:endParaRPr lang="da-DK" dirty="0"/>
          </a:p>
        </p:txBody>
      </p:sp>
      <p:sp>
        <p:nvSpPr>
          <p:cNvPr id="2" name="Slide Number Placeholder 5">
            <a:extLst>
              <a:ext uri="{FF2B5EF4-FFF2-40B4-BE49-F238E27FC236}">
                <a16:creationId xmlns:a16="http://schemas.microsoft.com/office/drawing/2014/main" id="{C2638318-DD32-7C21-BB53-49A0A7C78FBD}"/>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
        <p:nvSpPr>
          <p:cNvPr id="6" name="Logo on top">
            <a:extLst>
              <a:ext uri="{FF2B5EF4-FFF2-40B4-BE49-F238E27FC236}">
                <a16:creationId xmlns:a16="http://schemas.microsoft.com/office/drawing/2014/main" id="{C9BCCCA7-B5E5-9C1A-AE66-73B712DDEE72}"/>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30787613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_Red">
    <p:bg>
      <p:bgPr>
        <a:gradFill>
          <a:gsLst>
            <a:gs pos="32000">
              <a:schemeClr val="accent1"/>
            </a:gs>
            <a:gs pos="73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4379B763-6D5F-21DF-73E9-E796EBDDE9C0}"/>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4" name="Slide Number Placeholder 5">
            <a:extLst>
              <a:ext uri="{FF2B5EF4-FFF2-40B4-BE49-F238E27FC236}">
                <a16:creationId xmlns:a16="http://schemas.microsoft.com/office/drawing/2014/main" id="{0B84C8AF-4F4E-338F-8AB5-DEA845370B7C}"/>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bg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‹nr.›</a:t>
            </a:fld>
            <a:endParaRPr lang="en-GB" dirty="0"/>
          </a:p>
        </p:txBody>
      </p:sp>
      <p:sp>
        <p:nvSpPr>
          <p:cNvPr id="6" name="Text Placeholder 5">
            <a:extLst>
              <a:ext uri="{FF2B5EF4-FFF2-40B4-BE49-F238E27FC236}">
                <a16:creationId xmlns:a16="http://schemas.microsoft.com/office/drawing/2014/main" id="{34DAD99A-0314-FB19-933E-C5BC0ED99B28}"/>
              </a:ext>
            </a:extLst>
          </p:cNvPr>
          <p:cNvSpPr>
            <a:spLocks noGrp="1"/>
          </p:cNvSpPr>
          <p:nvPr>
            <p:ph type="body" sz="quarter" idx="33"/>
          </p:nvPr>
        </p:nvSpPr>
        <p:spPr>
          <a:xfrm>
            <a:off x="358800" y="1203512"/>
            <a:ext cx="5400000" cy="4990075"/>
          </a:xfrm>
        </p:spPr>
        <p:txBody>
          <a:bodyPr/>
          <a:lstStyle>
            <a:lvl1pPr>
              <a:buFont typeface="+mj-lt"/>
              <a:buAutoNum type="arabicPeriod"/>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mj-lt"/>
              <a:buAutoNum type="arabicPeriod"/>
              <a:defRPr/>
            </a:lvl4pPr>
            <a:lvl5pPr>
              <a:buFont typeface="+mj-lt"/>
              <a:buAutoNum type="arabicPeriod"/>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Text Placeholder 3">
            <a:extLst>
              <a:ext uri="{FF2B5EF4-FFF2-40B4-BE49-F238E27FC236}">
                <a16:creationId xmlns:a16="http://schemas.microsoft.com/office/drawing/2014/main" id="{AC875ABE-53E0-88D4-320F-3554A0EB8C30}"/>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Agenda: Click to edit text</a:t>
            </a:r>
          </a:p>
        </p:txBody>
      </p:sp>
      <p:sp>
        <p:nvSpPr>
          <p:cNvPr id="2" name="Logo on top">
            <a:extLst>
              <a:ext uri="{FF2B5EF4-FFF2-40B4-BE49-F238E27FC236}">
                <a16:creationId xmlns:a16="http://schemas.microsoft.com/office/drawing/2014/main" id="{893DF8E9-E209-3280-EB55-0B49E4D8BFAC}"/>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49555847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ne content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B6A2B6-A4A4-4A4A-8CD5-698879BC50FF}"/>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solidFill>
                  <a:schemeClr val="bg1"/>
                </a:solidFill>
              </a:defRPr>
            </a:lvl1pPr>
          </a:lstStyle>
          <a:p>
            <a:endParaRPr lang="da-DK" dirty="0"/>
          </a:p>
        </p:txBody>
      </p:sp>
      <p:sp>
        <p:nvSpPr>
          <p:cNvPr id="12" name="Slide Number Placeholder 5">
            <a:extLst>
              <a:ext uri="{FF2B5EF4-FFF2-40B4-BE49-F238E27FC236}">
                <a16:creationId xmlns:a16="http://schemas.microsoft.com/office/drawing/2014/main" id="{66172EFD-5E65-517D-4D6D-3DDC15798399}"/>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2" name="Subtitle 2">
            <a:extLst>
              <a:ext uri="{FF2B5EF4-FFF2-40B4-BE49-F238E27FC236}">
                <a16:creationId xmlns:a16="http://schemas.microsoft.com/office/drawing/2014/main" id="{808AEFCA-71C1-6C8D-4D2E-F10D775904C8}"/>
              </a:ext>
            </a:extLst>
          </p:cNvPr>
          <p:cNvSpPr>
            <a:spLocks noGrp="1"/>
          </p:cNvSpPr>
          <p:nvPr>
            <p:ph type="subTitle" idx="13" hasCustomPrompt="1"/>
          </p:nvPr>
        </p:nvSpPr>
        <p:spPr>
          <a:xfrm>
            <a:off x="360000" y="1080000"/>
            <a:ext cx="11448000" cy="432000"/>
          </a:xfrm>
          <a:prstGeom prst="rect">
            <a:avLst/>
          </a:prstGeom>
        </p:spPr>
        <p:txBody>
          <a:bodyPr wrap="square" lIns="0" tIns="36000" rIns="0" bIns="3600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bg1"/>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p:txBody>
      </p:sp>
      <p:sp>
        <p:nvSpPr>
          <p:cNvPr id="5" name="Content Placeholder 3">
            <a:extLst>
              <a:ext uri="{FF2B5EF4-FFF2-40B4-BE49-F238E27FC236}">
                <a16:creationId xmlns:a16="http://schemas.microsoft.com/office/drawing/2014/main" id="{8CFBBEA3-4CD4-E492-8FA4-69A2E13850FF}"/>
              </a:ext>
            </a:extLst>
          </p:cNvPr>
          <p:cNvSpPr>
            <a:spLocks noGrp="1"/>
          </p:cNvSpPr>
          <p:nvPr>
            <p:ph sz="quarter" idx="14" hasCustomPrompt="1"/>
          </p:nvPr>
        </p:nvSpPr>
        <p:spPr>
          <a:xfrm>
            <a:off x="360000" y="1586752"/>
            <a:ext cx="11473200" cy="4608000"/>
          </a:xfrm>
          <a:ln w="19050">
            <a:noFill/>
          </a:ln>
        </p:spPr>
        <p:txBody>
          <a:bodyPr lIns="0" tIns="0" rIns="0" bIns="0">
            <a:noAutofit/>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3">
            <a:extLst>
              <a:ext uri="{FF2B5EF4-FFF2-40B4-BE49-F238E27FC236}">
                <a16:creationId xmlns:a16="http://schemas.microsoft.com/office/drawing/2014/main" id="{9C50C0E2-E584-58EF-E9F6-D2624075D11B}"/>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One content: Click to edit text</a:t>
            </a:r>
          </a:p>
        </p:txBody>
      </p:sp>
      <p:sp>
        <p:nvSpPr>
          <p:cNvPr id="6" name="Logo on top">
            <a:extLst>
              <a:ext uri="{FF2B5EF4-FFF2-40B4-BE49-F238E27FC236}">
                <a16:creationId xmlns:a16="http://schemas.microsoft.com/office/drawing/2014/main" id="{C3E0C127-B986-D186-8E58-37693F65B6E9}"/>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424315575"/>
      </p:ext>
    </p:extLst>
  </p:cSld>
  <p:clrMapOvr>
    <a:masterClrMapping/>
  </p:clrMapOvr>
  <p:extLst>
    <p:ext uri="{DCECCB84-F9BA-43D5-87BE-67443E8EF086}">
      <p15:sldGuideLst xmlns:p15="http://schemas.microsoft.com/office/powerpoint/2012/main">
        <p15:guide id="1" orient="horz" pos="952">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Two boxes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9" name="Slide Number Placeholder 5">
            <a:extLst>
              <a:ext uri="{FF2B5EF4-FFF2-40B4-BE49-F238E27FC236}">
                <a16:creationId xmlns:a16="http://schemas.microsoft.com/office/drawing/2014/main" id="{3C191B07-B68A-542A-9B6A-345C66B93DDB}"/>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accent4"/>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
        <p:nvSpPr>
          <p:cNvPr id="6" name="Content Placeholder 5">
            <a:extLst>
              <a:ext uri="{FF2B5EF4-FFF2-40B4-BE49-F238E27FC236}">
                <a16:creationId xmlns:a16="http://schemas.microsoft.com/office/drawing/2014/main" id="{87570D17-B335-AB64-4BD7-3864180E2A4C}"/>
              </a:ext>
            </a:extLst>
          </p:cNvPr>
          <p:cNvSpPr>
            <a:spLocks noGrp="1"/>
          </p:cNvSpPr>
          <p:nvPr>
            <p:ph sz="quarter" idx="23" hasCustomPrompt="1"/>
          </p:nvPr>
        </p:nvSpPr>
        <p:spPr>
          <a:xfrm>
            <a:off x="359662" y="1550590"/>
            <a:ext cx="5400338" cy="4587991"/>
          </a:xfrm>
          <a:ln>
            <a:solidFill>
              <a:schemeClr val="bg1"/>
            </a:solidFill>
          </a:ln>
        </p:spPr>
        <p:txBody>
          <a:bodyPr vert="horz" lIns="72000" tIns="45720" rIns="91440" bIns="45720" rtlCol="0">
            <a:normAutofit/>
          </a:bodyPr>
          <a:lstStyle>
            <a:lvl1pPr marL="285750" indent="-285750">
              <a:buNone/>
              <a:defRPr lang="en-US" b="0" smtClean="0">
                <a:solidFill>
                  <a:schemeClr val="bg1"/>
                </a:solidFill>
                <a:latin typeface="+mn-lt"/>
              </a:defRPr>
            </a:lvl1pPr>
            <a:lvl2pPr>
              <a:buNone/>
              <a:defRPr lang="en-US" smtClean="0">
                <a:solidFill>
                  <a:schemeClr val="bg1"/>
                </a:solidFill>
                <a:latin typeface="+mn-lt"/>
              </a:defRPr>
            </a:lvl2pPr>
            <a:lvl3pPr>
              <a:buNone/>
              <a:defRPr lang="en-US" smtClean="0">
                <a:solidFill>
                  <a:schemeClr val="bg1"/>
                </a:solidFill>
                <a:latin typeface="+mn-lt"/>
              </a:defRPr>
            </a:lvl3pPr>
            <a:lvl4pPr>
              <a:buNone/>
              <a:defRPr lang="en-US" smtClean="0">
                <a:solidFill>
                  <a:schemeClr val="bg1"/>
                </a:solidFill>
                <a:latin typeface="+mn-lt"/>
              </a:defRPr>
            </a:lvl4pPr>
            <a:lvl5pPr>
              <a:buNone/>
              <a:defRPr lang="da-DK">
                <a:solidFill>
                  <a:schemeClr val="bg1"/>
                </a:solidFill>
                <a:latin typeface="+mn-lt"/>
              </a:defRPr>
            </a:lvl5pPr>
          </a:lstStyle>
          <a:p>
            <a:pPr marL="285750" lvl="0" indent="-285750"/>
            <a:r>
              <a:rPr lang="en-US" dirty="0"/>
              <a:t>Click to edit text</a:t>
            </a:r>
          </a:p>
          <a:p>
            <a:pPr marL="285750" lvl="0" indent="-285750"/>
            <a:endParaRPr lang="en-US" dirty="0"/>
          </a:p>
        </p:txBody>
      </p:sp>
      <p:sp>
        <p:nvSpPr>
          <p:cNvPr id="7" name="Content Placeholder 5">
            <a:extLst>
              <a:ext uri="{FF2B5EF4-FFF2-40B4-BE49-F238E27FC236}">
                <a16:creationId xmlns:a16="http://schemas.microsoft.com/office/drawing/2014/main" id="{79F78DFF-6FC4-8CA9-4C47-4ACC542B46BB}"/>
              </a:ext>
            </a:extLst>
          </p:cNvPr>
          <p:cNvSpPr>
            <a:spLocks noGrp="1"/>
          </p:cNvSpPr>
          <p:nvPr>
            <p:ph sz="quarter" idx="24" hasCustomPrompt="1"/>
          </p:nvPr>
        </p:nvSpPr>
        <p:spPr>
          <a:xfrm>
            <a:off x="6456700" y="1550590"/>
            <a:ext cx="5400338" cy="4587991"/>
          </a:xfrm>
          <a:noFill/>
          <a:ln>
            <a:solidFill>
              <a:schemeClr val="bg1"/>
            </a:solidFill>
          </a:ln>
        </p:spPr>
        <p:txBody>
          <a:bodyPr vert="horz" lIns="72000" tIns="45720" rIns="91440" bIns="45720" rtlCol="0">
            <a:normAutofit/>
          </a:bodyPr>
          <a:lstStyle>
            <a:lvl1pPr marL="285750" indent="-285750">
              <a:buNone/>
              <a:defRPr lang="en-US" smtClean="0">
                <a:solidFill>
                  <a:schemeClr val="bg1"/>
                </a:solidFill>
                <a:latin typeface="+mn-lt"/>
              </a:defRPr>
            </a:lvl1pPr>
            <a:lvl2pPr>
              <a:buNone/>
              <a:defRPr lang="en-US" smtClean="0">
                <a:solidFill>
                  <a:schemeClr val="bg1"/>
                </a:solidFill>
                <a:latin typeface="+mn-lt"/>
              </a:defRPr>
            </a:lvl2pPr>
            <a:lvl3pPr>
              <a:buNone/>
              <a:defRPr lang="en-US" smtClean="0">
                <a:solidFill>
                  <a:schemeClr val="bg1"/>
                </a:solidFill>
                <a:latin typeface="+mn-lt"/>
              </a:defRPr>
            </a:lvl3pPr>
            <a:lvl4pPr>
              <a:buNone/>
              <a:defRPr lang="en-US" smtClean="0">
                <a:solidFill>
                  <a:schemeClr val="bg1"/>
                </a:solidFill>
                <a:latin typeface="+mn-lt"/>
              </a:defRPr>
            </a:lvl4pPr>
            <a:lvl5pPr>
              <a:buNone/>
              <a:defRPr lang="da-DK">
                <a:solidFill>
                  <a:schemeClr val="bg1"/>
                </a:solidFill>
                <a:latin typeface="+mn-lt"/>
              </a:defRPr>
            </a:lvl5pPr>
          </a:lstStyle>
          <a:p>
            <a:pPr marL="285750" lvl="0" indent="-285750"/>
            <a:r>
              <a:rPr lang="en-US" dirty="0"/>
              <a:t>Click to edit text</a:t>
            </a:r>
          </a:p>
        </p:txBody>
      </p:sp>
      <p:sp>
        <p:nvSpPr>
          <p:cNvPr id="8" name="Text Placeholder 12">
            <a:extLst>
              <a:ext uri="{FF2B5EF4-FFF2-40B4-BE49-F238E27FC236}">
                <a16:creationId xmlns:a16="http://schemas.microsoft.com/office/drawing/2014/main" id="{9804042A-D143-F750-DF7F-52056F5D207E}"/>
              </a:ext>
            </a:extLst>
          </p:cNvPr>
          <p:cNvSpPr>
            <a:spLocks noGrp="1"/>
          </p:cNvSpPr>
          <p:nvPr>
            <p:ph type="body" sz="quarter" idx="18" hasCustomPrompt="1"/>
          </p:nvPr>
        </p:nvSpPr>
        <p:spPr>
          <a:xfrm>
            <a:off x="360000" y="1078913"/>
            <a:ext cx="5400000" cy="400264"/>
          </a:xfrm>
        </p:spPr>
        <p:txBody>
          <a:bodyPr tIns="0" rIns="0" bIns="0" anchor="b">
            <a:normAutofit/>
          </a:bodyPr>
          <a:lstStyle>
            <a:lvl1pPr marL="0" indent="0">
              <a:buNone/>
              <a:defRPr sz="1600" b="1">
                <a:solidFill>
                  <a:schemeClr val="bg1"/>
                </a:solidFill>
                <a:latin typeface="Aptos" panose="020B0004020202020204" pitchFamily="34" charset="0"/>
              </a:defRPr>
            </a:lvl1pPr>
          </a:lstStyle>
          <a:p>
            <a:pPr lvl="0"/>
            <a:r>
              <a:rPr lang="en-US" dirty="0"/>
              <a:t>Click to edit heading</a:t>
            </a:r>
            <a:endParaRPr lang="da-DK" dirty="0"/>
          </a:p>
        </p:txBody>
      </p:sp>
      <p:sp>
        <p:nvSpPr>
          <p:cNvPr id="10" name="Text Placeholder 12">
            <a:extLst>
              <a:ext uri="{FF2B5EF4-FFF2-40B4-BE49-F238E27FC236}">
                <a16:creationId xmlns:a16="http://schemas.microsoft.com/office/drawing/2014/main" id="{21F2A2A2-01C5-CABB-0852-211B4C386202}"/>
              </a:ext>
            </a:extLst>
          </p:cNvPr>
          <p:cNvSpPr>
            <a:spLocks noGrp="1"/>
          </p:cNvSpPr>
          <p:nvPr>
            <p:ph type="body" sz="quarter" idx="19" hasCustomPrompt="1"/>
          </p:nvPr>
        </p:nvSpPr>
        <p:spPr>
          <a:xfrm>
            <a:off x="6457038" y="1078913"/>
            <a:ext cx="5400000" cy="400264"/>
          </a:xfrm>
        </p:spPr>
        <p:txBody>
          <a:bodyPr tIns="0" rIns="0" bIns="0" anchor="b">
            <a:normAutofit/>
          </a:bodyPr>
          <a:lstStyle>
            <a:lvl1pPr marL="0" indent="0">
              <a:buNone/>
              <a:defRPr sz="1600" b="1">
                <a:solidFill>
                  <a:schemeClr val="bg1"/>
                </a:solidFill>
                <a:latin typeface="Aptos" panose="020B0004020202020204" pitchFamily="34" charset="0"/>
              </a:defRPr>
            </a:lvl1pPr>
          </a:lstStyle>
          <a:p>
            <a:pPr lvl="0"/>
            <a:r>
              <a:rPr lang="en-US" dirty="0"/>
              <a:t>Click to edit heading</a:t>
            </a:r>
            <a:endParaRPr lang="da-DK" dirty="0"/>
          </a:p>
        </p:txBody>
      </p:sp>
      <p:sp>
        <p:nvSpPr>
          <p:cNvPr id="14" name="Text Placeholder 3">
            <a:extLst>
              <a:ext uri="{FF2B5EF4-FFF2-40B4-BE49-F238E27FC236}">
                <a16:creationId xmlns:a16="http://schemas.microsoft.com/office/drawing/2014/main" id="{A6F48D85-AAA7-B102-07C7-0969377408E7}"/>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two boxes: Click to edit text</a:t>
            </a:r>
          </a:p>
        </p:txBody>
      </p:sp>
      <p:sp>
        <p:nvSpPr>
          <p:cNvPr id="2" name="Logo on top">
            <a:extLst>
              <a:ext uri="{FF2B5EF4-FFF2-40B4-BE49-F238E27FC236}">
                <a16:creationId xmlns:a16="http://schemas.microsoft.com/office/drawing/2014/main" id="{23529031-4227-4561-8D69-8F2EE27C2F4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86534299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_Three columns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E8369E6-A18E-28C3-9027-DC0D08900B10}"/>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7" name="Text Placeholder 2">
            <a:extLst>
              <a:ext uri="{FF2B5EF4-FFF2-40B4-BE49-F238E27FC236}">
                <a16:creationId xmlns:a16="http://schemas.microsoft.com/office/drawing/2014/main" id="{D1129A14-8D65-24FD-BC4F-CCCBDB71AE41}"/>
              </a:ext>
            </a:extLst>
          </p:cNvPr>
          <p:cNvSpPr>
            <a:spLocks noGrp="1"/>
          </p:cNvSpPr>
          <p:nvPr>
            <p:ph type="body" idx="1" hasCustomPrompt="1"/>
          </p:nvPr>
        </p:nvSpPr>
        <p:spPr>
          <a:xfrm>
            <a:off x="358692" y="1141271"/>
            <a:ext cx="3553326" cy="537308"/>
          </a:xfrm>
          <a:prstGeom prst="rect">
            <a:avLst/>
          </a:prstGeom>
          <a:noFill/>
          <a:ln>
            <a:noFill/>
          </a:ln>
          <a:effectLst/>
        </p:spPr>
        <p:txBody>
          <a:bodyPr lIns="0" tIns="0" rIns="0" bIns="0" anchor="b">
            <a:noAutofit/>
          </a:bodyPr>
          <a:lstStyle>
            <a:lvl1pPr marL="0" indent="0">
              <a:lnSpc>
                <a:spcPts val="1900"/>
              </a:lnSpc>
              <a:buNone/>
              <a:defRPr sz="16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1" name="Content Placeholder 3">
            <a:extLst>
              <a:ext uri="{FF2B5EF4-FFF2-40B4-BE49-F238E27FC236}">
                <a16:creationId xmlns:a16="http://schemas.microsoft.com/office/drawing/2014/main" id="{FD16C55E-15F2-42D2-B855-7CA65E5516DE}"/>
              </a:ext>
            </a:extLst>
          </p:cNvPr>
          <p:cNvSpPr>
            <a:spLocks noGrp="1"/>
          </p:cNvSpPr>
          <p:nvPr>
            <p:ph sz="quarter" idx="13" hasCustomPrompt="1"/>
          </p:nvPr>
        </p:nvSpPr>
        <p:spPr>
          <a:xfrm>
            <a:off x="359400" y="1872006"/>
            <a:ext cx="3552617" cy="4204800"/>
          </a:xfrm>
          <a:noFill/>
          <a:ln w="6350">
            <a:solidFill>
              <a:schemeClr val="bg1"/>
            </a:solidFill>
          </a:ln>
          <a:effectLst/>
        </p:spPr>
        <p:txBody>
          <a:bodyPr lIns="72000" tIns="72000" rIns="90000" bIns="468000">
            <a:noAutofit/>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4">
            <a:extLst>
              <a:ext uri="{FF2B5EF4-FFF2-40B4-BE49-F238E27FC236}">
                <a16:creationId xmlns:a16="http://schemas.microsoft.com/office/drawing/2014/main" id="{250185CF-68D2-CE62-6F2F-9CF5A1FB8F01}"/>
              </a:ext>
            </a:extLst>
          </p:cNvPr>
          <p:cNvSpPr>
            <a:spLocks noGrp="1"/>
          </p:cNvSpPr>
          <p:nvPr>
            <p:ph type="body" sz="quarter" idx="3" hasCustomPrompt="1"/>
          </p:nvPr>
        </p:nvSpPr>
        <p:spPr>
          <a:xfrm>
            <a:off x="4318220" y="1141270"/>
            <a:ext cx="3553326" cy="537308"/>
          </a:xfrm>
          <a:prstGeom prst="rect">
            <a:avLst/>
          </a:prstGeom>
          <a:noFill/>
          <a:ln>
            <a:noFill/>
          </a:ln>
          <a:effectLst/>
        </p:spPr>
        <p:txBody>
          <a:bodyPr lIns="0" tIns="0" rIns="0" bIns="0" anchor="b">
            <a:noAutofit/>
          </a:bodyPr>
          <a:lstStyle>
            <a:lvl1pPr marL="0" indent="0">
              <a:lnSpc>
                <a:spcPts val="1900"/>
              </a:lnSpc>
              <a:buNone/>
              <a:defRPr sz="16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4" name="Content Placeholder 4">
            <a:extLst>
              <a:ext uri="{FF2B5EF4-FFF2-40B4-BE49-F238E27FC236}">
                <a16:creationId xmlns:a16="http://schemas.microsoft.com/office/drawing/2014/main" id="{5DA468DE-59A0-4A37-D1D2-18D495FE2E0A}"/>
              </a:ext>
            </a:extLst>
          </p:cNvPr>
          <p:cNvSpPr>
            <a:spLocks noGrp="1"/>
          </p:cNvSpPr>
          <p:nvPr>
            <p:ph sz="quarter" idx="15" hasCustomPrompt="1"/>
          </p:nvPr>
        </p:nvSpPr>
        <p:spPr>
          <a:xfrm>
            <a:off x="4318629" y="1872006"/>
            <a:ext cx="3552617" cy="4204800"/>
          </a:xfrm>
          <a:noFill/>
          <a:ln w="6350">
            <a:solidFill>
              <a:schemeClr val="bg1"/>
            </a:solidFill>
          </a:ln>
          <a:effectLst/>
        </p:spPr>
        <p:txBody>
          <a:bodyPr lIns="72000" tIns="72000" rIns="90000" bIns="468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4">
            <a:extLst>
              <a:ext uri="{FF2B5EF4-FFF2-40B4-BE49-F238E27FC236}">
                <a16:creationId xmlns:a16="http://schemas.microsoft.com/office/drawing/2014/main" id="{956F38EB-E705-82E3-90F8-E09957F7B632}"/>
              </a:ext>
            </a:extLst>
          </p:cNvPr>
          <p:cNvSpPr>
            <a:spLocks noGrp="1"/>
          </p:cNvSpPr>
          <p:nvPr>
            <p:ph type="body" sz="quarter" idx="16" hasCustomPrompt="1"/>
          </p:nvPr>
        </p:nvSpPr>
        <p:spPr>
          <a:xfrm>
            <a:off x="8279274" y="1141270"/>
            <a:ext cx="3553326" cy="537308"/>
          </a:xfrm>
          <a:prstGeom prst="rect">
            <a:avLst/>
          </a:prstGeom>
          <a:noFill/>
          <a:ln>
            <a:noFill/>
          </a:ln>
          <a:effectLst/>
        </p:spPr>
        <p:txBody>
          <a:bodyPr lIns="0" tIns="0" rIns="0" bIns="0" anchor="b">
            <a:noAutofit/>
          </a:bodyPr>
          <a:lstStyle>
            <a:lvl1pPr marL="0" indent="0">
              <a:lnSpc>
                <a:spcPts val="1900"/>
              </a:lnSpc>
              <a:buNone/>
              <a:defRPr sz="16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6" name="Content Placeholder 4">
            <a:extLst>
              <a:ext uri="{FF2B5EF4-FFF2-40B4-BE49-F238E27FC236}">
                <a16:creationId xmlns:a16="http://schemas.microsoft.com/office/drawing/2014/main" id="{DE2DECE9-1133-3F2C-6991-96E229F1EEB7}"/>
              </a:ext>
            </a:extLst>
          </p:cNvPr>
          <p:cNvSpPr>
            <a:spLocks noGrp="1"/>
          </p:cNvSpPr>
          <p:nvPr>
            <p:ph sz="quarter" idx="17" hasCustomPrompt="1"/>
          </p:nvPr>
        </p:nvSpPr>
        <p:spPr>
          <a:xfrm>
            <a:off x="8279982" y="1872006"/>
            <a:ext cx="3552617" cy="4204800"/>
          </a:xfrm>
          <a:noFill/>
          <a:ln w="6350">
            <a:solidFill>
              <a:schemeClr val="bg1"/>
            </a:solidFill>
          </a:ln>
          <a:effectLst/>
        </p:spPr>
        <p:txBody>
          <a:bodyPr lIns="72000" tIns="72000" rIns="90000" bIns="46800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3">
            <a:extLst>
              <a:ext uri="{FF2B5EF4-FFF2-40B4-BE49-F238E27FC236}">
                <a16:creationId xmlns:a16="http://schemas.microsoft.com/office/drawing/2014/main" id="{FA190490-63B8-69A4-AD3B-91829FA6824D}"/>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three columns: Click to edit text</a:t>
            </a:r>
          </a:p>
        </p:txBody>
      </p:sp>
      <p:sp>
        <p:nvSpPr>
          <p:cNvPr id="3" name="Logo on top">
            <a:extLst>
              <a:ext uri="{FF2B5EF4-FFF2-40B4-BE49-F238E27FC236}">
                <a16:creationId xmlns:a16="http://schemas.microsoft.com/office/drawing/2014/main" id="{7B38DAC7-74AA-3E1E-A0AE-CF9B74B5F9AF}"/>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39794487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Two boxes_Sand">
    <p:bg>
      <p:bgPr>
        <a:solidFill>
          <a:srgbClr val="F2E2D5"/>
        </a:solidFill>
        <a:effectLst/>
      </p:bgPr>
    </p:bg>
    <p:spTree>
      <p:nvGrpSpPr>
        <p:cNvPr id="1" name=""/>
        <p:cNvGrpSpPr/>
        <p:nvPr/>
      </p:nvGrpSpPr>
      <p:grpSpPr>
        <a:xfrm>
          <a:off x="0" y="0"/>
          <a:ext cx="0" cy="0"/>
          <a:chOff x="0" y="0"/>
          <a:chExt cx="0" cy="0"/>
        </a:xfrm>
      </p:grpSpPr>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13" name="Text Placeholder 12">
            <a:extLst>
              <a:ext uri="{FF2B5EF4-FFF2-40B4-BE49-F238E27FC236}">
                <a16:creationId xmlns:a16="http://schemas.microsoft.com/office/drawing/2014/main" id="{13C61A16-073E-E23C-4E2E-0721615F1365}"/>
              </a:ext>
            </a:extLst>
          </p:cNvPr>
          <p:cNvSpPr>
            <a:spLocks noGrp="1"/>
          </p:cNvSpPr>
          <p:nvPr>
            <p:ph type="body" sz="quarter" idx="18" hasCustomPrompt="1"/>
          </p:nvPr>
        </p:nvSpPr>
        <p:spPr>
          <a:xfrm>
            <a:off x="360000" y="1078913"/>
            <a:ext cx="5400000" cy="400264"/>
          </a:xfrm>
        </p:spPr>
        <p:txBody>
          <a:bodyPr tIns="0" rIns="0" bIns="0" anchor="b">
            <a:normAutofit/>
          </a:bodyPr>
          <a:lstStyle>
            <a:lvl1pPr marL="0" indent="0">
              <a:buNone/>
              <a:defRPr sz="1600" b="1">
                <a:solidFill>
                  <a:schemeClr val="accent5"/>
                </a:solidFill>
                <a:latin typeface="Aptos" panose="020B0004020202020204" pitchFamily="34" charset="0"/>
              </a:defRPr>
            </a:lvl1pPr>
          </a:lstStyle>
          <a:p>
            <a:pPr lvl="0"/>
            <a:r>
              <a:rPr lang="en-US" dirty="0"/>
              <a:t>Click to edit heading</a:t>
            </a:r>
            <a:endParaRPr lang="da-DK" dirty="0"/>
          </a:p>
        </p:txBody>
      </p:sp>
      <p:sp>
        <p:nvSpPr>
          <p:cNvPr id="14" name="Text Placeholder 12">
            <a:extLst>
              <a:ext uri="{FF2B5EF4-FFF2-40B4-BE49-F238E27FC236}">
                <a16:creationId xmlns:a16="http://schemas.microsoft.com/office/drawing/2014/main" id="{BBE48B54-6B9A-3113-CB65-5F48682707B8}"/>
              </a:ext>
            </a:extLst>
          </p:cNvPr>
          <p:cNvSpPr>
            <a:spLocks noGrp="1"/>
          </p:cNvSpPr>
          <p:nvPr>
            <p:ph type="body" sz="quarter" idx="19" hasCustomPrompt="1"/>
          </p:nvPr>
        </p:nvSpPr>
        <p:spPr>
          <a:xfrm>
            <a:off x="6457038" y="1078913"/>
            <a:ext cx="5400000" cy="400264"/>
          </a:xfrm>
        </p:spPr>
        <p:txBody>
          <a:bodyPr tIns="0" rIns="0" bIns="0" anchor="b">
            <a:normAutofit/>
          </a:bodyPr>
          <a:lstStyle>
            <a:lvl1pPr marL="0" indent="0">
              <a:buNone/>
              <a:defRPr sz="1600" b="1">
                <a:solidFill>
                  <a:schemeClr val="accent5"/>
                </a:solidFill>
                <a:latin typeface="Aptos" panose="020B0004020202020204" pitchFamily="34" charset="0"/>
              </a:defRPr>
            </a:lvl1pPr>
          </a:lstStyle>
          <a:p>
            <a:pPr lvl="0"/>
            <a:r>
              <a:rPr lang="en-US" dirty="0"/>
              <a:t>Click to edit heading</a:t>
            </a:r>
            <a:endParaRPr lang="da-DK" dirty="0"/>
          </a:p>
        </p:txBody>
      </p:sp>
      <p:sp>
        <p:nvSpPr>
          <p:cNvPr id="3" name="Text Placeholder 3">
            <a:extLst>
              <a:ext uri="{FF2B5EF4-FFF2-40B4-BE49-F238E27FC236}">
                <a16:creationId xmlns:a16="http://schemas.microsoft.com/office/drawing/2014/main" id="{31203102-7381-276B-F82F-58D9857CC47E}"/>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two boxes: Click to edit text</a:t>
            </a:r>
          </a:p>
        </p:txBody>
      </p:sp>
      <p:sp>
        <p:nvSpPr>
          <p:cNvPr id="2" name="Slide Number Placeholder 5">
            <a:extLst>
              <a:ext uri="{FF2B5EF4-FFF2-40B4-BE49-F238E27FC236}">
                <a16:creationId xmlns:a16="http://schemas.microsoft.com/office/drawing/2014/main" id="{B4A02B01-1E68-399B-FD27-E054A417182E}"/>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11" name="Content Placeholder 5">
            <a:extLst>
              <a:ext uri="{FF2B5EF4-FFF2-40B4-BE49-F238E27FC236}">
                <a16:creationId xmlns:a16="http://schemas.microsoft.com/office/drawing/2014/main" id="{CB4A4DA9-EEBF-E7F5-D86C-F55B6E3A6889}"/>
              </a:ext>
            </a:extLst>
          </p:cNvPr>
          <p:cNvSpPr>
            <a:spLocks noGrp="1"/>
          </p:cNvSpPr>
          <p:nvPr>
            <p:ph sz="quarter" idx="23" hasCustomPrompt="1"/>
          </p:nvPr>
        </p:nvSpPr>
        <p:spPr>
          <a:xfrm>
            <a:off x="359662" y="1550590"/>
            <a:ext cx="5400338" cy="4587991"/>
          </a:xfrm>
          <a:ln>
            <a:solidFill>
              <a:schemeClr val="accent5"/>
            </a:solidFill>
          </a:ln>
        </p:spPr>
        <p:txBody>
          <a:bodyPr vert="horz" lIns="72000" tIns="45720" rIns="91440" bIns="45720" rtlCol="0">
            <a:normAutofit/>
          </a:bodyPr>
          <a:lstStyle>
            <a:lvl1pPr marL="285750" indent="-285750">
              <a:buNone/>
              <a:defRPr lang="en-US" b="0" smtClean="0">
                <a:solidFill>
                  <a:schemeClr val="accent5"/>
                </a:solidFill>
                <a:latin typeface="+mn-lt"/>
              </a:defRPr>
            </a:lvl1pPr>
            <a:lvl2pPr>
              <a:buNone/>
              <a:defRPr lang="en-US" smtClean="0">
                <a:solidFill>
                  <a:schemeClr val="bg1"/>
                </a:solidFill>
                <a:latin typeface="+mn-lt"/>
              </a:defRPr>
            </a:lvl2pPr>
            <a:lvl3pPr>
              <a:buNone/>
              <a:defRPr lang="en-US" smtClean="0">
                <a:solidFill>
                  <a:schemeClr val="bg1"/>
                </a:solidFill>
                <a:latin typeface="+mn-lt"/>
              </a:defRPr>
            </a:lvl3pPr>
            <a:lvl4pPr>
              <a:buNone/>
              <a:defRPr lang="en-US" smtClean="0">
                <a:solidFill>
                  <a:schemeClr val="bg1"/>
                </a:solidFill>
                <a:latin typeface="+mn-lt"/>
              </a:defRPr>
            </a:lvl4pPr>
            <a:lvl5pPr>
              <a:buNone/>
              <a:defRPr lang="da-DK">
                <a:solidFill>
                  <a:schemeClr val="bg1"/>
                </a:solidFill>
                <a:latin typeface="+mn-lt"/>
              </a:defRPr>
            </a:lvl5pPr>
          </a:lstStyle>
          <a:p>
            <a:pPr marL="285750" lvl="0" indent="-285750"/>
            <a:r>
              <a:rPr lang="en-US" dirty="0"/>
              <a:t>Click to edit text</a:t>
            </a:r>
          </a:p>
          <a:p>
            <a:pPr marL="285750" lvl="0" indent="-285750"/>
            <a:endParaRPr lang="en-US" dirty="0"/>
          </a:p>
        </p:txBody>
      </p:sp>
      <p:sp>
        <p:nvSpPr>
          <p:cNvPr id="15" name="Content Placeholder 5">
            <a:extLst>
              <a:ext uri="{FF2B5EF4-FFF2-40B4-BE49-F238E27FC236}">
                <a16:creationId xmlns:a16="http://schemas.microsoft.com/office/drawing/2014/main" id="{18F65D8F-9E6C-DF8D-1F08-2A903EA57F50}"/>
              </a:ext>
            </a:extLst>
          </p:cNvPr>
          <p:cNvSpPr>
            <a:spLocks noGrp="1"/>
          </p:cNvSpPr>
          <p:nvPr>
            <p:ph sz="quarter" idx="24" hasCustomPrompt="1"/>
          </p:nvPr>
        </p:nvSpPr>
        <p:spPr>
          <a:xfrm>
            <a:off x="6456700" y="1550590"/>
            <a:ext cx="5400338" cy="4587991"/>
          </a:xfrm>
          <a:noFill/>
          <a:ln>
            <a:solidFill>
              <a:schemeClr val="accent5"/>
            </a:solidFill>
          </a:ln>
        </p:spPr>
        <p:txBody>
          <a:bodyPr vert="horz" lIns="72000" tIns="45720" rIns="91440" bIns="45720" rtlCol="0">
            <a:normAutofit/>
          </a:bodyPr>
          <a:lstStyle>
            <a:lvl1pPr marL="285750" indent="-285750">
              <a:buNone/>
              <a:defRPr lang="en-US" smtClean="0">
                <a:solidFill>
                  <a:schemeClr val="accent5"/>
                </a:solidFill>
                <a:latin typeface="+mn-lt"/>
              </a:defRPr>
            </a:lvl1pPr>
            <a:lvl2pPr>
              <a:buNone/>
              <a:defRPr lang="en-US" smtClean="0">
                <a:solidFill>
                  <a:schemeClr val="bg1"/>
                </a:solidFill>
                <a:latin typeface="+mn-lt"/>
              </a:defRPr>
            </a:lvl2pPr>
            <a:lvl3pPr>
              <a:buNone/>
              <a:defRPr lang="en-US" smtClean="0">
                <a:solidFill>
                  <a:schemeClr val="bg1"/>
                </a:solidFill>
                <a:latin typeface="+mn-lt"/>
              </a:defRPr>
            </a:lvl3pPr>
            <a:lvl4pPr>
              <a:buNone/>
              <a:defRPr lang="en-US" smtClean="0">
                <a:solidFill>
                  <a:schemeClr val="bg1"/>
                </a:solidFill>
                <a:latin typeface="+mn-lt"/>
              </a:defRPr>
            </a:lvl4pPr>
            <a:lvl5pPr>
              <a:buNone/>
              <a:defRPr lang="da-DK">
                <a:solidFill>
                  <a:schemeClr val="bg1"/>
                </a:solidFill>
                <a:latin typeface="+mn-lt"/>
              </a:defRPr>
            </a:lvl5pPr>
          </a:lstStyle>
          <a:p>
            <a:pPr marL="285750" lvl="0" indent="-285750"/>
            <a:r>
              <a:rPr lang="en-US" dirty="0"/>
              <a:t>Click to edit text</a:t>
            </a:r>
          </a:p>
        </p:txBody>
      </p:sp>
      <p:sp>
        <p:nvSpPr>
          <p:cNvPr id="4" name="Logo on top">
            <a:extLst>
              <a:ext uri="{FF2B5EF4-FFF2-40B4-BE49-F238E27FC236}">
                <a16:creationId xmlns:a16="http://schemas.microsoft.com/office/drawing/2014/main" id="{89E4E27A-5F95-A638-6C18-73B098B0DE16}"/>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44531053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ference_two columns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3F8743-49FC-FA3A-FDAC-46D743F1CF63}"/>
              </a:ext>
            </a:extLst>
          </p:cNvPr>
          <p:cNvSpPr>
            <a:spLocks noGrp="1"/>
          </p:cNvSpPr>
          <p:nvPr>
            <p:ph type="pic" sz="quarter" idx="24"/>
          </p:nvPr>
        </p:nvSpPr>
        <p:spPr>
          <a:xfrm>
            <a:off x="8017660" y="-2056"/>
            <a:ext cx="4174339" cy="686005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 h="10013">
                <a:moveTo>
                  <a:pt x="1521" y="0"/>
                </a:moveTo>
                <a:lnTo>
                  <a:pt x="10121" y="3"/>
                </a:lnTo>
                <a:cubicBezTo>
                  <a:pt x="10124" y="3330"/>
                  <a:pt x="10118" y="6685"/>
                  <a:pt x="10121" y="10013"/>
                </a:cubicBezTo>
                <a:lnTo>
                  <a:pt x="0" y="10013"/>
                </a:lnTo>
                <a:lnTo>
                  <a:pt x="1521"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8" name="Slide Number Placeholder 5">
            <a:extLst>
              <a:ext uri="{FF2B5EF4-FFF2-40B4-BE49-F238E27FC236}">
                <a16:creationId xmlns:a16="http://schemas.microsoft.com/office/drawing/2014/main" id="{FACFA6FA-B97F-55FC-9C3B-42AD0BA4BC2E}"/>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accent4"/>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
        <p:nvSpPr>
          <p:cNvPr id="2" name="Text Placeholder 4">
            <a:extLst>
              <a:ext uri="{FF2B5EF4-FFF2-40B4-BE49-F238E27FC236}">
                <a16:creationId xmlns:a16="http://schemas.microsoft.com/office/drawing/2014/main" id="{6BA70912-FBC3-27FB-348A-1417F223CD3D}"/>
              </a:ext>
            </a:extLst>
          </p:cNvPr>
          <p:cNvSpPr>
            <a:spLocks noGrp="1"/>
          </p:cNvSpPr>
          <p:nvPr>
            <p:ph type="body" sz="quarter" idx="26" hasCustomPrompt="1"/>
          </p:nvPr>
        </p:nvSpPr>
        <p:spPr>
          <a:xfrm>
            <a:off x="360000" y="1587600"/>
            <a:ext cx="7199998" cy="4606835"/>
          </a:xfrm>
          <a:prstGeom prst="rect">
            <a:avLst/>
          </a:prstGeom>
          <a:noFill/>
        </p:spPr>
        <p:txBody>
          <a:bodyPr wrap="square" lIns="0" tIns="0" rIns="0" bIns="0" numCol="2" spcCol="50400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b="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two column text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Mauris et </a:t>
            </a:r>
            <a:r>
              <a:rPr lang="en-US" dirty="0" err="1"/>
              <a:t>orci</a:t>
            </a:r>
            <a:r>
              <a:rPr lang="en-US" dirty="0"/>
              <a: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r>
              <a:rPr lang="en-US" dirty="0"/>
              <a:t>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endParaRPr lang="en-US" dirty="0"/>
          </a:p>
          <a:p>
            <a:pPr marL="0" lvl="0" indent="0">
              <a:buNone/>
            </a:pPr>
            <a:endParaRPr lang="en-US" dirty="0"/>
          </a:p>
          <a:p>
            <a:pPr marL="0" lvl="0" indent="0">
              <a:buNone/>
            </a:pPr>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Mauris et </a:t>
            </a:r>
            <a:r>
              <a:rPr lang="en-US" dirty="0" err="1"/>
              <a:t>orci</a:t>
            </a:r>
            <a:r>
              <a:rPr lang="en-US" dirty="0"/>
              <a: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lvl="0"/>
            <a:endParaRPr lang="da-DK" dirty="0"/>
          </a:p>
        </p:txBody>
      </p:sp>
      <p:sp>
        <p:nvSpPr>
          <p:cNvPr id="9" name="Text Placeholder 3">
            <a:extLst>
              <a:ext uri="{FF2B5EF4-FFF2-40B4-BE49-F238E27FC236}">
                <a16:creationId xmlns:a16="http://schemas.microsoft.com/office/drawing/2014/main" id="{AE7E2E09-7F8F-29F7-EECC-1148ECCCADE3}"/>
              </a:ext>
            </a:extLst>
          </p:cNvPr>
          <p:cNvSpPr>
            <a:spLocks noGrp="1"/>
          </p:cNvSpPr>
          <p:nvPr>
            <p:ph type="body" sz="quarter" idx="22" hasCustomPrompt="1"/>
          </p:nvPr>
        </p:nvSpPr>
        <p:spPr>
          <a:xfrm>
            <a:off x="360000" y="360000"/>
            <a:ext cx="7200000" cy="720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headline</a:t>
            </a:r>
          </a:p>
        </p:txBody>
      </p:sp>
      <p:sp>
        <p:nvSpPr>
          <p:cNvPr id="11" name="Text Placeholder 3">
            <a:extLst>
              <a:ext uri="{FF2B5EF4-FFF2-40B4-BE49-F238E27FC236}">
                <a16:creationId xmlns:a16="http://schemas.microsoft.com/office/drawing/2014/main" id="{CB341528-9F2D-51D8-E679-8C5F41DB42FC}"/>
              </a:ext>
            </a:extLst>
          </p:cNvPr>
          <p:cNvSpPr>
            <a:spLocks noGrp="1"/>
          </p:cNvSpPr>
          <p:nvPr>
            <p:ph type="body" sz="quarter" idx="25" hasCustomPrompt="1"/>
          </p:nvPr>
        </p:nvSpPr>
        <p:spPr>
          <a:xfrm>
            <a:off x="359999" y="1080000"/>
            <a:ext cx="7199999" cy="432000"/>
          </a:xfrm>
          <a:prstGeom prst="rect">
            <a:avLst/>
          </a:prstGeom>
          <a:noFill/>
        </p:spPr>
        <p:txBody>
          <a:bodyPr wrap="square" lIns="0" tIns="36000" rIns="72000" bIns="3600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3" name="Logo on top">
            <a:extLst>
              <a:ext uri="{FF2B5EF4-FFF2-40B4-BE49-F238E27FC236}">
                <a16:creationId xmlns:a16="http://schemas.microsoft.com/office/drawing/2014/main" id="{18978515-6DC9-CA73-2DDB-B4F74970B207}"/>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719007380"/>
      </p:ext>
    </p:extLst>
  </p:cSld>
  <p:clrMapOvr>
    <a:masterClrMapping/>
  </p:clrMapOvr>
  <p:extLst>
    <p:ext uri="{DCECCB84-F9BA-43D5-87BE-67443E8EF086}">
      <p15:sldGuideLst xmlns:p15="http://schemas.microsoft.com/office/powerpoint/2012/main">
        <p15:guide id="1" pos="4702">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acts and image_Red">
    <p:bg>
      <p:bgPr>
        <a:gradFill>
          <a:gsLst>
            <a:gs pos="44000">
              <a:schemeClr val="accent1"/>
            </a:gs>
            <a:gs pos="91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837756-3D6B-7351-0468-1DDDBA02AE15}"/>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23" name="Slide Number Placeholder 5">
            <a:extLst>
              <a:ext uri="{FF2B5EF4-FFF2-40B4-BE49-F238E27FC236}">
                <a16:creationId xmlns:a16="http://schemas.microsoft.com/office/drawing/2014/main" id="{F61BF84B-4E01-61F7-6552-207A3024AFC1}"/>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accent4"/>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
        <p:nvSpPr>
          <p:cNvPr id="2" name="Text Placeholder 3">
            <a:extLst>
              <a:ext uri="{FF2B5EF4-FFF2-40B4-BE49-F238E27FC236}">
                <a16:creationId xmlns:a16="http://schemas.microsoft.com/office/drawing/2014/main" id="{944391EE-A19F-7BD1-A4C8-AA84BBD11503}"/>
              </a:ext>
            </a:extLst>
          </p:cNvPr>
          <p:cNvSpPr>
            <a:spLocks noGrp="1"/>
          </p:cNvSpPr>
          <p:nvPr>
            <p:ph type="body" sz="quarter" idx="23" hasCustomPrompt="1"/>
          </p:nvPr>
        </p:nvSpPr>
        <p:spPr>
          <a:xfrm>
            <a:off x="360000" y="1088191"/>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1</a:t>
            </a:r>
          </a:p>
        </p:txBody>
      </p:sp>
      <p:sp>
        <p:nvSpPr>
          <p:cNvPr id="3" name="Text Placeholder 4">
            <a:extLst>
              <a:ext uri="{FF2B5EF4-FFF2-40B4-BE49-F238E27FC236}">
                <a16:creationId xmlns:a16="http://schemas.microsoft.com/office/drawing/2014/main" id="{E3A00807-6E9E-24DE-316D-5A37FA4E5D1B}"/>
              </a:ext>
            </a:extLst>
          </p:cNvPr>
          <p:cNvSpPr>
            <a:spLocks noGrp="1"/>
          </p:cNvSpPr>
          <p:nvPr>
            <p:ph type="body" sz="quarter" idx="24" hasCustomPrompt="1"/>
          </p:nvPr>
        </p:nvSpPr>
        <p:spPr>
          <a:xfrm>
            <a:off x="360000" y="1458701"/>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4" name="Text Placeholder 3">
            <a:extLst>
              <a:ext uri="{FF2B5EF4-FFF2-40B4-BE49-F238E27FC236}">
                <a16:creationId xmlns:a16="http://schemas.microsoft.com/office/drawing/2014/main" id="{39695D27-3FD5-241A-BAA9-04AD00756D2F}"/>
              </a:ext>
            </a:extLst>
          </p:cNvPr>
          <p:cNvSpPr>
            <a:spLocks noGrp="1"/>
          </p:cNvSpPr>
          <p:nvPr>
            <p:ph type="body" sz="quarter" idx="25" hasCustomPrompt="1"/>
          </p:nvPr>
        </p:nvSpPr>
        <p:spPr>
          <a:xfrm>
            <a:off x="360000" y="2428454"/>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2</a:t>
            </a:r>
          </a:p>
        </p:txBody>
      </p:sp>
      <p:sp>
        <p:nvSpPr>
          <p:cNvPr id="13" name="Text Placeholder 4">
            <a:extLst>
              <a:ext uri="{FF2B5EF4-FFF2-40B4-BE49-F238E27FC236}">
                <a16:creationId xmlns:a16="http://schemas.microsoft.com/office/drawing/2014/main" id="{9ED441C4-9467-C4E1-F749-9518B940256F}"/>
              </a:ext>
            </a:extLst>
          </p:cNvPr>
          <p:cNvSpPr>
            <a:spLocks noGrp="1"/>
          </p:cNvSpPr>
          <p:nvPr>
            <p:ph type="body" sz="quarter" idx="26" hasCustomPrompt="1"/>
          </p:nvPr>
        </p:nvSpPr>
        <p:spPr>
          <a:xfrm>
            <a:off x="360000" y="2801628"/>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5" name="Text Placeholder 3">
            <a:extLst>
              <a:ext uri="{FF2B5EF4-FFF2-40B4-BE49-F238E27FC236}">
                <a16:creationId xmlns:a16="http://schemas.microsoft.com/office/drawing/2014/main" id="{83510D2D-B6C2-CA8B-5888-6254A791DC53}"/>
              </a:ext>
            </a:extLst>
          </p:cNvPr>
          <p:cNvSpPr>
            <a:spLocks noGrp="1"/>
          </p:cNvSpPr>
          <p:nvPr>
            <p:ph type="body" sz="quarter" idx="27" hasCustomPrompt="1"/>
          </p:nvPr>
        </p:nvSpPr>
        <p:spPr>
          <a:xfrm>
            <a:off x="360000" y="3768717"/>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3</a:t>
            </a:r>
          </a:p>
        </p:txBody>
      </p:sp>
      <p:sp>
        <p:nvSpPr>
          <p:cNvPr id="17" name="Text Placeholder 4">
            <a:extLst>
              <a:ext uri="{FF2B5EF4-FFF2-40B4-BE49-F238E27FC236}">
                <a16:creationId xmlns:a16="http://schemas.microsoft.com/office/drawing/2014/main" id="{B9947A74-DCE3-E851-2E42-2A02992B9C26}"/>
              </a:ext>
            </a:extLst>
          </p:cNvPr>
          <p:cNvSpPr>
            <a:spLocks noGrp="1"/>
          </p:cNvSpPr>
          <p:nvPr>
            <p:ph type="body" sz="quarter" idx="28" hasCustomPrompt="1"/>
          </p:nvPr>
        </p:nvSpPr>
        <p:spPr>
          <a:xfrm>
            <a:off x="360000" y="4144555"/>
            <a:ext cx="5472000" cy="889590"/>
          </a:xfrm>
          <a:prstGeom prst="rect">
            <a:avLst/>
          </a:prstGeom>
          <a:noFill/>
        </p:spPr>
        <p:txBody>
          <a:bodyPr wrap="square" lIns="0" tIns="0" rIns="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8" name="Text Placeholder 3">
            <a:extLst>
              <a:ext uri="{FF2B5EF4-FFF2-40B4-BE49-F238E27FC236}">
                <a16:creationId xmlns:a16="http://schemas.microsoft.com/office/drawing/2014/main" id="{538F1B99-ACF2-49D1-EC66-E35290F8C84A}"/>
              </a:ext>
            </a:extLst>
          </p:cNvPr>
          <p:cNvSpPr>
            <a:spLocks noGrp="1"/>
          </p:cNvSpPr>
          <p:nvPr>
            <p:ph type="body" sz="quarter" idx="29" hasCustomPrompt="1"/>
          </p:nvPr>
        </p:nvSpPr>
        <p:spPr>
          <a:xfrm>
            <a:off x="360000" y="5108980"/>
            <a:ext cx="5472000" cy="290319"/>
          </a:xfrm>
          <a:prstGeom prst="rect">
            <a:avLst/>
          </a:prstGeom>
          <a:noFill/>
        </p:spPr>
        <p:txBody>
          <a:bodyPr wrap="square" lIns="0" tIns="0" rIns="0" bIns="0">
            <a:noAutofit/>
          </a:bodyPr>
          <a:lstStyle>
            <a:lvl1pPr marL="0" indent="0">
              <a:spcBef>
                <a:spcPts val="900"/>
              </a:spcBef>
              <a:buFont typeface="Arial" panose="020B0604020202020204" pitchFamily="34" charset="0"/>
              <a:buNone/>
              <a:defRPr sz="14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4</a:t>
            </a:r>
          </a:p>
        </p:txBody>
      </p:sp>
      <p:sp>
        <p:nvSpPr>
          <p:cNvPr id="19" name="Text Placeholder 4">
            <a:extLst>
              <a:ext uri="{FF2B5EF4-FFF2-40B4-BE49-F238E27FC236}">
                <a16:creationId xmlns:a16="http://schemas.microsoft.com/office/drawing/2014/main" id="{F24F5FB6-98DE-64A2-6DCA-00ACBE8E86EC}"/>
              </a:ext>
            </a:extLst>
          </p:cNvPr>
          <p:cNvSpPr>
            <a:spLocks noGrp="1"/>
          </p:cNvSpPr>
          <p:nvPr>
            <p:ph type="body" sz="quarter" idx="30" hasCustomPrompt="1"/>
          </p:nvPr>
        </p:nvSpPr>
        <p:spPr>
          <a:xfrm>
            <a:off x="360000" y="5487481"/>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0" name="Text Placeholder 3">
            <a:extLst>
              <a:ext uri="{FF2B5EF4-FFF2-40B4-BE49-F238E27FC236}">
                <a16:creationId xmlns:a16="http://schemas.microsoft.com/office/drawing/2014/main" id="{F9E98158-57E9-F1BF-E298-D4F5FCF72F60}"/>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Facts and image: Click to edit text</a:t>
            </a:r>
          </a:p>
        </p:txBody>
      </p:sp>
      <p:sp>
        <p:nvSpPr>
          <p:cNvPr id="8" name="Logo on top">
            <a:extLst>
              <a:ext uri="{FF2B5EF4-FFF2-40B4-BE49-F238E27FC236}">
                <a16:creationId xmlns:a16="http://schemas.microsoft.com/office/drawing/2014/main" id="{9F6F4161-B494-591B-6467-F921447D1DFA}"/>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360051679"/>
      </p:ext>
    </p:extLst>
  </p:cSld>
  <p:clrMapOvr>
    <a:masterClrMapping/>
  </p:clrMapOvr>
  <p:extLst>
    <p:ext uri="{DCECCB84-F9BA-43D5-87BE-67443E8EF086}">
      <p15:sldGuideLst xmlns:p15="http://schemas.microsoft.com/office/powerpoint/2012/main">
        <p15:guide id="1" pos="4383">
          <p15:clr>
            <a:srgbClr val="A4A3A4"/>
          </p15:clr>
        </p15:guide>
        <p15:guide id="2" pos="472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image right_Red">
    <p:bg>
      <p:bgPr>
        <a:gradFill>
          <a:gsLst>
            <a:gs pos="44000">
              <a:schemeClr val="accent1"/>
            </a:gs>
            <a:gs pos="91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DF64223-480A-2B35-E8FC-F95009CD97A3}"/>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6" name="Slide Number Placeholder 5">
            <a:extLst>
              <a:ext uri="{FF2B5EF4-FFF2-40B4-BE49-F238E27FC236}">
                <a16:creationId xmlns:a16="http://schemas.microsoft.com/office/drawing/2014/main" id="{E1B013C5-644B-D185-5AFA-AF9CC1CD6F23}"/>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accent4"/>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
        <p:nvSpPr>
          <p:cNvPr id="2" name="Text Placeholder 3">
            <a:extLst>
              <a:ext uri="{FF2B5EF4-FFF2-40B4-BE49-F238E27FC236}">
                <a16:creationId xmlns:a16="http://schemas.microsoft.com/office/drawing/2014/main" id="{38DF1FAB-ABEA-CDA7-8F83-F52E696ECE32}"/>
              </a:ext>
            </a:extLst>
          </p:cNvPr>
          <p:cNvSpPr>
            <a:spLocks noGrp="1"/>
          </p:cNvSpPr>
          <p:nvPr>
            <p:ph type="body" sz="quarter" idx="23" hasCustomPrompt="1"/>
          </p:nvPr>
        </p:nvSpPr>
        <p:spPr>
          <a:xfrm>
            <a:off x="360000" y="1079999"/>
            <a:ext cx="5400000"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9" name="Text Placeholder 3">
            <a:extLst>
              <a:ext uri="{FF2B5EF4-FFF2-40B4-BE49-F238E27FC236}">
                <a16:creationId xmlns:a16="http://schemas.microsoft.com/office/drawing/2014/main" id="{046240C6-8C45-2946-EB23-2ED2A9E038D3}"/>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image right: Click to edit text</a:t>
            </a:r>
          </a:p>
        </p:txBody>
      </p:sp>
      <p:sp>
        <p:nvSpPr>
          <p:cNvPr id="10" name="Text Placeholder 4">
            <a:extLst>
              <a:ext uri="{FF2B5EF4-FFF2-40B4-BE49-F238E27FC236}">
                <a16:creationId xmlns:a16="http://schemas.microsoft.com/office/drawing/2014/main" id="{759FBB71-F639-B0C1-A893-C6B49EA50EF3}"/>
              </a:ext>
            </a:extLst>
          </p:cNvPr>
          <p:cNvSpPr>
            <a:spLocks noGrp="1"/>
          </p:cNvSpPr>
          <p:nvPr>
            <p:ph type="body" sz="quarter" idx="26"/>
          </p:nvPr>
        </p:nvSpPr>
        <p:spPr>
          <a:xfrm>
            <a:off x="360000" y="1409982"/>
            <a:ext cx="5400000" cy="4783606"/>
          </a:xfrm>
          <a:prstGeom prst="rect">
            <a:avLst/>
          </a:prstGeom>
          <a:noFill/>
        </p:spPr>
        <p:txBody>
          <a:bodyPr wrap="square" lIns="0" tIns="0" rIns="0" bIns="0">
            <a:noAutofit/>
          </a:bodyPr>
          <a:lstStyle>
            <a:lvl1pPr marL="342900" marR="0" indent="-342900" algn="l" defTabSz="914400" rtl="0" eaLnBrk="1" fontAlgn="auto" latinLnBrk="0" hangingPunct="1">
              <a:lnSpc>
                <a:spcPts val="1700"/>
              </a:lnSpc>
              <a:spcBef>
                <a:spcPts val="900"/>
              </a:spcBef>
              <a:spcAft>
                <a:spcPts val="0"/>
              </a:spcAft>
              <a:buClrTx/>
              <a:buSzTx/>
              <a:buFont typeface="+mj-lt"/>
              <a:buAutoNum type="arabicPeriod"/>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da-DK"/>
              <a:t>Klik for at redigere teksttypografierne i masteren</a:t>
            </a:r>
          </a:p>
        </p:txBody>
      </p:sp>
      <p:sp>
        <p:nvSpPr>
          <p:cNvPr id="4" name="Logo on top">
            <a:extLst>
              <a:ext uri="{FF2B5EF4-FFF2-40B4-BE49-F238E27FC236}">
                <a16:creationId xmlns:a16="http://schemas.microsoft.com/office/drawing/2014/main" id="{BFF2A309-9EFF-2FFB-FCC7-8C9F6FBC0CE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2047161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image left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A5E74E-8DBC-5577-F4BA-1B16A0F89670}"/>
              </a:ext>
            </a:extLst>
          </p:cNvPr>
          <p:cNvSpPr>
            <a:spLocks noGrp="1"/>
          </p:cNvSpPr>
          <p:nvPr>
            <p:ph type="pic" sz="quarter" idx="32"/>
          </p:nvPr>
        </p:nvSpPr>
        <p:spPr>
          <a:xfrm>
            <a:off x="0" y="0"/>
            <a:ext cx="6117360" cy="68641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 name="connsiteX0" fmla="*/ 0 w 14832"/>
              <a:gd name="connsiteY0" fmla="*/ 0 h 10013"/>
              <a:gd name="connsiteX1" fmla="*/ 14832 w 14832"/>
              <a:gd name="connsiteY1" fmla="*/ 3 h 10013"/>
              <a:gd name="connsiteX2" fmla="*/ 14832 w 14832"/>
              <a:gd name="connsiteY2" fmla="*/ 10013 h 10013"/>
              <a:gd name="connsiteX3" fmla="*/ 1 w 14832"/>
              <a:gd name="connsiteY3" fmla="*/ 10013 h 10013"/>
              <a:gd name="connsiteX4" fmla="*/ 0 w 14832"/>
              <a:gd name="connsiteY4" fmla="*/ 0 h 10013"/>
              <a:gd name="connsiteX0" fmla="*/ 0 w 14832"/>
              <a:gd name="connsiteY0" fmla="*/ 0 h 10013"/>
              <a:gd name="connsiteX1" fmla="*/ 14832 w 14832"/>
              <a:gd name="connsiteY1" fmla="*/ 3 h 10013"/>
              <a:gd name="connsiteX2" fmla="*/ 11137 w 14832"/>
              <a:gd name="connsiteY2" fmla="*/ 9986 h 10013"/>
              <a:gd name="connsiteX3" fmla="*/ 1 w 14832"/>
              <a:gd name="connsiteY3" fmla="*/ 10013 h 10013"/>
              <a:gd name="connsiteX4" fmla="*/ 0 w 14832"/>
              <a:gd name="connsiteY4" fmla="*/ 0 h 10013"/>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 h="10019">
                <a:moveTo>
                  <a:pt x="0" y="0"/>
                </a:moveTo>
                <a:lnTo>
                  <a:pt x="14832" y="3"/>
                </a:lnTo>
                <a:cubicBezTo>
                  <a:pt x="14438" y="3622"/>
                  <a:pt x="14123" y="6578"/>
                  <a:pt x="13784" y="10019"/>
                </a:cubicBezTo>
                <a:lnTo>
                  <a:pt x="1" y="10013"/>
                </a:lnTo>
                <a:cubicBezTo>
                  <a:pt x="1" y="6675"/>
                  <a:pt x="0" y="3338"/>
                  <a:pt x="0" y="0"/>
                </a:cubicBez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pic>
        <p:nvPicPr>
          <p:cNvPr id="12" name="Graphic 11">
            <a:extLst>
              <a:ext uri="{FF2B5EF4-FFF2-40B4-BE49-F238E27FC236}">
                <a16:creationId xmlns:a16="http://schemas.microsoft.com/office/drawing/2014/main" id="{C8C641D2-E462-42E5-C12D-90C5B648B40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2" name="Text Placeholder 3">
            <a:extLst>
              <a:ext uri="{FF2B5EF4-FFF2-40B4-BE49-F238E27FC236}">
                <a16:creationId xmlns:a16="http://schemas.microsoft.com/office/drawing/2014/main" id="{2F2964F1-B891-3F83-213C-B4C4198BC88C}"/>
              </a:ext>
            </a:extLst>
          </p:cNvPr>
          <p:cNvSpPr>
            <a:spLocks noGrp="1"/>
          </p:cNvSpPr>
          <p:nvPr>
            <p:ph type="body" sz="quarter" idx="23" hasCustomPrompt="1"/>
          </p:nvPr>
        </p:nvSpPr>
        <p:spPr>
          <a:xfrm>
            <a:off x="6433200" y="1079999"/>
            <a:ext cx="5400000"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3" name="Text Placeholder 3">
            <a:extLst>
              <a:ext uri="{FF2B5EF4-FFF2-40B4-BE49-F238E27FC236}">
                <a16:creationId xmlns:a16="http://schemas.microsoft.com/office/drawing/2014/main" id="{BE240BCC-4D34-A3AE-E702-D15302EA5A82}"/>
              </a:ext>
            </a:extLst>
          </p:cNvPr>
          <p:cNvSpPr>
            <a:spLocks noGrp="1"/>
          </p:cNvSpPr>
          <p:nvPr>
            <p:ph type="body" sz="quarter" idx="22" hasCustomPrompt="1"/>
          </p:nvPr>
        </p:nvSpPr>
        <p:spPr>
          <a:xfrm>
            <a:off x="64332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image left: Click to edit text</a:t>
            </a:r>
          </a:p>
        </p:txBody>
      </p:sp>
      <p:sp>
        <p:nvSpPr>
          <p:cNvPr id="13" name="Text Placeholder 4">
            <a:extLst>
              <a:ext uri="{FF2B5EF4-FFF2-40B4-BE49-F238E27FC236}">
                <a16:creationId xmlns:a16="http://schemas.microsoft.com/office/drawing/2014/main" id="{CD96F990-3234-1B9F-D24C-87451F7003B2}"/>
              </a:ext>
            </a:extLst>
          </p:cNvPr>
          <p:cNvSpPr>
            <a:spLocks noGrp="1"/>
          </p:cNvSpPr>
          <p:nvPr>
            <p:ph type="body" sz="quarter" idx="26" hasCustomPrompt="1"/>
          </p:nvPr>
        </p:nvSpPr>
        <p:spPr>
          <a:xfrm>
            <a:off x="6433200" y="1409982"/>
            <a:ext cx="5400000"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bg1"/>
                </a:solidFill>
                <a:effectLst/>
                <a:latin typeface="+mn-l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 styles</a:t>
            </a:r>
          </a:p>
        </p:txBody>
      </p:sp>
      <p:sp>
        <p:nvSpPr>
          <p:cNvPr id="4" name="Logo on top">
            <a:extLst>
              <a:ext uri="{FF2B5EF4-FFF2-40B4-BE49-F238E27FC236}">
                <a16:creationId xmlns:a16="http://schemas.microsoft.com/office/drawing/2014/main" id="{ED00FD58-C648-2018-0665-E6D437C4997E}"/>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1" name="Slide Number Placeholder 5">
            <a:extLst>
              <a:ext uri="{FF2B5EF4-FFF2-40B4-BE49-F238E27FC236}">
                <a16:creationId xmlns:a16="http://schemas.microsoft.com/office/drawing/2014/main" id="{A37F8418-848F-CD2B-8816-43D12E2232F6}"/>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accent4"/>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Tree>
    <p:extLst>
      <p:ext uri="{BB962C8B-B14F-4D97-AF65-F5344CB8AC3E}">
        <p14:creationId xmlns:p14="http://schemas.microsoft.com/office/powerpoint/2010/main" val="63065456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mall image left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1F02AF8-4152-B2FF-9B75-0B6087432592}"/>
              </a:ext>
            </a:extLst>
          </p:cNvPr>
          <p:cNvSpPr>
            <a:spLocks noGrp="1"/>
          </p:cNvSpPr>
          <p:nvPr>
            <p:ph type="pic" sz="quarter" idx="33"/>
          </p:nvPr>
        </p:nvSpPr>
        <p:spPr>
          <a:xfrm>
            <a:off x="-8308" y="0"/>
            <a:ext cx="4197238" cy="6858000"/>
          </a:xfrm>
          <a:custGeom>
            <a:avLst/>
            <a:gdLst>
              <a:gd name="connsiteX0" fmla="*/ 0 w 4188930"/>
              <a:gd name="connsiteY0" fmla="*/ 6858000 h 6858000"/>
              <a:gd name="connsiteX1" fmla="*/ 605384 w 4188930"/>
              <a:gd name="connsiteY1" fmla="*/ 0 h 6858000"/>
              <a:gd name="connsiteX2" fmla="*/ 3583546 w 4188930"/>
              <a:gd name="connsiteY2" fmla="*/ 0 h 6858000"/>
              <a:gd name="connsiteX3" fmla="*/ 4188930 w 4188930"/>
              <a:gd name="connsiteY3" fmla="*/ 6858000 h 6858000"/>
              <a:gd name="connsiteX4" fmla="*/ 0 w 4188930"/>
              <a:gd name="connsiteY4" fmla="*/ 6858000 h 6858000"/>
              <a:gd name="connsiteX0" fmla="*/ 14445 w 4203375"/>
              <a:gd name="connsiteY0" fmla="*/ 6858000 h 6858000"/>
              <a:gd name="connsiteX1" fmla="*/ 0 w 4203375"/>
              <a:gd name="connsiteY1" fmla="*/ 0 h 6858000"/>
              <a:gd name="connsiteX2" fmla="*/ 3597991 w 4203375"/>
              <a:gd name="connsiteY2" fmla="*/ 0 h 6858000"/>
              <a:gd name="connsiteX3" fmla="*/ 4203375 w 4203375"/>
              <a:gd name="connsiteY3" fmla="*/ 6858000 h 6858000"/>
              <a:gd name="connsiteX4" fmla="*/ 14445 w 4203375"/>
              <a:gd name="connsiteY4" fmla="*/ 6858000 h 6858000"/>
              <a:gd name="connsiteX0" fmla="*/ 0 w 4188930"/>
              <a:gd name="connsiteY0" fmla="*/ 6858000 h 6858000"/>
              <a:gd name="connsiteX1" fmla="*/ 114430 w 4188930"/>
              <a:gd name="connsiteY1" fmla="*/ 110464 h 6858000"/>
              <a:gd name="connsiteX2" fmla="*/ 3583546 w 4188930"/>
              <a:gd name="connsiteY2" fmla="*/ 0 h 6858000"/>
              <a:gd name="connsiteX3" fmla="*/ 4188930 w 4188930"/>
              <a:gd name="connsiteY3" fmla="*/ 6858000 h 6858000"/>
              <a:gd name="connsiteX4" fmla="*/ 0 w 4188930"/>
              <a:gd name="connsiteY4" fmla="*/ 6858000 h 6858000"/>
              <a:gd name="connsiteX0" fmla="*/ 8308 w 4197238"/>
              <a:gd name="connsiteY0" fmla="*/ 6858000 h 6858000"/>
              <a:gd name="connsiteX1" fmla="*/ 0 w 4197238"/>
              <a:gd name="connsiteY1" fmla="*/ 6137 h 6858000"/>
              <a:gd name="connsiteX2" fmla="*/ 3591854 w 4197238"/>
              <a:gd name="connsiteY2" fmla="*/ 0 h 6858000"/>
              <a:gd name="connsiteX3" fmla="*/ 4197238 w 4197238"/>
              <a:gd name="connsiteY3" fmla="*/ 6858000 h 6858000"/>
              <a:gd name="connsiteX4" fmla="*/ 8308 w 419723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38" h="6858000">
                <a:moveTo>
                  <a:pt x="8308" y="6858000"/>
                </a:moveTo>
                <a:cubicBezTo>
                  <a:pt x="5539" y="4574046"/>
                  <a:pt x="2769" y="2290091"/>
                  <a:pt x="0" y="6137"/>
                </a:cubicBezTo>
                <a:lnTo>
                  <a:pt x="3591854" y="0"/>
                </a:lnTo>
                <a:lnTo>
                  <a:pt x="4197238" y="6858000"/>
                </a:lnTo>
                <a:lnTo>
                  <a:pt x="8308" y="685800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pic>
        <p:nvPicPr>
          <p:cNvPr id="12" name="Graphic 11">
            <a:extLst>
              <a:ext uri="{FF2B5EF4-FFF2-40B4-BE49-F238E27FC236}">
                <a16:creationId xmlns:a16="http://schemas.microsoft.com/office/drawing/2014/main" id="{C8C641D2-E462-42E5-C12D-90C5B648B40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2" name="Text Placeholder 3">
            <a:extLst>
              <a:ext uri="{FF2B5EF4-FFF2-40B4-BE49-F238E27FC236}">
                <a16:creationId xmlns:a16="http://schemas.microsoft.com/office/drawing/2014/main" id="{2E39A195-687D-B63A-E67C-1CBCB2CD65F3}"/>
              </a:ext>
            </a:extLst>
          </p:cNvPr>
          <p:cNvSpPr>
            <a:spLocks noGrp="1"/>
          </p:cNvSpPr>
          <p:nvPr>
            <p:ph type="body" sz="quarter" idx="23" hasCustomPrompt="1"/>
          </p:nvPr>
        </p:nvSpPr>
        <p:spPr>
          <a:xfrm>
            <a:off x="4383741" y="1079999"/>
            <a:ext cx="7449459" cy="257983"/>
          </a:xfrm>
          <a:prstGeom prst="rect">
            <a:avLst/>
          </a:prstGeom>
          <a:noFill/>
        </p:spPr>
        <p:txBody>
          <a:bodyPr wrap="square" lIns="0" tIns="36000" rIns="72000" bIns="3600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bg1"/>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3" name="Text Placeholder 3">
            <a:extLst>
              <a:ext uri="{FF2B5EF4-FFF2-40B4-BE49-F238E27FC236}">
                <a16:creationId xmlns:a16="http://schemas.microsoft.com/office/drawing/2014/main" id="{B2128A13-F03A-64F8-29D2-61DDC9EF56DB}"/>
              </a:ext>
            </a:extLst>
          </p:cNvPr>
          <p:cNvSpPr>
            <a:spLocks noGrp="1"/>
          </p:cNvSpPr>
          <p:nvPr>
            <p:ph type="body" sz="quarter" idx="22" hasCustomPrompt="1"/>
          </p:nvPr>
        </p:nvSpPr>
        <p:spPr>
          <a:xfrm>
            <a:off x="4383741" y="360000"/>
            <a:ext cx="7449459"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small image left: Click to edit text</a:t>
            </a:r>
          </a:p>
        </p:txBody>
      </p:sp>
      <p:sp>
        <p:nvSpPr>
          <p:cNvPr id="4" name="Text Placeholder 4">
            <a:extLst>
              <a:ext uri="{FF2B5EF4-FFF2-40B4-BE49-F238E27FC236}">
                <a16:creationId xmlns:a16="http://schemas.microsoft.com/office/drawing/2014/main" id="{6A3EC655-CD56-EB47-C2A8-4ECCBF7647E4}"/>
              </a:ext>
            </a:extLst>
          </p:cNvPr>
          <p:cNvSpPr>
            <a:spLocks noGrp="1"/>
          </p:cNvSpPr>
          <p:nvPr>
            <p:ph type="body" sz="quarter" idx="26" hasCustomPrompt="1"/>
          </p:nvPr>
        </p:nvSpPr>
        <p:spPr>
          <a:xfrm>
            <a:off x="4383741" y="1409982"/>
            <a:ext cx="7449459"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bg1"/>
                </a:solidFill>
                <a:effectLst/>
                <a:latin typeface="+mn-l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 styles</a:t>
            </a:r>
          </a:p>
        </p:txBody>
      </p:sp>
      <p:sp>
        <p:nvSpPr>
          <p:cNvPr id="7" name="Logo on top">
            <a:extLst>
              <a:ext uri="{FF2B5EF4-FFF2-40B4-BE49-F238E27FC236}">
                <a16:creationId xmlns:a16="http://schemas.microsoft.com/office/drawing/2014/main" id="{99361695-C5DE-BC6E-368D-7F12D67228B7}"/>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1" name="Slide Number Placeholder 5">
            <a:extLst>
              <a:ext uri="{FF2B5EF4-FFF2-40B4-BE49-F238E27FC236}">
                <a16:creationId xmlns:a16="http://schemas.microsoft.com/office/drawing/2014/main" id="{551212E3-7E2C-93E2-4534-0E0EA3E80012}"/>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accent4"/>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‹nr.›</a:t>
            </a:fld>
            <a:endParaRPr lang="en-GB" dirty="0">
              <a:solidFill>
                <a:schemeClr val="bg1"/>
              </a:solidFill>
            </a:endParaRPr>
          </a:p>
        </p:txBody>
      </p:sp>
    </p:spTree>
    <p:extLst>
      <p:ext uri="{BB962C8B-B14F-4D97-AF65-F5344CB8AC3E}">
        <p14:creationId xmlns:p14="http://schemas.microsoft.com/office/powerpoint/2010/main" val="312347641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and text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DB99FD9B-39C1-671C-DDAD-EE61D1781DB0}"/>
              </a:ext>
            </a:extLst>
          </p:cNvPr>
          <p:cNvSpPr>
            <a:spLocks noGrp="1"/>
          </p:cNvSpPr>
          <p:nvPr>
            <p:ph type="pic" sz="quarter" idx="34"/>
          </p:nvPr>
        </p:nvSpPr>
        <p:spPr>
          <a:xfrm>
            <a:off x="-2229" y="-9916"/>
            <a:ext cx="12197209" cy="552476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271 w 12271"/>
              <a:gd name="connsiteY0" fmla="*/ 10021 h 10021"/>
              <a:gd name="connsiteX1" fmla="*/ 0 w 12271"/>
              <a:gd name="connsiteY1" fmla="*/ 0 h 10021"/>
              <a:gd name="connsiteX2" fmla="*/ 12271 w 12271"/>
              <a:gd name="connsiteY2" fmla="*/ 21 h 10021"/>
              <a:gd name="connsiteX3" fmla="*/ 10271 w 12271"/>
              <a:gd name="connsiteY3" fmla="*/ 10021 h 10021"/>
              <a:gd name="connsiteX4" fmla="*/ 2271 w 12271"/>
              <a:gd name="connsiteY4" fmla="*/ 10021 h 10021"/>
              <a:gd name="connsiteX0" fmla="*/ 20 w 12271"/>
              <a:gd name="connsiteY0" fmla="*/ 8758 h 10021"/>
              <a:gd name="connsiteX1" fmla="*/ 0 w 12271"/>
              <a:gd name="connsiteY1" fmla="*/ 0 h 10021"/>
              <a:gd name="connsiteX2" fmla="*/ 12271 w 12271"/>
              <a:gd name="connsiteY2" fmla="*/ 21 h 10021"/>
              <a:gd name="connsiteX3" fmla="*/ 10271 w 12271"/>
              <a:gd name="connsiteY3" fmla="*/ 10021 h 10021"/>
              <a:gd name="connsiteX4" fmla="*/ 20 w 12271"/>
              <a:gd name="connsiteY4" fmla="*/ 8758 h 10021"/>
              <a:gd name="connsiteX0" fmla="*/ 20 w 12271"/>
              <a:gd name="connsiteY0" fmla="*/ 8758 h 10884"/>
              <a:gd name="connsiteX1" fmla="*/ 0 w 12271"/>
              <a:gd name="connsiteY1" fmla="*/ 0 h 10884"/>
              <a:gd name="connsiteX2" fmla="*/ 12271 w 12271"/>
              <a:gd name="connsiteY2" fmla="*/ 21 h 10884"/>
              <a:gd name="connsiteX3" fmla="*/ 12242 w 12271"/>
              <a:gd name="connsiteY3" fmla="*/ 10884 h 10884"/>
              <a:gd name="connsiteX4" fmla="*/ 20 w 12271"/>
              <a:gd name="connsiteY4" fmla="*/ 8758 h 10884"/>
              <a:gd name="connsiteX0" fmla="*/ 2 w 12273"/>
              <a:gd name="connsiteY0" fmla="*/ 8758 h 10884"/>
              <a:gd name="connsiteX1" fmla="*/ 2 w 12273"/>
              <a:gd name="connsiteY1" fmla="*/ 0 h 10884"/>
              <a:gd name="connsiteX2" fmla="*/ 12273 w 12273"/>
              <a:gd name="connsiteY2" fmla="*/ 21 h 10884"/>
              <a:gd name="connsiteX3" fmla="*/ 12244 w 12273"/>
              <a:gd name="connsiteY3" fmla="*/ 10884 h 10884"/>
              <a:gd name="connsiteX4" fmla="*/ 2 w 12273"/>
              <a:gd name="connsiteY4" fmla="*/ 8758 h 10884"/>
              <a:gd name="connsiteX0" fmla="*/ 2 w 12276"/>
              <a:gd name="connsiteY0" fmla="*/ 8758 h 10884"/>
              <a:gd name="connsiteX1" fmla="*/ 2 w 12276"/>
              <a:gd name="connsiteY1" fmla="*/ 0 h 10884"/>
              <a:gd name="connsiteX2" fmla="*/ 12273 w 12276"/>
              <a:gd name="connsiteY2" fmla="*/ 21 h 10884"/>
              <a:gd name="connsiteX3" fmla="*/ 12274 w 12276"/>
              <a:gd name="connsiteY3" fmla="*/ 10884 h 10884"/>
              <a:gd name="connsiteX4" fmla="*/ 2 w 12276"/>
              <a:gd name="connsiteY4" fmla="*/ 8758 h 10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6" h="10884">
                <a:moveTo>
                  <a:pt x="2" y="8758"/>
                </a:moveTo>
                <a:cubicBezTo>
                  <a:pt x="-5" y="5839"/>
                  <a:pt x="9" y="2919"/>
                  <a:pt x="2" y="0"/>
                </a:cubicBezTo>
                <a:lnTo>
                  <a:pt x="12273" y="21"/>
                </a:lnTo>
                <a:cubicBezTo>
                  <a:pt x="12263" y="3642"/>
                  <a:pt x="12284" y="7263"/>
                  <a:pt x="12274" y="10884"/>
                </a:cubicBezTo>
                <a:lnTo>
                  <a:pt x="2" y="8758"/>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pic>
        <p:nvPicPr>
          <p:cNvPr id="10" name="Graphic 9">
            <a:extLst>
              <a:ext uri="{FF2B5EF4-FFF2-40B4-BE49-F238E27FC236}">
                <a16:creationId xmlns:a16="http://schemas.microsoft.com/office/drawing/2014/main" id="{D3764D6C-2D77-D890-27F1-010048ACC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5" name="Slide Number Placeholder 5">
            <a:extLst>
              <a:ext uri="{FF2B5EF4-FFF2-40B4-BE49-F238E27FC236}">
                <a16:creationId xmlns:a16="http://schemas.microsoft.com/office/drawing/2014/main" id="{13B8FDD8-1FB7-AAD2-4A02-2024A7F8A85D}"/>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3" name="Title 1">
            <a:extLst>
              <a:ext uri="{FF2B5EF4-FFF2-40B4-BE49-F238E27FC236}">
                <a16:creationId xmlns:a16="http://schemas.microsoft.com/office/drawing/2014/main" id="{12981B7A-723A-399E-F205-DFF3A0E97267}"/>
              </a:ext>
            </a:extLst>
          </p:cNvPr>
          <p:cNvSpPr>
            <a:spLocks noGrp="1"/>
          </p:cNvSpPr>
          <p:nvPr>
            <p:ph type="title" hasCustomPrompt="1"/>
          </p:nvPr>
        </p:nvSpPr>
        <p:spPr>
          <a:xfrm>
            <a:off x="360000" y="5019472"/>
            <a:ext cx="4729712" cy="695528"/>
          </a:xfrm>
          <a:prstGeom prst="rect">
            <a:avLst/>
          </a:prstGeom>
        </p:spPr>
        <p:txBody>
          <a:bodyPr tIns="0" rIns="0" bIns="0" anchor="t"/>
          <a:lstStyle>
            <a:lvl1pPr>
              <a:defRPr sz="2200">
                <a:solidFill>
                  <a:schemeClr val="bg1"/>
                </a:solidFill>
              </a:defRPr>
            </a:lvl1pPr>
          </a:lstStyle>
          <a:p>
            <a:r>
              <a:rPr lang="en-US" dirty="0"/>
              <a:t>Large image and text: Click to edit heading</a:t>
            </a:r>
            <a:endParaRPr lang="da-DK" dirty="0"/>
          </a:p>
        </p:txBody>
      </p:sp>
      <p:sp>
        <p:nvSpPr>
          <p:cNvPr id="6" name="Text Placeholder 7">
            <a:extLst>
              <a:ext uri="{FF2B5EF4-FFF2-40B4-BE49-F238E27FC236}">
                <a16:creationId xmlns:a16="http://schemas.microsoft.com/office/drawing/2014/main" id="{54E33038-0DCC-78B3-BDFF-F9890ECAD758}"/>
              </a:ext>
            </a:extLst>
          </p:cNvPr>
          <p:cNvSpPr>
            <a:spLocks noGrp="1"/>
          </p:cNvSpPr>
          <p:nvPr>
            <p:ph type="body" sz="quarter" idx="33" hasCustomPrompt="1"/>
          </p:nvPr>
        </p:nvSpPr>
        <p:spPr>
          <a:xfrm>
            <a:off x="360000" y="5768788"/>
            <a:ext cx="4729712" cy="400956"/>
          </a:xfrm>
        </p:spPr>
        <p:txBody>
          <a:bodyPr tIns="0" rIns="0" bIns="0"/>
          <a:lstStyle>
            <a:lvl1pPr marL="0" indent="0">
              <a:buNone/>
              <a:defRPr>
                <a:solidFill>
                  <a:schemeClr val="bg1"/>
                </a:solidFill>
              </a:defRPr>
            </a:lvl1pPr>
            <a:lvl2pPr marL="283050" indent="0">
              <a:buNone/>
              <a:defRPr>
                <a:solidFill>
                  <a:schemeClr val="accent4"/>
                </a:solidFill>
              </a:defRPr>
            </a:lvl2pPr>
            <a:lvl3pPr marL="567450" indent="0">
              <a:buNone/>
              <a:defRPr>
                <a:solidFill>
                  <a:schemeClr val="accent4"/>
                </a:solidFill>
              </a:defRPr>
            </a:lvl3pPr>
            <a:lvl4pPr>
              <a:buNone/>
              <a:defRPr>
                <a:solidFill>
                  <a:schemeClr val="accent4"/>
                </a:solidFill>
              </a:defRPr>
            </a:lvl4pPr>
            <a:lvl5pPr>
              <a:buNone/>
              <a:defRPr>
                <a:solidFill>
                  <a:schemeClr val="accent4"/>
                </a:solidFill>
              </a:defRPr>
            </a:lvl5pPr>
          </a:lstStyle>
          <a:p>
            <a:pPr lvl="0"/>
            <a:r>
              <a:rPr lang="en-US" dirty="0"/>
              <a:t>Click to edit text </a:t>
            </a:r>
            <a:endParaRPr lang="da-DK" dirty="0"/>
          </a:p>
        </p:txBody>
      </p:sp>
      <p:sp>
        <p:nvSpPr>
          <p:cNvPr id="7" name="Logo on top">
            <a:extLst>
              <a:ext uri="{FF2B5EF4-FFF2-40B4-BE49-F238E27FC236}">
                <a16:creationId xmlns:a16="http://schemas.microsoft.com/office/drawing/2014/main" id="{8BA99E66-F6DC-2A04-EB4D-3D2836BEF65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672106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_Facts and icons_Red">
    <p:bg>
      <p:bgPr>
        <a:gradFill>
          <a:gsLst>
            <a:gs pos="23000">
              <a:schemeClr val="accent1"/>
            </a:gs>
            <a:gs pos="79000">
              <a:schemeClr val="accent3"/>
            </a:gs>
          </a:gsLst>
          <a:path path="circle">
            <a:fillToRect l="100000" t="100000"/>
          </a:path>
        </a:gra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1D69198-452E-4A16-BA0F-DA0C681DA6B9}"/>
              </a:ext>
            </a:extLst>
          </p:cNvPr>
          <p:cNvGraphicFramePr>
            <a:graphicFrameLocks noChangeAspect="1"/>
          </p:cNvGraphicFramePr>
          <p:nvPr>
            <p:custDataLst>
              <p:tags r:id="rId1"/>
            </p:custDataLst>
            <p:extLst>
              <p:ext uri="{D42A27DB-BD31-4B8C-83A1-F6EECF244321}">
                <p14:modId xmlns:p14="http://schemas.microsoft.com/office/powerpoint/2010/main" val="364251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8" progId="TCLayout.ActiveDocument.1">
                  <p:embed/>
                </p:oleObj>
              </mc:Choice>
              <mc:Fallback>
                <p:oleObj name="think-cell Slide" r:id="rId3" imgW="359" imgH="358" progId="TCLayout.ActiveDocument.1">
                  <p:embed/>
                  <p:pic>
                    <p:nvPicPr>
                      <p:cNvPr id="8" name="Object 7" hidden="1">
                        <a:extLst>
                          <a:ext uri="{FF2B5EF4-FFF2-40B4-BE49-F238E27FC236}">
                            <a16:creationId xmlns:a16="http://schemas.microsoft.com/office/drawing/2014/main" id="{31D69198-452E-4A16-BA0F-DA0C681DA6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Text Placeholder 22">
            <a:extLst>
              <a:ext uri="{FF2B5EF4-FFF2-40B4-BE49-F238E27FC236}">
                <a16:creationId xmlns:a16="http://schemas.microsoft.com/office/drawing/2014/main" id="{59F410AC-9BD6-4F9A-A2CE-355F84B97CEE}"/>
              </a:ext>
            </a:extLst>
          </p:cNvPr>
          <p:cNvSpPr>
            <a:spLocks noGrp="1"/>
          </p:cNvSpPr>
          <p:nvPr>
            <p:ph type="body" sz="quarter" idx="31" hasCustomPrompt="1"/>
          </p:nvPr>
        </p:nvSpPr>
        <p:spPr>
          <a:xfrm>
            <a:off x="1395162" y="1540200"/>
            <a:ext cx="4500000" cy="1332000"/>
          </a:xfrm>
          <a:noFill/>
          <a:ln>
            <a:solidFill>
              <a:schemeClr val="bg1"/>
            </a:solidFill>
          </a:ln>
          <a:effectLst/>
        </p:spPr>
        <p:txBody>
          <a:bodyPr lIns="72000">
            <a:normAutofit/>
          </a:bodyPr>
          <a:lstStyle>
            <a:lvl1pPr marL="0" indent="0">
              <a:buNone/>
              <a:defRPr sz="1400">
                <a:solidFill>
                  <a:schemeClr val="bg1"/>
                </a:solidFill>
                <a:latin typeface="+mn-lt"/>
              </a:defRPr>
            </a:lvl1pPr>
            <a:lvl2pPr marL="283050" indent="0">
              <a:buNone/>
              <a:defRPr sz="1400">
                <a:solidFill>
                  <a:schemeClr val="bg1"/>
                </a:solidFill>
                <a:latin typeface="+mn-lt"/>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5" name="Text Placeholder 24">
            <a:extLst>
              <a:ext uri="{FF2B5EF4-FFF2-40B4-BE49-F238E27FC236}">
                <a16:creationId xmlns:a16="http://schemas.microsoft.com/office/drawing/2014/main" id="{6A713E59-1747-4F11-84B1-535B75DEEF26}"/>
              </a:ext>
            </a:extLst>
          </p:cNvPr>
          <p:cNvSpPr>
            <a:spLocks noGrp="1"/>
          </p:cNvSpPr>
          <p:nvPr>
            <p:ph type="body" sz="quarter" idx="32" hasCustomPrompt="1"/>
          </p:nvPr>
        </p:nvSpPr>
        <p:spPr>
          <a:xfrm>
            <a:off x="1395162" y="3071239"/>
            <a:ext cx="4500000" cy="1332000"/>
          </a:xfrm>
          <a:noFill/>
          <a:ln>
            <a:solidFill>
              <a:schemeClr val="bg1"/>
            </a:solidFill>
          </a:ln>
          <a:effectLst/>
        </p:spPr>
        <p:txBody>
          <a:bodyPr lIns="72000"/>
          <a:lstStyle>
            <a:lvl1pPr marL="0" indent="0">
              <a:buNone/>
              <a:defRPr sz="1400">
                <a:solidFill>
                  <a:schemeClr val="bg1"/>
                </a:solidFill>
                <a:latin typeface="+mn-lt"/>
              </a:defRPr>
            </a:lvl1pPr>
            <a:lvl2pPr marL="283050" indent="0">
              <a:buNone/>
              <a:defRPr sz="1400">
                <a:solidFill>
                  <a:schemeClr val="bg1"/>
                </a:solidFill>
                <a:latin typeface="+mn-lt"/>
              </a:defRPr>
            </a:lvl2pPr>
            <a:lvl3pPr marL="567450" indent="0">
              <a:buNone/>
              <a:defRPr sz="1400"/>
            </a:lvl3pPr>
            <a:lvl4pPr>
              <a:buNone/>
              <a:defRPr sz="1400"/>
            </a:lvl4pPr>
            <a:lvl5pPr>
              <a:buNone/>
              <a:defRPr sz="1400"/>
            </a:lvl5pPr>
          </a:lstStyle>
          <a:p>
            <a:pPr lvl="0"/>
            <a:r>
              <a:rPr lang="en-US" dirty="0"/>
              <a:t>Click to edit text </a:t>
            </a:r>
          </a:p>
          <a:p>
            <a:pPr lvl="1"/>
            <a:endParaRPr lang="en-US" dirty="0"/>
          </a:p>
        </p:txBody>
      </p:sp>
      <p:sp>
        <p:nvSpPr>
          <p:cNvPr id="27" name="Text Placeholder 26">
            <a:extLst>
              <a:ext uri="{FF2B5EF4-FFF2-40B4-BE49-F238E27FC236}">
                <a16:creationId xmlns:a16="http://schemas.microsoft.com/office/drawing/2014/main" id="{339BDACB-DE68-479E-B621-BDEDCA889005}"/>
              </a:ext>
            </a:extLst>
          </p:cNvPr>
          <p:cNvSpPr>
            <a:spLocks noGrp="1"/>
          </p:cNvSpPr>
          <p:nvPr>
            <p:ph type="body" sz="quarter" idx="33" hasCustomPrompt="1"/>
          </p:nvPr>
        </p:nvSpPr>
        <p:spPr>
          <a:xfrm>
            <a:off x="1395162" y="4602278"/>
            <a:ext cx="4499999" cy="1332000"/>
          </a:xfrm>
          <a:noFill/>
          <a:ln>
            <a:solidFill>
              <a:schemeClr val="bg1"/>
            </a:solidFill>
          </a:ln>
          <a:effectLst/>
        </p:spPr>
        <p:txBody>
          <a:bodyPr lIns="72000">
            <a:normAutofit/>
          </a:bodyPr>
          <a:lstStyle>
            <a:lvl1pPr marL="0" indent="0">
              <a:buNone/>
              <a:defRPr sz="1400">
                <a:solidFill>
                  <a:schemeClr val="bg1"/>
                </a:solidFill>
                <a:latin typeface="+mn-lt"/>
              </a:defRPr>
            </a:lvl1pPr>
            <a:lvl2pPr marL="283050" indent="0">
              <a:buNone/>
              <a:defRPr sz="1400">
                <a:solidFill>
                  <a:schemeClr val="bg1"/>
                </a:solidFill>
                <a:latin typeface="+mn-lt"/>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29" name="Text Placeholder 28">
            <a:extLst>
              <a:ext uri="{FF2B5EF4-FFF2-40B4-BE49-F238E27FC236}">
                <a16:creationId xmlns:a16="http://schemas.microsoft.com/office/drawing/2014/main" id="{08CA7D1D-7EF5-4891-888B-935F28867BAE}"/>
              </a:ext>
            </a:extLst>
          </p:cNvPr>
          <p:cNvSpPr>
            <a:spLocks noGrp="1"/>
          </p:cNvSpPr>
          <p:nvPr>
            <p:ph type="body" sz="quarter" idx="34" hasCustomPrompt="1"/>
          </p:nvPr>
        </p:nvSpPr>
        <p:spPr>
          <a:xfrm>
            <a:off x="7332600" y="1540200"/>
            <a:ext cx="4500000" cy="1332000"/>
          </a:xfrm>
          <a:noFill/>
          <a:ln>
            <a:solidFill>
              <a:schemeClr val="bg1"/>
            </a:solidFill>
          </a:ln>
          <a:effectLst/>
        </p:spPr>
        <p:txBody>
          <a:bodyPr lIns="72000">
            <a:normAutofit/>
          </a:bodyPr>
          <a:lstStyle>
            <a:lvl1pPr marL="0" indent="0">
              <a:buNone/>
              <a:defRPr sz="1400">
                <a:solidFill>
                  <a:schemeClr val="bg1"/>
                </a:solidFill>
                <a:latin typeface="+mn-lt"/>
              </a:defRPr>
            </a:lvl1pPr>
            <a:lvl2pPr marL="283050" indent="0">
              <a:buNone/>
              <a:defRPr sz="1400">
                <a:solidFill>
                  <a:schemeClr val="bg1"/>
                </a:solidFill>
                <a:latin typeface="+mn-lt"/>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31" name="Text Placeholder 30">
            <a:extLst>
              <a:ext uri="{FF2B5EF4-FFF2-40B4-BE49-F238E27FC236}">
                <a16:creationId xmlns:a16="http://schemas.microsoft.com/office/drawing/2014/main" id="{04A69F13-32AF-4F39-AC25-C1AE9BB10C3F}"/>
              </a:ext>
            </a:extLst>
          </p:cNvPr>
          <p:cNvSpPr>
            <a:spLocks noGrp="1"/>
          </p:cNvSpPr>
          <p:nvPr>
            <p:ph type="body" sz="quarter" idx="35" hasCustomPrompt="1"/>
          </p:nvPr>
        </p:nvSpPr>
        <p:spPr>
          <a:xfrm>
            <a:off x="7332600" y="3071239"/>
            <a:ext cx="4500000" cy="1332000"/>
          </a:xfrm>
          <a:noFill/>
          <a:ln>
            <a:solidFill>
              <a:schemeClr val="bg1"/>
            </a:solidFill>
          </a:ln>
          <a:effectLst/>
        </p:spPr>
        <p:txBody>
          <a:bodyPr lIns="72000">
            <a:normAutofit/>
          </a:bodyPr>
          <a:lstStyle>
            <a:lvl1pPr marL="0" indent="0">
              <a:buNone/>
              <a:defRPr sz="1400">
                <a:solidFill>
                  <a:schemeClr val="bg1"/>
                </a:solidFill>
                <a:latin typeface="+mn-lt"/>
              </a:defRPr>
            </a:lvl1pPr>
            <a:lvl2pPr marL="283050" indent="0">
              <a:buNone/>
              <a:defRPr sz="1400">
                <a:solidFill>
                  <a:schemeClr val="bg1"/>
                </a:solidFill>
                <a:latin typeface="+mn-lt"/>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33" name="Text Placeholder 32">
            <a:extLst>
              <a:ext uri="{FF2B5EF4-FFF2-40B4-BE49-F238E27FC236}">
                <a16:creationId xmlns:a16="http://schemas.microsoft.com/office/drawing/2014/main" id="{3251C952-8A33-49CF-9AAD-6FCF6D1BB0A6}"/>
              </a:ext>
            </a:extLst>
          </p:cNvPr>
          <p:cNvSpPr>
            <a:spLocks noGrp="1"/>
          </p:cNvSpPr>
          <p:nvPr>
            <p:ph type="body" sz="quarter" idx="36" hasCustomPrompt="1"/>
          </p:nvPr>
        </p:nvSpPr>
        <p:spPr>
          <a:xfrm>
            <a:off x="7332600" y="4602278"/>
            <a:ext cx="4500000" cy="1332000"/>
          </a:xfrm>
          <a:noFill/>
          <a:ln>
            <a:solidFill>
              <a:schemeClr val="bg1"/>
            </a:solidFill>
          </a:ln>
          <a:effectLst/>
        </p:spPr>
        <p:txBody>
          <a:bodyPr lIns="72000">
            <a:normAutofit/>
          </a:bodyPr>
          <a:lstStyle>
            <a:lvl1pPr marL="0" indent="0">
              <a:buNone/>
              <a:defRPr sz="1400">
                <a:solidFill>
                  <a:schemeClr val="bg1"/>
                </a:solidFill>
                <a:latin typeface="+mn-lt"/>
              </a:defRPr>
            </a:lvl1pPr>
            <a:lvl2pPr marL="283050" indent="0">
              <a:buNone/>
              <a:defRPr sz="1400">
                <a:solidFill>
                  <a:schemeClr val="bg1"/>
                </a:solidFill>
                <a:latin typeface="+mn-lt"/>
              </a:defRPr>
            </a:lvl2pPr>
            <a:lvl3pPr marL="567450" indent="0">
              <a:buNone/>
              <a:defRPr sz="1400"/>
            </a:lvl3pPr>
            <a:lvl4pPr>
              <a:buNone/>
              <a:defRPr sz="1400"/>
            </a:lvl4pPr>
            <a:lvl5pPr>
              <a:buNone/>
              <a:defRPr sz="1400"/>
            </a:lvl5pPr>
          </a:lstStyle>
          <a:p>
            <a:pPr lvl="0"/>
            <a:r>
              <a:rPr lang="en-US" dirty="0"/>
              <a:t>Click to edit text</a:t>
            </a:r>
          </a:p>
          <a:p>
            <a:pPr lvl="1"/>
            <a:endParaRPr lang="en-US" dirty="0"/>
          </a:p>
        </p:txBody>
      </p:sp>
      <p:sp>
        <p:nvSpPr>
          <p:cNvPr id="7" name="Slide Number Placeholder 5">
            <a:extLst>
              <a:ext uri="{FF2B5EF4-FFF2-40B4-BE49-F238E27FC236}">
                <a16:creationId xmlns:a16="http://schemas.microsoft.com/office/drawing/2014/main" id="{2AD7F131-DC59-E1C4-3B76-663DE681DCCB}"/>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2" name="Picture Placeholder 2">
            <a:extLst>
              <a:ext uri="{FF2B5EF4-FFF2-40B4-BE49-F238E27FC236}">
                <a16:creationId xmlns:a16="http://schemas.microsoft.com/office/drawing/2014/main" id="{1A69F840-FF9D-A8A7-0D9B-7CF8914F059C}"/>
              </a:ext>
            </a:extLst>
          </p:cNvPr>
          <p:cNvSpPr>
            <a:spLocks noGrp="1"/>
          </p:cNvSpPr>
          <p:nvPr>
            <p:ph type="pic" sz="quarter" idx="27"/>
          </p:nvPr>
        </p:nvSpPr>
        <p:spPr>
          <a:xfrm>
            <a:off x="438150" y="1540488"/>
            <a:ext cx="756000" cy="756000"/>
          </a:xfrm>
        </p:spPr>
        <p:txBody>
          <a:bodyPr vert="horz" wrap="none" lIns="72000" tIns="72000" rIns="0" bIns="72000" rtlCol="0" anchor="b">
            <a:noAutofit/>
          </a:bodyPr>
          <a:lstStyle>
            <a:lvl1pPr>
              <a:defRPr lang="en-US" sz="900" dirty="0">
                <a:solidFill>
                  <a:schemeClr val="bg1"/>
                </a:solidFill>
              </a:defRPr>
            </a:lvl1pPr>
          </a:lstStyle>
          <a:p>
            <a:pPr marL="0" lvl="0" indent="0" algn="ctr">
              <a:spcBef>
                <a:spcPts val="0"/>
              </a:spcBef>
              <a:buNone/>
            </a:pPr>
            <a:r>
              <a:rPr lang="da-DK"/>
              <a:t>Klik på ikonet for at tilføje et billede</a:t>
            </a:r>
            <a:endParaRPr lang="en-US" dirty="0"/>
          </a:p>
        </p:txBody>
      </p:sp>
      <p:sp>
        <p:nvSpPr>
          <p:cNvPr id="6" name="Picture Placeholder 3">
            <a:extLst>
              <a:ext uri="{FF2B5EF4-FFF2-40B4-BE49-F238E27FC236}">
                <a16:creationId xmlns:a16="http://schemas.microsoft.com/office/drawing/2014/main" id="{E6BE5D25-797C-68F4-ECC4-71D8976D308D}"/>
              </a:ext>
            </a:extLst>
          </p:cNvPr>
          <p:cNvSpPr>
            <a:spLocks noGrp="1"/>
          </p:cNvSpPr>
          <p:nvPr>
            <p:ph type="pic" sz="quarter" idx="28"/>
          </p:nvPr>
        </p:nvSpPr>
        <p:spPr>
          <a:xfrm>
            <a:off x="436593" y="3071239"/>
            <a:ext cx="756000" cy="756000"/>
          </a:xfrm>
        </p:spPr>
        <p:txBody>
          <a:bodyPr vert="horz" wrap="none" lIns="72000" tIns="72000" rIns="0" bIns="72000" rtlCol="0" anchor="b">
            <a:noAutofit/>
          </a:bodyPr>
          <a:lstStyle>
            <a:lvl1pPr>
              <a:defRPr lang="en-US" sz="900" dirty="0">
                <a:solidFill>
                  <a:schemeClr val="bg1"/>
                </a:solidFill>
              </a:defRPr>
            </a:lvl1pPr>
          </a:lstStyle>
          <a:p>
            <a:pPr marL="0" lvl="0" indent="0" algn="ctr">
              <a:spcBef>
                <a:spcPts val="0"/>
              </a:spcBef>
              <a:buNone/>
            </a:pPr>
            <a:r>
              <a:rPr lang="da-DK"/>
              <a:t>Klik på ikonet for at tilføje et billede</a:t>
            </a:r>
            <a:endParaRPr lang="en-US" dirty="0"/>
          </a:p>
        </p:txBody>
      </p:sp>
      <p:sp>
        <p:nvSpPr>
          <p:cNvPr id="9" name="Picture Placeholder 4">
            <a:extLst>
              <a:ext uri="{FF2B5EF4-FFF2-40B4-BE49-F238E27FC236}">
                <a16:creationId xmlns:a16="http://schemas.microsoft.com/office/drawing/2014/main" id="{D9B7ADF3-AE65-4DD8-4B69-49F04BF361FA}"/>
              </a:ext>
            </a:extLst>
          </p:cNvPr>
          <p:cNvSpPr>
            <a:spLocks noGrp="1"/>
          </p:cNvSpPr>
          <p:nvPr>
            <p:ph type="pic" sz="quarter" idx="29"/>
          </p:nvPr>
        </p:nvSpPr>
        <p:spPr>
          <a:xfrm>
            <a:off x="438150" y="4602278"/>
            <a:ext cx="756000" cy="756000"/>
          </a:xfrm>
        </p:spPr>
        <p:txBody>
          <a:bodyPr wrap="none" lIns="72000" tIns="72000" rIns="0" bIns="72000" anchor="b">
            <a:noAutofit/>
          </a:bodyPr>
          <a:lstStyle>
            <a:lvl1pPr marL="0" indent="0" algn="ctr">
              <a:spcBef>
                <a:spcPts val="0"/>
              </a:spcBef>
              <a:buNone/>
              <a:defRPr sz="900">
                <a:solidFill>
                  <a:schemeClr val="bg1"/>
                </a:solidFill>
              </a:defRPr>
            </a:lvl1pPr>
          </a:lstStyle>
          <a:p>
            <a:r>
              <a:rPr lang="da-DK"/>
              <a:t>Klik på ikonet for at tilføje et billede</a:t>
            </a:r>
            <a:endParaRPr lang="en-US" dirty="0"/>
          </a:p>
        </p:txBody>
      </p:sp>
      <p:sp>
        <p:nvSpPr>
          <p:cNvPr id="10" name="Picture Placeholder 5">
            <a:extLst>
              <a:ext uri="{FF2B5EF4-FFF2-40B4-BE49-F238E27FC236}">
                <a16:creationId xmlns:a16="http://schemas.microsoft.com/office/drawing/2014/main" id="{8F432240-874F-5EF5-E2F4-6EA56A51AA3A}"/>
              </a:ext>
            </a:extLst>
          </p:cNvPr>
          <p:cNvSpPr>
            <a:spLocks noGrp="1"/>
          </p:cNvSpPr>
          <p:nvPr>
            <p:ph type="pic" sz="quarter" idx="37"/>
          </p:nvPr>
        </p:nvSpPr>
        <p:spPr>
          <a:xfrm>
            <a:off x="6370638" y="1540488"/>
            <a:ext cx="756000" cy="756000"/>
          </a:xfrm>
        </p:spPr>
        <p:txBody>
          <a:bodyPr vert="horz" wrap="none" lIns="72000" tIns="72000" rIns="0" bIns="72000" rtlCol="0" anchor="b">
            <a:noAutofit/>
          </a:bodyPr>
          <a:lstStyle>
            <a:lvl1pPr marL="0" indent="0" algn="ctr">
              <a:buNone/>
              <a:defRPr lang="en-US" sz="900" dirty="0">
                <a:solidFill>
                  <a:schemeClr val="bg1"/>
                </a:solidFill>
              </a:defRPr>
            </a:lvl1pPr>
          </a:lstStyle>
          <a:p>
            <a:r>
              <a:rPr lang="da-DK"/>
              <a:t>Klik på ikonet for at tilføje et billede</a:t>
            </a:r>
            <a:endParaRPr lang="en-US" dirty="0"/>
          </a:p>
        </p:txBody>
      </p:sp>
      <p:sp>
        <p:nvSpPr>
          <p:cNvPr id="11" name="Picture Placeholder 6">
            <a:extLst>
              <a:ext uri="{FF2B5EF4-FFF2-40B4-BE49-F238E27FC236}">
                <a16:creationId xmlns:a16="http://schemas.microsoft.com/office/drawing/2014/main" id="{741AE160-FFEA-9080-6282-55E57EE8F28D}"/>
              </a:ext>
            </a:extLst>
          </p:cNvPr>
          <p:cNvSpPr>
            <a:spLocks noGrp="1"/>
          </p:cNvSpPr>
          <p:nvPr>
            <p:ph type="pic" sz="quarter" idx="38"/>
          </p:nvPr>
        </p:nvSpPr>
        <p:spPr>
          <a:xfrm>
            <a:off x="6369081" y="3071239"/>
            <a:ext cx="756000" cy="756000"/>
          </a:xfrm>
        </p:spPr>
        <p:txBody>
          <a:bodyPr vert="horz" wrap="none" lIns="72000" tIns="72000" rIns="0" bIns="72000" rtlCol="0" anchor="b">
            <a:noAutofit/>
          </a:bodyPr>
          <a:lstStyle>
            <a:lvl1pPr>
              <a:defRPr lang="en-US" sz="900" dirty="0">
                <a:solidFill>
                  <a:schemeClr val="bg1"/>
                </a:solidFill>
              </a:defRPr>
            </a:lvl1pPr>
          </a:lstStyle>
          <a:p>
            <a:pPr marL="0" lvl="0" indent="0" algn="ctr">
              <a:spcBef>
                <a:spcPts val="0"/>
              </a:spcBef>
              <a:buNone/>
            </a:pPr>
            <a:r>
              <a:rPr lang="da-DK"/>
              <a:t>Klik på ikonet for at tilføje et billede</a:t>
            </a:r>
            <a:endParaRPr lang="en-US" dirty="0"/>
          </a:p>
        </p:txBody>
      </p:sp>
      <p:sp>
        <p:nvSpPr>
          <p:cNvPr id="12" name="Picture Placeholder 7">
            <a:extLst>
              <a:ext uri="{FF2B5EF4-FFF2-40B4-BE49-F238E27FC236}">
                <a16:creationId xmlns:a16="http://schemas.microsoft.com/office/drawing/2014/main" id="{DD7FB59F-1875-CF6A-EC1A-DDDFCFA4E1E4}"/>
              </a:ext>
            </a:extLst>
          </p:cNvPr>
          <p:cNvSpPr>
            <a:spLocks noGrp="1"/>
          </p:cNvSpPr>
          <p:nvPr>
            <p:ph type="pic" sz="quarter" idx="39"/>
          </p:nvPr>
        </p:nvSpPr>
        <p:spPr>
          <a:xfrm>
            <a:off x="6369081" y="4602278"/>
            <a:ext cx="756000" cy="756000"/>
          </a:xfrm>
        </p:spPr>
        <p:txBody>
          <a:bodyPr wrap="none" lIns="72000" tIns="72000" rIns="0" bIns="72000" anchor="b">
            <a:noAutofit/>
          </a:bodyPr>
          <a:lstStyle>
            <a:lvl1pPr marL="0" indent="0" algn="ctr">
              <a:spcBef>
                <a:spcPts val="0"/>
              </a:spcBef>
              <a:buNone/>
              <a:defRPr sz="900">
                <a:solidFill>
                  <a:schemeClr val="bg1"/>
                </a:solidFill>
              </a:defRPr>
            </a:lvl1pPr>
          </a:lstStyle>
          <a:p>
            <a:r>
              <a:rPr lang="da-DK"/>
              <a:t>Klik på ikonet for at tilføje et billede</a:t>
            </a:r>
            <a:endParaRPr lang="en-US" dirty="0"/>
          </a:p>
        </p:txBody>
      </p:sp>
      <p:sp>
        <p:nvSpPr>
          <p:cNvPr id="13" name="Text Placeholder 3">
            <a:extLst>
              <a:ext uri="{FF2B5EF4-FFF2-40B4-BE49-F238E27FC236}">
                <a16:creationId xmlns:a16="http://schemas.microsoft.com/office/drawing/2014/main" id="{B3510061-ADFC-71B6-A9ED-2EB732B434BF}"/>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facts and icons: Click to edit text</a:t>
            </a:r>
          </a:p>
        </p:txBody>
      </p:sp>
      <p:sp>
        <p:nvSpPr>
          <p:cNvPr id="4" name="Logo on top">
            <a:extLst>
              <a:ext uri="{FF2B5EF4-FFF2-40B4-BE49-F238E27FC236}">
                <a16:creationId xmlns:a16="http://schemas.microsoft.com/office/drawing/2014/main" id="{FA787850-2E04-48C4-CAC3-B280256BC81D}"/>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55203722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and image_Red">
    <p:bg>
      <p:bgPr>
        <a:gradFill>
          <a:gsLst>
            <a:gs pos="23000">
              <a:schemeClr val="accent2">
                <a:lumMod val="95000"/>
                <a:lumOff val="5000"/>
              </a:schemeClr>
            </a:gs>
            <a:gs pos="100000">
              <a:schemeClr val="accent4"/>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B7BD983-17B8-0BEF-3BB8-69C26602A4C3}"/>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 name="connsiteX0" fmla="*/ 1008 w 14831"/>
              <a:gd name="connsiteY0" fmla="*/ 67 h 10010"/>
              <a:gd name="connsiteX1" fmla="*/ 14831 w 14831"/>
              <a:gd name="connsiteY1" fmla="*/ 0 h 10010"/>
              <a:gd name="connsiteX2" fmla="*/ 14831 w 14831"/>
              <a:gd name="connsiteY2" fmla="*/ 10010 h 10010"/>
              <a:gd name="connsiteX3" fmla="*/ 0 w 14831"/>
              <a:gd name="connsiteY3" fmla="*/ 10010 h 10010"/>
              <a:gd name="connsiteX4" fmla="*/ 1008 w 14831"/>
              <a:gd name="connsiteY4" fmla="*/ 67 h 10010"/>
              <a:gd name="connsiteX0" fmla="*/ 1024 w 14831"/>
              <a:gd name="connsiteY0" fmla="*/ 1 h 10010"/>
              <a:gd name="connsiteX1" fmla="*/ 14831 w 14831"/>
              <a:gd name="connsiteY1" fmla="*/ 0 h 10010"/>
              <a:gd name="connsiteX2" fmla="*/ 14831 w 14831"/>
              <a:gd name="connsiteY2" fmla="*/ 10010 h 10010"/>
              <a:gd name="connsiteX3" fmla="*/ 0 w 14831"/>
              <a:gd name="connsiteY3" fmla="*/ 10010 h 10010"/>
              <a:gd name="connsiteX4" fmla="*/ 1024 w 14831"/>
              <a:gd name="connsiteY4" fmla="*/ 1 h 10010"/>
              <a:gd name="connsiteX0" fmla="*/ 1024 w 14831"/>
              <a:gd name="connsiteY0" fmla="*/ 0 h 10037"/>
              <a:gd name="connsiteX1" fmla="*/ 14831 w 14831"/>
              <a:gd name="connsiteY1" fmla="*/ 27 h 10037"/>
              <a:gd name="connsiteX2" fmla="*/ 14831 w 14831"/>
              <a:gd name="connsiteY2" fmla="*/ 10037 h 10037"/>
              <a:gd name="connsiteX3" fmla="*/ 0 w 14831"/>
              <a:gd name="connsiteY3" fmla="*/ 10037 h 10037"/>
              <a:gd name="connsiteX4" fmla="*/ 1024 w 14831"/>
              <a:gd name="connsiteY4" fmla="*/ 0 h 10037"/>
              <a:gd name="connsiteX0" fmla="*/ 1024 w 14831"/>
              <a:gd name="connsiteY0" fmla="*/ 1 h 10010"/>
              <a:gd name="connsiteX1" fmla="*/ 14831 w 14831"/>
              <a:gd name="connsiteY1" fmla="*/ 0 h 10010"/>
              <a:gd name="connsiteX2" fmla="*/ 14831 w 14831"/>
              <a:gd name="connsiteY2" fmla="*/ 10010 h 10010"/>
              <a:gd name="connsiteX3" fmla="*/ 0 w 14831"/>
              <a:gd name="connsiteY3" fmla="*/ 10010 h 10010"/>
              <a:gd name="connsiteX4" fmla="*/ 1024 w 14831"/>
              <a:gd name="connsiteY4" fmla="*/ 1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24" y="1"/>
                </a:moveTo>
                <a:lnTo>
                  <a:pt x="14831" y="0"/>
                </a:lnTo>
                <a:cubicBezTo>
                  <a:pt x="14834" y="3327"/>
                  <a:pt x="14828" y="6682"/>
                  <a:pt x="14831" y="10010"/>
                </a:cubicBezTo>
                <a:lnTo>
                  <a:pt x="0" y="10010"/>
                </a:lnTo>
                <a:cubicBezTo>
                  <a:pt x="341" y="6664"/>
                  <a:pt x="683" y="3347"/>
                  <a:pt x="1024" y="1"/>
                </a:cubicBez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3" name="Date Placeholder 2"/>
          <p:cNvSpPr>
            <a:spLocks noGrp="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28C2C21B-CD4C-49CB-B367-2437B48D3228}"/>
              </a:ext>
            </a:extLst>
          </p:cNvPr>
          <p:cNvSpPr>
            <a:spLocks noGrp="1"/>
          </p:cNvSpPr>
          <p:nvPr>
            <p:ph type="body" sz="quarter" idx="13" hasCustomPrompt="1"/>
          </p:nvPr>
        </p:nvSpPr>
        <p:spPr>
          <a:xfrm>
            <a:off x="842400" y="1234439"/>
            <a:ext cx="4531294" cy="215149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kern="1200" baseline="0">
                <a:solidFill>
                  <a:schemeClr val="bg1"/>
                </a:solidFill>
                <a:effectLst/>
                <a:latin typeface="+mj-lt"/>
                <a:ea typeface="+mn-ea"/>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“Quote and image: Click to edit text…..Your brand is a promise to your customers – a promise of quality, consistency, competency, and reliability” </a:t>
            </a:r>
          </a:p>
        </p:txBody>
      </p:sp>
      <p:sp>
        <p:nvSpPr>
          <p:cNvPr id="9" name="Text Placeholder 5">
            <a:extLst>
              <a:ext uri="{FF2B5EF4-FFF2-40B4-BE49-F238E27FC236}">
                <a16:creationId xmlns:a16="http://schemas.microsoft.com/office/drawing/2014/main" id="{D6B9DF4D-F2BC-4ED0-9111-08038ED80882}"/>
              </a:ext>
            </a:extLst>
          </p:cNvPr>
          <p:cNvSpPr>
            <a:spLocks noGrp="1"/>
          </p:cNvSpPr>
          <p:nvPr>
            <p:ph type="body" sz="quarter" idx="14" hasCustomPrompt="1"/>
          </p:nvPr>
        </p:nvSpPr>
        <p:spPr>
          <a:xfrm>
            <a:off x="842400" y="4307453"/>
            <a:ext cx="4531294" cy="274312"/>
          </a:xfrm>
          <a:prstGeom prst="rect">
            <a:avLst/>
          </a:prstGeom>
        </p:spPr>
        <p:txBody>
          <a:bodyPr lIns="72000" tIns="36000" rIns="72000" bIns="36000">
            <a:noAutofit/>
          </a:bodyPr>
          <a:lstStyle>
            <a:lvl1pPr marL="0" indent="0" algn="r">
              <a:buNone/>
              <a:defRPr lang="da-DK" sz="1400" b="0" i="0" smtClean="0">
                <a:solidFill>
                  <a:schemeClr val="bg1"/>
                </a:solidFill>
                <a:effectLst/>
                <a:latin typeface="Aptos Light" panose="020B0004020202020204" pitchFamily="34" charset="0"/>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Jason Hartman</a:t>
            </a:r>
          </a:p>
        </p:txBody>
      </p:sp>
      <p:sp>
        <p:nvSpPr>
          <p:cNvPr id="6" name="Slide Number Placeholder 5">
            <a:extLst>
              <a:ext uri="{FF2B5EF4-FFF2-40B4-BE49-F238E27FC236}">
                <a16:creationId xmlns:a16="http://schemas.microsoft.com/office/drawing/2014/main" id="{C0433457-EF14-B858-91E0-1AB6C370E73D}"/>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7" name="Logo on top">
            <a:extLst>
              <a:ext uri="{FF2B5EF4-FFF2-40B4-BE49-F238E27FC236}">
                <a16:creationId xmlns:a16="http://schemas.microsoft.com/office/drawing/2014/main" id="{D3DEAE1A-D7C6-7E8E-98CC-0E31B3D1C015}"/>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5179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pos="3839">
          <p15:clr>
            <a:srgbClr val="A4A3A4"/>
          </p15:clr>
        </p15:guide>
        <p15:guide id="2" pos="530">
          <p15:clr>
            <a:srgbClr val="A4A3A4"/>
          </p15:clr>
        </p15:guide>
        <p15:guide id="3" pos="3385">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image and headline_Red">
    <p:bg>
      <p:bgPr>
        <a:solidFill>
          <a:schemeClr val="accent5"/>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630F2B-D850-0705-196E-786F1C0FDAEB}"/>
              </a:ext>
            </a:extLst>
          </p:cNvPr>
          <p:cNvSpPr>
            <a:spLocks noGrp="1"/>
          </p:cNvSpPr>
          <p:nvPr>
            <p:ph type="pic" sz="quarter" idx="25"/>
          </p:nvPr>
        </p:nvSpPr>
        <p:spPr>
          <a:xfrm>
            <a:off x="0" y="0"/>
            <a:ext cx="12192000" cy="6858000"/>
          </a:xfrm>
          <a:blipFill>
            <a:blip r:embed="rId2" cstate="print">
              <a:extLst>
                <a:ext uri="{28A0092B-C50C-407E-A947-70E740481C1C}">
                  <a14:useLocalDpi xmlns:a14="http://schemas.microsoft.com/office/drawing/2010/main"/>
                </a:ext>
              </a:extLst>
            </a:blip>
            <a:srcRect/>
            <a:stretch>
              <a:fillRect/>
            </a:stretch>
          </a:blipFill>
        </p:spPr>
        <p:txBody>
          <a:bodyPr anchor="ctr"/>
          <a:lstStyle>
            <a:lvl1pPr marL="0" indent="0" algn="ctr">
              <a:buNone/>
              <a:defRPr>
                <a:solidFill>
                  <a:schemeClr val="bg1"/>
                </a:solidFill>
              </a:defRPr>
            </a:lvl1pPr>
          </a:lstStyle>
          <a:p>
            <a:r>
              <a:rPr lang="da-DK"/>
              <a:t>Klik på ikonet for at tilføje et billede</a:t>
            </a:r>
            <a:endParaRPr lang="da-DK" dirty="0"/>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Slide Number Placeholder 5">
            <a:extLst>
              <a:ext uri="{FF2B5EF4-FFF2-40B4-BE49-F238E27FC236}">
                <a16:creationId xmlns:a16="http://schemas.microsoft.com/office/drawing/2014/main" id="{F6F9B603-208D-074A-507C-629C9A1EAC1F}"/>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4" name="Text Placeholder 8">
            <a:extLst>
              <a:ext uri="{FF2B5EF4-FFF2-40B4-BE49-F238E27FC236}">
                <a16:creationId xmlns:a16="http://schemas.microsoft.com/office/drawing/2014/main" id="{2D6D3A2B-A7A2-4063-745B-0E025695A59C}"/>
              </a:ext>
            </a:extLst>
          </p:cNvPr>
          <p:cNvSpPr>
            <a:spLocks noGrp="1"/>
          </p:cNvSpPr>
          <p:nvPr>
            <p:ph type="body" sz="quarter" idx="24" hasCustomPrompt="1"/>
          </p:nvPr>
        </p:nvSpPr>
        <p:spPr>
          <a:xfrm>
            <a:off x="360000" y="1641411"/>
            <a:ext cx="5370406" cy="2053702"/>
          </a:xfrm>
        </p:spPr>
        <p:txBody>
          <a:bodyPr lIns="0" tIns="0" rIns="0" bIns="0" numCol="1" spcCol="360000">
            <a:noAutofit/>
          </a:bodyPr>
          <a:lstStyle>
            <a:lvl1pPr marL="0" indent="0" algn="l" defTabSz="914400" rtl="0" eaLnBrk="1" latinLnBrk="0" hangingPunct="1">
              <a:lnSpc>
                <a:spcPct val="90000"/>
              </a:lnSpc>
              <a:spcBef>
                <a:spcPts val="1000"/>
              </a:spcBef>
              <a:buFont typeface="Arial" panose="020B0604020202020204" pitchFamily="34" charset="0"/>
              <a:buNone/>
              <a:defRPr lang="da-DK" sz="1600" kern="1200" dirty="0">
                <a:solidFill>
                  <a:schemeClr val="bg1"/>
                </a:solidFill>
                <a:latin typeface="+mn-lt"/>
                <a:ea typeface="+mn-ea"/>
                <a:cs typeface="+mn-cs"/>
              </a:defRPr>
            </a:lvl1pPr>
          </a:lstStyle>
          <a:p>
            <a:r>
              <a:rPr lang="en-US" dirty="0"/>
              <a:t>Click to edit text</a:t>
            </a:r>
            <a:endParaRPr lang="da-DK" dirty="0"/>
          </a:p>
        </p:txBody>
      </p:sp>
      <p:sp>
        <p:nvSpPr>
          <p:cNvPr id="7" name="Title 1">
            <a:extLst>
              <a:ext uri="{FF2B5EF4-FFF2-40B4-BE49-F238E27FC236}">
                <a16:creationId xmlns:a16="http://schemas.microsoft.com/office/drawing/2014/main" id="{BB84AF2B-0FEB-1ED5-A90A-944B23A6105C}"/>
              </a:ext>
            </a:extLst>
          </p:cNvPr>
          <p:cNvSpPr>
            <a:spLocks noGrp="1"/>
          </p:cNvSpPr>
          <p:nvPr>
            <p:ph type="ctrTitle" hasCustomPrompt="1"/>
          </p:nvPr>
        </p:nvSpPr>
        <p:spPr>
          <a:xfrm>
            <a:off x="360000" y="252000"/>
            <a:ext cx="10333037" cy="1279642"/>
          </a:xfrm>
          <a:prstGeom prst="rect">
            <a:avLst/>
          </a:prstGeom>
        </p:spPr>
        <p:txBody>
          <a:bodyPr lIns="0" tIns="0" rIns="0" bIns="0" anchor="b"/>
          <a:lstStyle>
            <a:lvl1pPr algn="l">
              <a:lnSpc>
                <a:spcPct val="100000"/>
              </a:lnSpc>
              <a:defRPr sz="4000" b="0">
                <a:solidFill>
                  <a:schemeClr val="bg1"/>
                </a:solidFill>
                <a:latin typeface="+mj-lt"/>
                <a:ea typeface="Segoe UI Black" panose="020B0A02040204020203" pitchFamily="34" charset="0"/>
                <a:cs typeface="Aptos Serif" panose="02020604070405020304" pitchFamily="18" charset="0"/>
              </a:defRPr>
            </a:lvl1pPr>
          </a:lstStyle>
          <a:p>
            <a:pPr lvl="0"/>
            <a:r>
              <a:rPr lang="en-US" dirty="0"/>
              <a:t>Full image and headline: Click to edit </a:t>
            </a:r>
          </a:p>
        </p:txBody>
      </p:sp>
      <p:sp>
        <p:nvSpPr>
          <p:cNvPr id="2" name="Logo on top">
            <a:extLst>
              <a:ext uri="{FF2B5EF4-FFF2-40B4-BE49-F238E27FC236}">
                <a16:creationId xmlns:a16="http://schemas.microsoft.com/office/drawing/2014/main" id="{FF283402-D729-8925-4D5D-D51E06495C62}"/>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81274627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ne person_red">
    <p:bg>
      <p:bgPr>
        <a:gradFill flip="none" rotWithShape="1">
          <a:gsLst>
            <a:gs pos="4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D7A3045-E332-A721-7233-BDD8C12D1E09}"/>
              </a:ext>
            </a:extLst>
          </p:cNvPr>
          <p:cNvSpPr>
            <a:spLocks noGrp="1"/>
          </p:cNvSpPr>
          <p:nvPr>
            <p:ph type="pic" sz="quarter" idx="24"/>
          </p:nvPr>
        </p:nvSpPr>
        <p:spPr>
          <a:xfrm>
            <a:off x="8017660" y="-2056"/>
            <a:ext cx="4174339" cy="686005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 h="10013">
                <a:moveTo>
                  <a:pt x="1521" y="0"/>
                </a:moveTo>
                <a:lnTo>
                  <a:pt x="10121" y="3"/>
                </a:lnTo>
                <a:cubicBezTo>
                  <a:pt x="10124" y="3330"/>
                  <a:pt x="10118" y="6685"/>
                  <a:pt x="10121" y="10013"/>
                </a:cubicBezTo>
                <a:lnTo>
                  <a:pt x="0" y="10013"/>
                </a:lnTo>
                <a:lnTo>
                  <a:pt x="1521"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6394186" cy="619713"/>
          </a:xfrm>
          <a:prstGeom prst="rect">
            <a:avLst/>
          </a:prstGeom>
        </p:spPr>
        <p:txBody>
          <a:bodyPr vert="horz" lIns="0" tIns="0" rIns="0" bIns="0" rtlCol="0" anchor="t">
            <a:noAutofit/>
          </a:bodyPr>
          <a:lstStyle>
            <a:lvl1pPr>
              <a:defRPr>
                <a:solidFill>
                  <a:schemeClr val="bg1"/>
                </a:solidFill>
                <a:latin typeface="+mj-lt"/>
              </a:defRPr>
            </a:lvl1pPr>
          </a:lstStyle>
          <a:p>
            <a:r>
              <a:rPr lang="en-US" dirty="0"/>
              <a:t>One person: Click to edit headline</a:t>
            </a:r>
            <a:endParaRPr lang="da-DK" dirty="0"/>
          </a:p>
        </p:txBody>
      </p:sp>
      <p:sp>
        <p:nvSpPr>
          <p:cNvPr id="18" name="Text Placeholder 4">
            <a:extLst>
              <a:ext uri="{FF2B5EF4-FFF2-40B4-BE49-F238E27FC236}">
                <a16:creationId xmlns:a16="http://schemas.microsoft.com/office/drawing/2014/main" id="{589C8EA4-B98F-A733-2EA6-E5E621A6F97A}"/>
              </a:ext>
            </a:extLst>
          </p:cNvPr>
          <p:cNvSpPr>
            <a:spLocks noGrp="1"/>
          </p:cNvSpPr>
          <p:nvPr>
            <p:ph type="body" sz="quarter" idx="50" hasCustomPrompt="1"/>
          </p:nvPr>
        </p:nvSpPr>
        <p:spPr>
          <a:xfrm>
            <a:off x="3963701" y="2370041"/>
            <a:ext cx="2789885" cy="449457"/>
          </a:xfrm>
          <a:prstGeom prst="rect">
            <a:avLst/>
          </a:prstGeom>
        </p:spPr>
        <p:txBody>
          <a:bodyPr lIns="0" tIns="0" rIns="0" bIns="0" anchor="b">
            <a:noAutofit/>
          </a:bodyPr>
          <a:lstStyle>
            <a:lvl1pPr marL="0" indent="0" algn="l">
              <a:lnSpc>
                <a:spcPts val="1350"/>
              </a:lnSpc>
              <a:buNone/>
              <a:defRPr sz="16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9" name="Text Placeholder 4">
            <a:extLst>
              <a:ext uri="{FF2B5EF4-FFF2-40B4-BE49-F238E27FC236}">
                <a16:creationId xmlns:a16="http://schemas.microsoft.com/office/drawing/2014/main" id="{6357FCC5-037E-7CE2-36D6-7D066A73C7F6}"/>
              </a:ext>
            </a:extLst>
          </p:cNvPr>
          <p:cNvSpPr>
            <a:spLocks noGrp="1"/>
          </p:cNvSpPr>
          <p:nvPr>
            <p:ph type="body" sz="quarter" idx="51" hasCustomPrompt="1"/>
          </p:nvPr>
        </p:nvSpPr>
        <p:spPr>
          <a:xfrm>
            <a:off x="3963701" y="2878420"/>
            <a:ext cx="2789885" cy="180000"/>
          </a:xfrm>
          <a:prstGeom prst="rect">
            <a:avLst/>
          </a:prstGeom>
        </p:spPr>
        <p:txBody>
          <a:bodyPr lIns="0" tIns="0" rIns="0" bIns="0">
            <a:noAutofit/>
          </a:bodyPr>
          <a:lstStyle>
            <a:lvl1pPr marL="0" indent="0" algn="l">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0" name="Text Placeholder 4">
            <a:extLst>
              <a:ext uri="{FF2B5EF4-FFF2-40B4-BE49-F238E27FC236}">
                <a16:creationId xmlns:a16="http://schemas.microsoft.com/office/drawing/2014/main" id="{09C21E18-CC1B-2789-9549-97FBDFE00A10}"/>
              </a:ext>
            </a:extLst>
          </p:cNvPr>
          <p:cNvSpPr>
            <a:spLocks noGrp="1"/>
          </p:cNvSpPr>
          <p:nvPr>
            <p:ph type="body" sz="quarter" idx="52" hasCustomPrompt="1"/>
          </p:nvPr>
        </p:nvSpPr>
        <p:spPr>
          <a:xfrm>
            <a:off x="3963701" y="3119845"/>
            <a:ext cx="2789885" cy="180000"/>
          </a:xfrm>
          <a:prstGeom prst="rect">
            <a:avLst/>
          </a:prstGeom>
        </p:spPr>
        <p:txBody>
          <a:bodyPr lIns="0" tIns="0" rIns="0" bIns="0">
            <a:noAutofit/>
          </a:bodyPr>
          <a:lstStyle>
            <a:lvl1pPr marL="0" indent="0" algn="l">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1" name="Text Placeholder 4">
            <a:extLst>
              <a:ext uri="{FF2B5EF4-FFF2-40B4-BE49-F238E27FC236}">
                <a16:creationId xmlns:a16="http://schemas.microsoft.com/office/drawing/2014/main" id="{EA2FE533-8887-AE74-47EF-D7BD02D792B7}"/>
              </a:ext>
            </a:extLst>
          </p:cNvPr>
          <p:cNvSpPr>
            <a:spLocks noGrp="1"/>
          </p:cNvSpPr>
          <p:nvPr>
            <p:ph type="body" sz="quarter" idx="53" hasCustomPrompt="1"/>
          </p:nvPr>
        </p:nvSpPr>
        <p:spPr>
          <a:xfrm>
            <a:off x="3963701" y="3361270"/>
            <a:ext cx="2789885" cy="180000"/>
          </a:xfrm>
          <a:prstGeom prst="rect">
            <a:avLst/>
          </a:prstGeom>
        </p:spPr>
        <p:txBody>
          <a:bodyPr lIns="0" tIns="0" rIns="0" bIns="0">
            <a:noAutofit/>
          </a:bodyPr>
          <a:lstStyle>
            <a:lvl1pPr marL="0" indent="0" algn="l">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2" name="Text Placeholder 4">
            <a:extLst>
              <a:ext uri="{FF2B5EF4-FFF2-40B4-BE49-F238E27FC236}">
                <a16:creationId xmlns:a16="http://schemas.microsoft.com/office/drawing/2014/main" id="{C0BF800F-5350-1FCB-7240-76FFFCC6944F}"/>
              </a:ext>
            </a:extLst>
          </p:cNvPr>
          <p:cNvSpPr>
            <a:spLocks noGrp="1"/>
          </p:cNvSpPr>
          <p:nvPr>
            <p:ph type="body" sz="quarter" idx="54" hasCustomPrompt="1"/>
          </p:nvPr>
        </p:nvSpPr>
        <p:spPr>
          <a:xfrm>
            <a:off x="3963701" y="3602694"/>
            <a:ext cx="2789885" cy="180000"/>
          </a:xfrm>
          <a:prstGeom prst="rect">
            <a:avLst/>
          </a:prstGeom>
        </p:spPr>
        <p:txBody>
          <a:bodyPr lIns="0" tIns="0" rIns="0" bIns="0">
            <a:noAutofit/>
          </a:bodyPr>
          <a:lstStyle>
            <a:lvl1pPr marL="0" indent="0" algn="l">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29" name="Slide Number Placeholder 5">
            <a:extLst>
              <a:ext uri="{FF2B5EF4-FFF2-40B4-BE49-F238E27FC236}">
                <a16:creationId xmlns:a16="http://schemas.microsoft.com/office/drawing/2014/main" id="{1FA54B63-412A-9B5B-3EAC-E37CF2DFAC7C}"/>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30" name="Picture Placeholder 24">
            <a:extLst>
              <a:ext uri="{FF2B5EF4-FFF2-40B4-BE49-F238E27FC236}">
                <a16:creationId xmlns:a16="http://schemas.microsoft.com/office/drawing/2014/main" id="{6451E23E-03F6-BE55-FCDC-C4F1ADAA0862}"/>
              </a:ext>
            </a:extLst>
          </p:cNvPr>
          <p:cNvSpPr>
            <a:spLocks noGrp="1"/>
          </p:cNvSpPr>
          <p:nvPr>
            <p:ph type="pic" sz="quarter" idx="19"/>
          </p:nvPr>
        </p:nvSpPr>
        <p:spPr>
          <a:xfrm>
            <a:off x="1165297" y="1890684"/>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a:solidFill>
                  <a:schemeClr val="accent6"/>
                </a:solidFill>
              </a:defRPr>
            </a:lvl1pPr>
          </a:lstStyle>
          <a:p>
            <a:r>
              <a:rPr lang="da-DK"/>
              <a:t>Klik på ikonet for at tilføje et billede</a:t>
            </a:r>
            <a:endParaRPr lang="da-DK" dirty="0"/>
          </a:p>
        </p:txBody>
      </p:sp>
      <p:sp>
        <p:nvSpPr>
          <p:cNvPr id="4" name="Logo on top">
            <a:extLst>
              <a:ext uri="{FF2B5EF4-FFF2-40B4-BE49-F238E27FC236}">
                <a16:creationId xmlns:a16="http://schemas.microsoft.com/office/drawing/2014/main" id="{D7870F87-FB80-3A37-1D9C-BC380BD2A8D5}"/>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5854634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Three columns_Sa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D4BE65-C530-4290-986A-FB215B0F9334}"/>
              </a:ext>
            </a:extLst>
          </p:cNvPr>
          <p:cNvSpPr>
            <a:spLocks noGrp="1"/>
          </p:cNvSpPr>
          <p:nvPr>
            <p:ph type="body" idx="1" hasCustomPrompt="1"/>
          </p:nvPr>
        </p:nvSpPr>
        <p:spPr>
          <a:xfrm>
            <a:off x="358692" y="1141271"/>
            <a:ext cx="3553326" cy="537308"/>
          </a:xfrm>
          <a:prstGeom prst="rect">
            <a:avLst/>
          </a:prstGeom>
          <a:noFill/>
          <a:ln>
            <a:noFill/>
          </a:ln>
          <a:effectLst/>
        </p:spPr>
        <p:txBody>
          <a:bodyPr lIns="0" tIns="144000" rIns="144000" bIns="0" anchor="b">
            <a:noAutofit/>
          </a:bodyPr>
          <a:lstStyle>
            <a:lvl1pPr marL="0" indent="0">
              <a:lnSpc>
                <a:spcPts val="1900"/>
              </a:lnSpc>
              <a:buNone/>
              <a:defRPr sz="16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9" name="Content Placeholder 3">
            <a:extLst>
              <a:ext uri="{FF2B5EF4-FFF2-40B4-BE49-F238E27FC236}">
                <a16:creationId xmlns:a16="http://schemas.microsoft.com/office/drawing/2014/main" id="{5F22894F-B793-4F80-9F3B-C921E0A14A6A}"/>
              </a:ext>
            </a:extLst>
          </p:cNvPr>
          <p:cNvSpPr>
            <a:spLocks noGrp="1"/>
          </p:cNvSpPr>
          <p:nvPr>
            <p:ph sz="quarter" idx="13" hasCustomPrompt="1"/>
          </p:nvPr>
        </p:nvSpPr>
        <p:spPr>
          <a:xfrm>
            <a:off x="359400" y="1872006"/>
            <a:ext cx="3552617" cy="4204800"/>
          </a:xfrm>
          <a:noFill/>
          <a:ln w="6350">
            <a:solidFill>
              <a:schemeClr val="accent4"/>
            </a:solidFill>
          </a:ln>
          <a:effectLst/>
        </p:spPr>
        <p:txBody>
          <a:bodyPr lIns="72000" tIns="72000" rIns="90000" bIns="468000">
            <a:noAutofit/>
          </a:bodyPr>
          <a:lstStyle>
            <a:lvl1pPr marL="0" indent="0">
              <a:buNone/>
              <a:defRPr baseline="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22FCF2E0-BB49-4491-94D2-B90F9291BCCD}"/>
              </a:ext>
            </a:extLst>
          </p:cNvPr>
          <p:cNvSpPr>
            <a:spLocks noGrp="1"/>
          </p:cNvSpPr>
          <p:nvPr>
            <p:ph type="body" sz="quarter" idx="3" hasCustomPrompt="1"/>
          </p:nvPr>
        </p:nvSpPr>
        <p:spPr>
          <a:xfrm>
            <a:off x="4318220" y="1141270"/>
            <a:ext cx="3553326" cy="537308"/>
          </a:xfrm>
          <a:prstGeom prst="rect">
            <a:avLst/>
          </a:prstGeom>
          <a:noFill/>
          <a:ln>
            <a:noFill/>
          </a:ln>
          <a:effectLst/>
        </p:spPr>
        <p:txBody>
          <a:bodyPr lIns="0" tIns="144000" rIns="144000" bIns="0" anchor="b">
            <a:noAutofit/>
          </a:bodyPr>
          <a:lstStyle>
            <a:lvl1pPr marL="0" indent="0">
              <a:lnSpc>
                <a:spcPts val="1900"/>
              </a:lnSpc>
              <a:buNone/>
              <a:defRPr sz="16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0" name="Content Placeholder 4">
            <a:extLst>
              <a:ext uri="{FF2B5EF4-FFF2-40B4-BE49-F238E27FC236}">
                <a16:creationId xmlns:a16="http://schemas.microsoft.com/office/drawing/2014/main" id="{4F958320-7923-485F-A705-308A16EADBFD}"/>
              </a:ext>
            </a:extLst>
          </p:cNvPr>
          <p:cNvSpPr>
            <a:spLocks noGrp="1"/>
          </p:cNvSpPr>
          <p:nvPr>
            <p:ph sz="quarter" idx="15" hasCustomPrompt="1"/>
          </p:nvPr>
        </p:nvSpPr>
        <p:spPr>
          <a:xfrm>
            <a:off x="4318629" y="1872006"/>
            <a:ext cx="3552617" cy="4204800"/>
          </a:xfrm>
          <a:noFill/>
          <a:ln w="6350">
            <a:solidFill>
              <a:schemeClr val="accent4"/>
            </a:solidFill>
          </a:ln>
          <a:effectLst/>
        </p:spPr>
        <p:txBody>
          <a:bodyPr lIns="72000" tIns="72000" rIns="90000" bIns="468000">
            <a:noAutofit/>
          </a:bodyPr>
          <a:lstStyle>
            <a:lvl1pPr marL="0" indent="0">
              <a:buNone/>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4">
            <a:extLst>
              <a:ext uri="{FF2B5EF4-FFF2-40B4-BE49-F238E27FC236}">
                <a16:creationId xmlns:a16="http://schemas.microsoft.com/office/drawing/2014/main" id="{5181F8C3-8241-462D-1DB7-83D5C4D0ABF5}"/>
              </a:ext>
            </a:extLst>
          </p:cNvPr>
          <p:cNvSpPr>
            <a:spLocks noGrp="1"/>
          </p:cNvSpPr>
          <p:nvPr>
            <p:ph type="body" sz="quarter" idx="16" hasCustomPrompt="1"/>
          </p:nvPr>
        </p:nvSpPr>
        <p:spPr>
          <a:xfrm>
            <a:off x="8279274" y="1141270"/>
            <a:ext cx="3553326" cy="537308"/>
          </a:xfrm>
          <a:prstGeom prst="rect">
            <a:avLst/>
          </a:prstGeom>
          <a:noFill/>
          <a:ln>
            <a:noFill/>
          </a:ln>
          <a:effectLst/>
        </p:spPr>
        <p:txBody>
          <a:bodyPr lIns="0" tIns="144000" rIns="144000" bIns="0" anchor="b">
            <a:noAutofit/>
          </a:bodyPr>
          <a:lstStyle>
            <a:lvl1pPr marL="0" indent="0">
              <a:lnSpc>
                <a:spcPts val="1900"/>
              </a:lnSpc>
              <a:buNone/>
              <a:defRPr sz="16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6" name="Content Placeholder 4">
            <a:extLst>
              <a:ext uri="{FF2B5EF4-FFF2-40B4-BE49-F238E27FC236}">
                <a16:creationId xmlns:a16="http://schemas.microsoft.com/office/drawing/2014/main" id="{6DDF21E7-A7CC-D60B-C97E-27E31C70DAF1}"/>
              </a:ext>
            </a:extLst>
          </p:cNvPr>
          <p:cNvSpPr>
            <a:spLocks noGrp="1"/>
          </p:cNvSpPr>
          <p:nvPr>
            <p:ph sz="quarter" idx="17" hasCustomPrompt="1"/>
          </p:nvPr>
        </p:nvSpPr>
        <p:spPr>
          <a:xfrm>
            <a:off x="8279982" y="1872006"/>
            <a:ext cx="3552617" cy="4204800"/>
          </a:xfrm>
          <a:noFill/>
          <a:ln w="6350">
            <a:solidFill>
              <a:schemeClr val="accent4"/>
            </a:solidFill>
          </a:ln>
          <a:effectLst/>
        </p:spPr>
        <p:txBody>
          <a:bodyPr lIns="72000" tIns="72000" rIns="90000" bIns="468000">
            <a:noAutofit/>
          </a:bodyPr>
          <a:lstStyle>
            <a:lvl1pPr marL="0" indent="0">
              <a:buNone/>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ext Placeholder 3">
            <a:extLst>
              <a:ext uri="{FF2B5EF4-FFF2-40B4-BE49-F238E27FC236}">
                <a16:creationId xmlns:a16="http://schemas.microsoft.com/office/drawing/2014/main" id="{DE6A688E-3407-78EE-FEFA-C74E7C1F6D7B}"/>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three columns: Click to edit text</a:t>
            </a:r>
          </a:p>
        </p:txBody>
      </p:sp>
      <p:sp>
        <p:nvSpPr>
          <p:cNvPr id="7" name="Slide Number Placeholder 5">
            <a:extLst>
              <a:ext uri="{FF2B5EF4-FFF2-40B4-BE49-F238E27FC236}">
                <a16:creationId xmlns:a16="http://schemas.microsoft.com/office/drawing/2014/main" id="{69E04D94-26C0-0268-B4D9-74348819A8C3}"/>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11" name="Logo on top">
            <a:extLst>
              <a:ext uri="{FF2B5EF4-FFF2-40B4-BE49-F238E27FC236}">
                <a16:creationId xmlns:a16="http://schemas.microsoft.com/office/drawing/2014/main" id="{502887BC-B438-D074-7CAE-49E44BA23F9E}"/>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68374566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act two persons_Red">
    <p:bg>
      <p:bgPr>
        <a:gradFill flip="none" rotWithShape="1">
          <a:gsLst>
            <a:gs pos="0">
              <a:srgbClr val="BA1223"/>
            </a:gs>
            <a:gs pos="22000">
              <a:srgbClr val="9E0F1E"/>
            </a:gs>
            <a:gs pos="54000">
              <a:srgbClr val="820D1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11473200" cy="619713"/>
          </a:xfrm>
          <a:prstGeom prst="rect">
            <a:avLst/>
          </a:prstGeom>
        </p:spPr>
        <p:txBody>
          <a:bodyPr vert="horz" lIns="0" tIns="36000" rIns="72000" bIns="36000" rtlCol="0" anchor="t">
            <a:noAutofit/>
          </a:bodyPr>
          <a:lstStyle>
            <a:lvl1pPr>
              <a:defRPr>
                <a:solidFill>
                  <a:schemeClr val="bg1"/>
                </a:solidFill>
              </a:defRPr>
            </a:lvl1pPr>
          </a:lstStyle>
          <a:p>
            <a:r>
              <a:rPr lang="en-US" dirty="0"/>
              <a:t>Contact two persons: Click to edit headline</a:t>
            </a:r>
            <a:endParaRPr lang="da-DK" dirty="0"/>
          </a:p>
        </p:txBody>
      </p:sp>
      <p:sp>
        <p:nvSpPr>
          <p:cNvPr id="5" name="Text Placeholder 4">
            <a:extLst>
              <a:ext uri="{FF2B5EF4-FFF2-40B4-BE49-F238E27FC236}">
                <a16:creationId xmlns:a16="http://schemas.microsoft.com/office/drawing/2014/main" id="{5DA8704C-A5B2-0650-4F11-CC58AC9E6CB6}"/>
              </a:ext>
            </a:extLst>
          </p:cNvPr>
          <p:cNvSpPr>
            <a:spLocks noGrp="1"/>
          </p:cNvSpPr>
          <p:nvPr>
            <p:ph type="body" sz="quarter" idx="50" hasCustomPrompt="1"/>
          </p:nvPr>
        </p:nvSpPr>
        <p:spPr>
          <a:xfrm>
            <a:off x="2668812" y="4057693"/>
            <a:ext cx="2789885" cy="449457"/>
          </a:xfrm>
          <a:prstGeom prst="rect">
            <a:avLst/>
          </a:prstGeom>
        </p:spPr>
        <p:txBody>
          <a:bodyPr lIns="0" tIns="0" rIns="0" bIns="0" anchor="b">
            <a:noAutofit/>
          </a:bodyPr>
          <a:lstStyle>
            <a:lvl1pPr marL="0" indent="0" algn="ctr">
              <a:lnSpc>
                <a:spcPts val="1350"/>
              </a:lnSpc>
              <a:buNone/>
              <a:defRPr sz="16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6" name="Text Placeholder 4">
            <a:extLst>
              <a:ext uri="{FF2B5EF4-FFF2-40B4-BE49-F238E27FC236}">
                <a16:creationId xmlns:a16="http://schemas.microsoft.com/office/drawing/2014/main" id="{8D8CA9A8-210E-FBA4-E2E0-3EE424F8862D}"/>
              </a:ext>
            </a:extLst>
          </p:cNvPr>
          <p:cNvSpPr>
            <a:spLocks noGrp="1"/>
          </p:cNvSpPr>
          <p:nvPr>
            <p:ph type="body" sz="quarter" idx="51" hasCustomPrompt="1"/>
          </p:nvPr>
        </p:nvSpPr>
        <p:spPr>
          <a:xfrm>
            <a:off x="2668812" y="4566072"/>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10" name="Text Placeholder 4">
            <a:extLst>
              <a:ext uri="{FF2B5EF4-FFF2-40B4-BE49-F238E27FC236}">
                <a16:creationId xmlns:a16="http://schemas.microsoft.com/office/drawing/2014/main" id="{C5ADD12F-BFE7-EBE4-5A2E-299D158EACE5}"/>
              </a:ext>
            </a:extLst>
          </p:cNvPr>
          <p:cNvSpPr>
            <a:spLocks noGrp="1"/>
          </p:cNvSpPr>
          <p:nvPr>
            <p:ph type="body" sz="quarter" idx="52" hasCustomPrompt="1"/>
          </p:nvPr>
        </p:nvSpPr>
        <p:spPr>
          <a:xfrm>
            <a:off x="2668812" y="4807497"/>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11" name="Text Placeholder 4">
            <a:extLst>
              <a:ext uri="{FF2B5EF4-FFF2-40B4-BE49-F238E27FC236}">
                <a16:creationId xmlns:a16="http://schemas.microsoft.com/office/drawing/2014/main" id="{0F2CC01A-73E7-6DEA-197B-E595E2A577BE}"/>
              </a:ext>
            </a:extLst>
          </p:cNvPr>
          <p:cNvSpPr>
            <a:spLocks noGrp="1"/>
          </p:cNvSpPr>
          <p:nvPr>
            <p:ph type="body" sz="quarter" idx="53" hasCustomPrompt="1"/>
          </p:nvPr>
        </p:nvSpPr>
        <p:spPr>
          <a:xfrm>
            <a:off x="2668812" y="5048922"/>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12" name="Text Placeholder 4">
            <a:extLst>
              <a:ext uri="{FF2B5EF4-FFF2-40B4-BE49-F238E27FC236}">
                <a16:creationId xmlns:a16="http://schemas.microsoft.com/office/drawing/2014/main" id="{63A7232B-B6A0-2C33-80B1-6656EBF8715B}"/>
              </a:ext>
            </a:extLst>
          </p:cNvPr>
          <p:cNvSpPr>
            <a:spLocks noGrp="1"/>
          </p:cNvSpPr>
          <p:nvPr>
            <p:ph type="body" sz="quarter" idx="54" hasCustomPrompt="1"/>
          </p:nvPr>
        </p:nvSpPr>
        <p:spPr>
          <a:xfrm>
            <a:off x="2668812" y="5290346"/>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13" name="Text Placeholder 4">
            <a:extLst>
              <a:ext uri="{FF2B5EF4-FFF2-40B4-BE49-F238E27FC236}">
                <a16:creationId xmlns:a16="http://schemas.microsoft.com/office/drawing/2014/main" id="{6B3D3932-54CB-5A2A-80A9-7D8A002BC613}"/>
              </a:ext>
            </a:extLst>
          </p:cNvPr>
          <p:cNvSpPr>
            <a:spLocks noGrp="1"/>
          </p:cNvSpPr>
          <p:nvPr>
            <p:ph type="body" sz="quarter" idx="55" hasCustomPrompt="1"/>
          </p:nvPr>
        </p:nvSpPr>
        <p:spPr>
          <a:xfrm>
            <a:off x="6562836" y="4057693"/>
            <a:ext cx="2789885" cy="449457"/>
          </a:xfrm>
          <a:prstGeom prst="rect">
            <a:avLst/>
          </a:prstGeom>
        </p:spPr>
        <p:txBody>
          <a:bodyPr lIns="0" tIns="0" rIns="0" bIns="0" anchor="b">
            <a:noAutofit/>
          </a:bodyPr>
          <a:lstStyle>
            <a:lvl1pPr marL="0" indent="0" algn="ctr">
              <a:lnSpc>
                <a:spcPts val="1350"/>
              </a:lnSpc>
              <a:buNone/>
              <a:defRPr sz="16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14" name="Text Placeholder 4">
            <a:extLst>
              <a:ext uri="{FF2B5EF4-FFF2-40B4-BE49-F238E27FC236}">
                <a16:creationId xmlns:a16="http://schemas.microsoft.com/office/drawing/2014/main" id="{120E4D47-6C44-4383-C575-AD72CD33856E}"/>
              </a:ext>
            </a:extLst>
          </p:cNvPr>
          <p:cNvSpPr>
            <a:spLocks noGrp="1"/>
          </p:cNvSpPr>
          <p:nvPr>
            <p:ph type="body" sz="quarter" idx="56" hasCustomPrompt="1"/>
          </p:nvPr>
        </p:nvSpPr>
        <p:spPr>
          <a:xfrm>
            <a:off x="6562836" y="4566072"/>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15" name="Text Placeholder 4">
            <a:extLst>
              <a:ext uri="{FF2B5EF4-FFF2-40B4-BE49-F238E27FC236}">
                <a16:creationId xmlns:a16="http://schemas.microsoft.com/office/drawing/2014/main" id="{1ABAD13A-5B12-B5D3-0AAB-CA0DB99B5792}"/>
              </a:ext>
            </a:extLst>
          </p:cNvPr>
          <p:cNvSpPr>
            <a:spLocks noGrp="1"/>
          </p:cNvSpPr>
          <p:nvPr>
            <p:ph type="body" sz="quarter" idx="57" hasCustomPrompt="1"/>
          </p:nvPr>
        </p:nvSpPr>
        <p:spPr>
          <a:xfrm>
            <a:off x="6562836" y="4807497"/>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16" name="Text Placeholder 4">
            <a:extLst>
              <a:ext uri="{FF2B5EF4-FFF2-40B4-BE49-F238E27FC236}">
                <a16:creationId xmlns:a16="http://schemas.microsoft.com/office/drawing/2014/main" id="{C8A318DB-9DF7-F102-4A6A-86CFFFCA75D7}"/>
              </a:ext>
            </a:extLst>
          </p:cNvPr>
          <p:cNvSpPr>
            <a:spLocks noGrp="1"/>
          </p:cNvSpPr>
          <p:nvPr>
            <p:ph type="body" sz="quarter" idx="58" hasCustomPrompt="1"/>
          </p:nvPr>
        </p:nvSpPr>
        <p:spPr>
          <a:xfrm>
            <a:off x="6562836" y="5048922"/>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17" name="Text Placeholder 4">
            <a:extLst>
              <a:ext uri="{FF2B5EF4-FFF2-40B4-BE49-F238E27FC236}">
                <a16:creationId xmlns:a16="http://schemas.microsoft.com/office/drawing/2014/main" id="{7EC71512-6063-382D-1B51-61A08057FCFB}"/>
              </a:ext>
            </a:extLst>
          </p:cNvPr>
          <p:cNvSpPr>
            <a:spLocks noGrp="1"/>
          </p:cNvSpPr>
          <p:nvPr>
            <p:ph type="body" sz="quarter" idx="59" hasCustomPrompt="1"/>
          </p:nvPr>
        </p:nvSpPr>
        <p:spPr>
          <a:xfrm>
            <a:off x="6562836" y="5290346"/>
            <a:ext cx="2789885" cy="180000"/>
          </a:xfrm>
          <a:prstGeom prst="rect">
            <a:avLst/>
          </a:prstGeom>
        </p:spPr>
        <p:txBody>
          <a:bodyPr lIns="0" tIns="0" rIns="0" bIns="0">
            <a:noAutofit/>
          </a:bodyPr>
          <a:lstStyle>
            <a:lvl1pPr marL="0" indent="0" algn="ctr">
              <a:lnSpc>
                <a:spcPct val="100000"/>
              </a:lnSpc>
              <a:buNone/>
              <a:defRPr sz="14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18" name="Slide Number Placeholder 5">
            <a:extLst>
              <a:ext uri="{FF2B5EF4-FFF2-40B4-BE49-F238E27FC236}">
                <a16:creationId xmlns:a16="http://schemas.microsoft.com/office/drawing/2014/main" id="{1475331E-6019-F006-BEBE-3071C2FC5E9B}"/>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A5233A84-9795-45AA-8943-589A90EE2688}" type="slidenum">
              <a:rPr lang="da-DK" smtClean="0"/>
              <a:t>‹nr.›</a:t>
            </a:fld>
            <a:endParaRPr lang="da-DK"/>
          </a:p>
        </p:txBody>
      </p:sp>
      <p:sp>
        <p:nvSpPr>
          <p:cNvPr id="19" name="Picture Placeholder 24">
            <a:extLst>
              <a:ext uri="{FF2B5EF4-FFF2-40B4-BE49-F238E27FC236}">
                <a16:creationId xmlns:a16="http://schemas.microsoft.com/office/drawing/2014/main" id="{925CD5F2-88D6-553F-3519-3D0B5695A788}"/>
              </a:ext>
            </a:extLst>
          </p:cNvPr>
          <p:cNvSpPr>
            <a:spLocks noGrp="1"/>
          </p:cNvSpPr>
          <p:nvPr>
            <p:ph type="pic" sz="quarter" idx="19"/>
          </p:nvPr>
        </p:nvSpPr>
        <p:spPr>
          <a:xfrm>
            <a:off x="2834537" y="1332225"/>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a:solidFill>
                  <a:schemeClr val="accent6"/>
                </a:solidFill>
              </a:defRPr>
            </a:lvl1pPr>
          </a:lstStyle>
          <a:p>
            <a:r>
              <a:rPr lang="da-DK"/>
              <a:t>Klik på ikonet for at tilføje et billede</a:t>
            </a:r>
            <a:endParaRPr lang="da-DK" dirty="0"/>
          </a:p>
        </p:txBody>
      </p:sp>
      <p:sp>
        <p:nvSpPr>
          <p:cNvPr id="20" name="Picture Placeholder 24">
            <a:extLst>
              <a:ext uri="{FF2B5EF4-FFF2-40B4-BE49-F238E27FC236}">
                <a16:creationId xmlns:a16="http://schemas.microsoft.com/office/drawing/2014/main" id="{1891B6D8-AB75-DACA-C915-9108DF92474B}"/>
              </a:ext>
            </a:extLst>
          </p:cNvPr>
          <p:cNvSpPr>
            <a:spLocks noGrp="1"/>
          </p:cNvSpPr>
          <p:nvPr>
            <p:ph type="pic" sz="quarter" idx="20"/>
          </p:nvPr>
        </p:nvSpPr>
        <p:spPr>
          <a:xfrm>
            <a:off x="6688805" y="1338863"/>
            <a:ext cx="2372956" cy="2372956"/>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25400" dir="2700000" algn="tl" rotWithShape="0">
              <a:prstClr val="black">
                <a:alpha val="19000"/>
              </a:prstClr>
            </a:outerShdw>
          </a:effectLst>
        </p:spPr>
        <p:txBody>
          <a:bodyPr wrap="square" anchor="ctr">
            <a:noAutofit/>
          </a:bodyPr>
          <a:lstStyle>
            <a:lvl1pPr marL="0" indent="0" algn="ctr">
              <a:buNone/>
              <a:defRPr>
                <a:solidFill>
                  <a:schemeClr val="accent6"/>
                </a:solidFill>
              </a:defRPr>
            </a:lvl1pPr>
          </a:lstStyle>
          <a:p>
            <a:r>
              <a:rPr lang="da-DK"/>
              <a:t>Klik på ikonet for at tilføje et billede</a:t>
            </a:r>
            <a:endParaRPr lang="da-DK" dirty="0"/>
          </a:p>
        </p:txBody>
      </p:sp>
      <p:sp>
        <p:nvSpPr>
          <p:cNvPr id="2" name="Logo on top">
            <a:extLst>
              <a:ext uri="{FF2B5EF4-FFF2-40B4-BE49-F238E27FC236}">
                <a16:creationId xmlns:a16="http://schemas.microsoft.com/office/drawing/2014/main" id="{85BE97B0-66F4-D45C-B88A-5C36396F099E}"/>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48105700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act_More people_Red">
    <p:bg>
      <p:bgPr>
        <a:gradFill>
          <a:gsLst>
            <a:gs pos="0">
              <a:srgbClr val="BA1223"/>
            </a:gs>
            <a:gs pos="50000">
              <a:srgbClr val="9E0F1E"/>
            </a:gs>
            <a:gs pos="100000">
              <a:srgbClr val="820D19"/>
            </a:gs>
          </a:gsLst>
          <a:lin ang="21534677" scaled="1"/>
        </a:gradFill>
        <a:effectLst/>
      </p:bgPr>
    </p:bg>
    <p:spTree>
      <p:nvGrpSpPr>
        <p:cNvPr id="1" name=""/>
        <p:cNvGrpSpPr/>
        <p:nvPr/>
      </p:nvGrpSpPr>
      <p:grpSpPr>
        <a:xfrm>
          <a:off x="0" y="0"/>
          <a:ext cx="0" cy="0"/>
          <a:chOff x="0" y="0"/>
          <a:chExt cx="0" cy="0"/>
        </a:xfrm>
      </p:grpSpPr>
      <p:sp>
        <p:nvSpPr>
          <p:cNvPr id="11" name="Picture Placeholder 49">
            <a:extLst>
              <a:ext uri="{FF2B5EF4-FFF2-40B4-BE49-F238E27FC236}">
                <a16:creationId xmlns:a16="http://schemas.microsoft.com/office/drawing/2014/main" id="{414712EA-0D4D-3A64-5723-870B2D971960}"/>
              </a:ext>
            </a:extLst>
          </p:cNvPr>
          <p:cNvSpPr>
            <a:spLocks noGrp="1"/>
          </p:cNvSpPr>
          <p:nvPr>
            <p:ph type="pic" sz="quarter" idx="70"/>
          </p:nvPr>
        </p:nvSpPr>
        <p:spPr>
          <a:xfrm>
            <a:off x="-1" y="-3175"/>
            <a:ext cx="4169275" cy="6881330"/>
          </a:xfrm>
          <a:custGeom>
            <a:avLst/>
            <a:gdLst>
              <a:gd name="connsiteX0" fmla="*/ 0 w 4169275"/>
              <a:gd name="connsiteY0" fmla="*/ 0 h 6931025"/>
              <a:gd name="connsiteX1" fmla="*/ 4169275 w 4169275"/>
              <a:gd name="connsiteY1" fmla="*/ 0 h 6931025"/>
              <a:gd name="connsiteX2" fmla="*/ 4169275 w 4169275"/>
              <a:gd name="connsiteY2" fmla="*/ 6931025 h 6931025"/>
              <a:gd name="connsiteX3" fmla="*/ 0 w 4169275"/>
              <a:gd name="connsiteY3" fmla="*/ 6931025 h 6931025"/>
              <a:gd name="connsiteX4" fmla="*/ 0 w 4169275"/>
              <a:gd name="connsiteY4" fmla="*/ 0 h 6931025"/>
              <a:gd name="connsiteX0" fmla="*/ 0 w 4169275"/>
              <a:gd name="connsiteY0" fmla="*/ 0 h 6931025"/>
              <a:gd name="connsiteX1" fmla="*/ 4169275 w 4169275"/>
              <a:gd name="connsiteY1" fmla="*/ 0 h 6931025"/>
              <a:gd name="connsiteX2" fmla="*/ 3274753 w 4169275"/>
              <a:gd name="connsiteY2" fmla="*/ 6901208 h 6931025"/>
              <a:gd name="connsiteX3" fmla="*/ 0 w 4169275"/>
              <a:gd name="connsiteY3" fmla="*/ 6931025 h 6931025"/>
              <a:gd name="connsiteX4" fmla="*/ 0 w 4169275"/>
              <a:gd name="connsiteY4" fmla="*/ 0 h 6931025"/>
              <a:gd name="connsiteX0" fmla="*/ 0 w 4169275"/>
              <a:gd name="connsiteY0" fmla="*/ 0 h 6931025"/>
              <a:gd name="connsiteX1" fmla="*/ 4169275 w 4169275"/>
              <a:gd name="connsiteY1" fmla="*/ 0 h 6931025"/>
              <a:gd name="connsiteX2" fmla="*/ 3553049 w 4169275"/>
              <a:gd name="connsiteY2" fmla="*/ 6881329 h 6931025"/>
              <a:gd name="connsiteX3" fmla="*/ 0 w 4169275"/>
              <a:gd name="connsiteY3" fmla="*/ 6931025 h 6931025"/>
              <a:gd name="connsiteX4" fmla="*/ 0 w 4169275"/>
              <a:gd name="connsiteY4" fmla="*/ 0 h 6931025"/>
              <a:gd name="connsiteX0" fmla="*/ 0 w 4169275"/>
              <a:gd name="connsiteY0" fmla="*/ 0 h 6901208"/>
              <a:gd name="connsiteX1" fmla="*/ 4169275 w 4169275"/>
              <a:gd name="connsiteY1" fmla="*/ 0 h 6901208"/>
              <a:gd name="connsiteX2" fmla="*/ 3553049 w 4169275"/>
              <a:gd name="connsiteY2" fmla="*/ 6881329 h 6901208"/>
              <a:gd name="connsiteX3" fmla="*/ 0 w 4169275"/>
              <a:gd name="connsiteY3" fmla="*/ 6901208 h 6901208"/>
              <a:gd name="connsiteX4" fmla="*/ 0 w 4169275"/>
              <a:gd name="connsiteY4" fmla="*/ 0 h 6901208"/>
              <a:gd name="connsiteX0" fmla="*/ 9939 w 4179214"/>
              <a:gd name="connsiteY0" fmla="*/ 0 h 6881329"/>
              <a:gd name="connsiteX1" fmla="*/ 4179214 w 4179214"/>
              <a:gd name="connsiteY1" fmla="*/ 0 h 6881329"/>
              <a:gd name="connsiteX2" fmla="*/ 3562988 w 4179214"/>
              <a:gd name="connsiteY2" fmla="*/ 6881329 h 6881329"/>
              <a:gd name="connsiteX3" fmla="*/ 0 w 4179214"/>
              <a:gd name="connsiteY3" fmla="*/ 6851513 h 6881329"/>
              <a:gd name="connsiteX4" fmla="*/ 9939 w 4179214"/>
              <a:gd name="connsiteY4" fmla="*/ 0 h 6881329"/>
              <a:gd name="connsiteX0" fmla="*/ 0 w 4169275"/>
              <a:gd name="connsiteY0" fmla="*/ 0 h 6881330"/>
              <a:gd name="connsiteX1" fmla="*/ 4169275 w 4169275"/>
              <a:gd name="connsiteY1" fmla="*/ 0 h 6881330"/>
              <a:gd name="connsiteX2" fmla="*/ 3553049 w 4169275"/>
              <a:gd name="connsiteY2" fmla="*/ 6881329 h 6881330"/>
              <a:gd name="connsiteX3" fmla="*/ 0 w 4169275"/>
              <a:gd name="connsiteY3" fmla="*/ 6881330 h 6881330"/>
              <a:gd name="connsiteX4" fmla="*/ 0 w 4169275"/>
              <a:gd name="connsiteY4" fmla="*/ 0 h 688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275" h="6881330">
                <a:moveTo>
                  <a:pt x="0" y="0"/>
                </a:moveTo>
                <a:lnTo>
                  <a:pt x="4169275" y="0"/>
                </a:lnTo>
                <a:lnTo>
                  <a:pt x="3553049" y="6881329"/>
                </a:lnTo>
                <a:lnTo>
                  <a:pt x="0" y="6881330"/>
                </a:lnTo>
                <a:lnTo>
                  <a:pt x="0"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2" name="Text Placeholder 3">
            <a:extLst>
              <a:ext uri="{FF2B5EF4-FFF2-40B4-BE49-F238E27FC236}">
                <a16:creationId xmlns:a16="http://schemas.microsoft.com/office/drawing/2014/main" id="{4D9D0302-66E1-287D-D0F7-5C56BD21B46A}"/>
              </a:ext>
            </a:extLst>
          </p:cNvPr>
          <p:cNvSpPr>
            <a:spLocks noGrp="1"/>
          </p:cNvSpPr>
          <p:nvPr>
            <p:ph type="body" sz="quarter" idx="28" hasCustomPrompt="1"/>
          </p:nvPr>
        </p:nvSpPr>
        <p:spPr>
          <a:xfrm>
            <a:off x="4434614" y="360000"/>
            <a:ext cx="5273589" cy="619713"/>
          </a:xfrm>
          <a:prstGeom prst="rect">
            <a:avLst/>
          </a:prstGeom>
        </p:spPr>
        <p:txBody>
          <a:bodyPr lIns="0" tIns="0" rIns="0" bIns="0">
            <a:normAutofit/>
          </a:bodyPr>
          <a:lstStyle>
            <a:lvl1pPr marL="0" indent="0">
              <a:buNone/>
              <a:defRPr sz="2200">
                <a:solidFill>
                  <a:schemeClr val="bg1"/>
                </a:solidFill>
                <a:latin typeface="+mj-lt"/>
                <a:ea typeface="Segoe UI Black" panose="020B0A02040204020203" pitchFamily="34"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Contact more people: click to edit </a:t>
            </a:r>
          </a:p>
        </p:txBody>
      </p:sp>
      <p:sp>
        <p:nvSpPr>
          <p:cNvPr id="12" name="Picture Placeholder 2">
            <a:extLst>
              <a:ext uri="{FF2B5EF4-FFF2-40B4-BE49-F238E27FC236}">
                <a16:creationId xmlns:a16="http://schemas.microsoft.com/office/drawing/2014/main" id="{8653162E-14E6-D2B2-A955-2150F1BC8F2F}"/>
              </a:ext>
            </a:extLst>
          </p:cNvPr>
          <p:cNvSpPr>
            <a:spLocks noGrp="1"/>
          </p:cNvSpPr>
          <p:nvPr>
            <p:ph type="pic" sz="quarter" idx="19"/>
          </p:nvPr>
        </p:nvSpPr>
        <p:spPr>
          <a:xfrm>
            <a:off x="4345220" y="3173598"/>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4" name="Picture Placeholder 4">
            <a:extLst>
              <a:ext uri="{FF2B5EF4-FFF2-40B4-BE49-F238E27FC236}">
                <a16:creationId xmlns:a16="http://schemas.microsoft.com/office/drawing/2014/main" id="{6C2B152F-5DF4-5E3B-F357-C05920D366CF}"/>
              </a:ext>
            </a:extLst>
          </p:cNvPr>
          <p:cNvSpPr>
            <a:spLocks noGrp="1"/>
          </p:cNvSpPr>
          <p:nvPr>
            <p:ph type="pic" sz="quarter" idx="21"/>
          </p:nvPr>
        </p:nvSpPr>
        <p:spPr>
          <a:xfrm>
            <a:off x="4345220" y="4828705"/>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5" name="Picture Placeholder 8">
            <a:extLst>
              <a:ext uri="{FF2B5EF4-FFF2-40B4-BE49-F238E27FC236}">
                <a16:creationId xmlns:a16="http://schemas.microsoft.com/office/drawing/2014/main" id="{6585E6F2-2553-68A8-FC08-45BDCEE82DD3}"/>
              </a:ext>
            </a:extLst>
          </p:cNvPr>
          <p:cNvSpPr>
            <a:spLocks noGrp="1"/>
          </p:cNvSpPr>
          <p:nvPr>
            <p:ph type="pic" sz="quarter" idx="26"/>
          </p:nvPr>
        </p:nvSpPr>
        <p:spPr>
          <a:xfrm>
            <a:off x="4345220" y="1518491"/>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17" name="Picture Placeholder 2">
            <a:extLst>
              <a:ext uri="{FF2B5EF4-FFF2-40B4-BE49-F238E27FC236}">
                <a16:creationId xmlns:a16="http://schemas.microsoft.com/office/drawing/2014/main" id="{DCF87CDD-EE85-EAE8-355F-3EF6DD1C7C01}"/>
              </a:ext>
            </a:extLst>
          </p:cNvPr>
          <p:cNvSpPr>
            <a:spLocks noGrp="1"/>
          </p:cNvSpPr>
          <p:nvPr>
            <p:ph type="pic" sz="quarter" idx="30"/>
          </p:nvPr>
        </p:nvSpPr>
        <p:spPr>
          <a:xfrm>
            <a:off x="8126261" y="3173598"/>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0" name="Picture Placeholder 4">
            <a:extLst>
              <a:ext uri="{FF2B5EF4-FFF2-40B4-BE49-F238E27FC236}">
                <a16:creationId xmlns:a16="http://schemas.microsoft.com/office/drawing/2014/main" id="{99C219E1-3FC9-7353-D46D-5E2405DD4725}"/>
              </a:ext>
            </a:extLst>
          </p:cNvPr>
          <p:cNvSpPr>
            <a:spLocks noGrp="1"/>
          </p:cNvSpPr>
          <p:nvPr>
            <p:ph type="pic" sz="quarter" idx="31"/>
          </p:nvPr>
        </p:nvSpPr>
        <p:spPr>
          <a:xfrm>
            <a:off x="8126261" y="4828705"/>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1" name="Picture Placeholder 8">
            <a:extLst>
              <a:ext uri="{FF2B5EF4-FFF2-40B4-BE49-F238E27FC236}">
                <a16:creationId xmlns:a16="http://schemas.microsoft.com/office/drawing/2014/main" id="{6AF2B0BF-300D-CBE5-7C42-8C64A88D7EB6}"/>
              </a:ext>
            </a:extLst>
          </p:cNvPr>
          <p:cNvSpPr>
            <a:spLocks noGrp="1"/>
          </p:cNvSpPr>
          <p:nvPr>
            <p:ph type="pic" sz="quarter" idx="32"/>
          </p:nvPr>
        </p:nvSpPr>
        <p:spPr>
          <a:xfrm>
            <a:off x="8126261" y="1518491"/>
            <a:ext cx="878468" cy="878468"/>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6"/>
          </a:solidFill>
          <a:effectLst>
            <a:outerShdw blurRad="50800" dist="38100" dir="2700000" algn="tl" rotWithShape="0">
              <a:prstClr val="black">
                <a:alpha val="24000"/>
              </a:prstClr>
            </a:outerShdw>
          </a:effectLst>
        </p:spPr>
        <p:txBody>
          <a:bodyPr wrap="square" anchor="ctr">
            <a:noAutofit/>
          </a:bodyPr>
          <a:lstStyle>
            <a:lvl1pPr marL="0" indent="0" algn="ctr">
              <a:buNone/>
              <a:defRPr sz="1000">
                <a:solidFill>
                  <a:schemeClr val="accent6"/>
                </a:solidFill>
              </a:defRPr>
            </a:lvl1pPr>
          </a:lstStyle>
          <a:p>
            <a:r>
              <a:rPr lang="da-DK"/>
              <a:t>Klik på ikonet for at tilføje et billede</a:t>
            </a:r>
            <a:endParaRPr lang="da-DK" dirty="0"/>
          </a:p>
        </p:txBody>
      </p:sp>
      <p:sp>
        <p:nvSpPr>
          <p:cNvPr id="22" name="Text Placeholder 4">
            <a:extLst>
              <a:ext uri="{FF2B5EF4-FFF2-40B4-BE49-F238E27FC236}">
                <a16:creationId xmlns:a16="http://schemas.microsoft.com/office/drawing/2014/main" id="{E2BFD5BA-E6F6-C840-D878-4F30715700C9}"/>
              </a:ext>
            </a:extLst>
          </p:cNvPr>
          <p:cNvSpPr>
            <a:spLocks noGrp="1"/>
          </p:cNvSpPr>
          <p:nvPr>
            <p:ph type="body" sz="quarter" idx="39" hasCustomPrompt="1"/>
          </p:nvPr>
        </p:nvSpPr>
        <p:spPr>
          <a:xfrm>
            <a:off x="5399633" y="1293762"/>
            <a:ext cx="2310081" cy="449457"/>
          </a:xfrm>
          <a:prstGeom prst="rect">
            <a:avLst/>
          </a:prstGeom>
        </p:spPr>
        <p:txBody>
          <a:bodyPr lIns="0" tIns="0" rIns="0" bIns="0" anchor="b">
            <a:noAutofit/>
          </a:bodyPr>
          <a:lstStyle>
            <a:lvl1pPr marL="0" indent="0" algn="l">
              <a:lnSpc>
                <a:spcPts val="1350"/>
              </a:lnSpc>
              <a:buNone/>
              <a:defRPr sz="12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24" name="Text Placeholder 4">
            <a:extLst>
              <a:ext uri="{FF2B5EF4-FFF2-40B4-BE49-F238E27FC236}">
                <a16:creationId xmlns:a16="http://schemas.microsoft.com/office/drawing/2014/main" id="{B10AE0C9-39A4-D93C-E469-B741831DD18E}"/>
              </a:ext>
            </a:extLst>
          </p:cNvPr>
          <p:cNvSpPr>
            <a:spLocks noGrp="1"/>
          </p:cNvSpPr>
          <p:nvPr>
            <p:ph type="body" sz="quarter" idx="40" hasCustomPrompt="1"/>
          </p:nvPr>
        </p:nvSpPr>
        <p:spPr>
          <a:xfrm>
            <a:off x="5399633" y="1802141"/>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27" name="Text Placeholder 4">
            <a:extLst>
              <a:ext uri="{FF2B5EF4-FFF2-40B4-BE49-F238E27FC236}">
                <a16:creationId xmlns:a16="http://schemas.microsoft.com/office/drawing/2014/main" id="{FAF8C3C8-4DC8-A130-52E5-02643C25C00E}"/>
              </a:ext>
            </a:extLst>
          </p:cNvPr>
          <p:cNvSpPr>
            <a:spLocks noGrp="1"/>
          </p:cNvSpPr>
          <p:nvPr>
            <p:ph type="body" sz="quarter" idx="42" hasCustomPrompt="1"/>
          </p:nvPr>
        </p:nvSpPr>
        <p:spPr>
          <a:xfrm>
            <a:off x="5399633" y="2043566"/>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28" name="Text Placeholder 4">
            <a:extLst>
              <a:ext uri="{FF2B5EF4-FFF2-40B4-BE49-F238E27FC236}">
                <a16:creationId xmlns:a16="http://schemas.microsoft.com/office/drawing/2014/main" id="{2CBB9BFF-B5F5-E5B0-0A6E-E4F19771B41F}"/>
              </a:ext>
            </a:extLst>
          </p:cNvPr>
          <p:cNvSpPr>
            <a:spLocks noGrp="1"/>
          </p:cNvSpPr>
          <p:nvPr>
            <p:ph type="body" sz="quarter" idx="43" hasCustomPrompt="1"/>
          </p:nvPr>
        </p:nvSpPr>
        <p:spPr>
          <a:xfrm>
            <a:off x="5399633" y="2284991"/>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29" name="Text Placeholder 4">
            <a:extLst>
              <a:ext uri="{FF2B5EF4-FFF2-40B4-BE49-F238E27FC236}">
                <a16:creationId xmlns:a16="http://schemas.microsoft.com/office/drawing/2014/main" id="{1BFCA121-9E36-5F46-FBCA-CD2DEDE2C12D}"/>
              </a:ext>
            </a:extLst>
          </p:cNvPr>
          <p:cNvSpPr>
            <a:spLocks noGrp="1"/>
          </p:cNvSpPr>
          <p:nvPr>
            <p:ph type="body" sz="quarter" idx="44" hasCustomPrompt="1"/>
          </p:nvPr>
        </p:nvSpPr>
        <p:spPr>
          <a:xfrm>
            <a:off x="5399633" y="2526415"/>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0" name="Text Placeholder 4">
            <a:extLst>
              <a:ext uri="{FF2B5EF4-FFF2-40B4-BE49-F238E27FC236}">
                <a16:creationId xmlns:a16="http://schemas.microsoft.com/office/drawing/2014/main" id="{CD0382E9-B5E1-CCCF-9724-F1CF8D243582}"/>
              </a:ext>
            </a:extLst>
          </p:cNvPr>
          <p:cNvSpPr>
            <a:spLocks noGrp="1"/>
          </p:cNvSpPr>
          <p:nvPr>
            <p:ph type="body" sz="quarter" idx="45" hasCustomPrompt="1"/>
          </p:nvPr>
        </p:nvSpPr>
        <p:spPr>
          <a:xfrm>
            <a:off x="5399633" y="2980357"/>
            <a:ext cx="2310081" cy="449457"/>
          </a:xfrm>
          <a:prstGeom prst="rect">
            <a:avLst/>
          </a:prstGeom>
        </p:spPr>
        <p:txBody>
          <a:bodyPr lIns="0" tIns="0" rIns="0" bIns="0" anchor="b">
            <a:noAutofit/>
          </a:bodyPr>
          <a:lstStyle>
            <a:lvl1pPr marL="0" indent="0" algn="l">
              <a:lnSpc>
                <a:spcPts val="1350"/>
              </a:lnSpc>
              <a:buNone/>
              <a:defRPr sz="12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31" name="Text Placeholder 4">
            <a:extLst>
              <a:ext uri="{FF2B5EF4-FFF2-40B4-BE49-F238E27FC236}">
                <a16:creationId xmlns:a16="http://schemas.microsoft.com/office/drawing/2014/main" id="{2CA3102B-D629-5E40-54D8-3776337957A9}"/>
              </a:ext>
            </a:extLst>
          </p:cNvPr>
          <p:cNvSpPr>
            <a:spLocks noGrp="1"/>
          </p:cNvSpPr>
          <p:nvPr>
            <p:ph type="body" sz="quarter" idx="46" hasCustomPrompt="1"/>
          </p:nvPr>
        </p:nvSpPr>
        <p:spPr>
          <a:xfrm>
            <a:off x="5399633" y="3488736"/>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32" name="Text Placeholder 4">
            <a:extLst>
              <a:ext uri="{FF2B5EF4-FFF2-40B4-BE49-F238E27FC236}">
                <a16:creationId xmlns:a16="http://schemas.microsoft.com/office/drawing/2014/main" id="{BDE43CC7-36F8-EDAB-9C5A-5B3D292D4F9A}"/>
              </a:ext>
            </a:extLst>
          </p:cNvPr>
          <p:cNvSpPr>
            <a:spLocks noGrp="1"/>
          </p:cNvSpPr>
          <p:nvPr>
            <p:ph type="body" sz="quarter" idx="47" hasCustomPrompt="1"/>
          </p:nvPr>
        </p:nvSpPr>
        <p:spPr>
          <a:xfrm>
            <a:off x="5399633" y="3730161"/>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33" name="Text Placeholder 4">
            <a:extLst>
              <a:ext uri="{FF2B5EF4-FFF2-40B4-BE49-F238E27FC236}">
                <a16:creationId xmlns:a16="http://schemas.microsoft.com/office/drawing/2014/main" id="{0F86837F-27B6-E8F9-DEFD-D366DEE94F3B}"/>
              </a:ext>
            </a:extLst>
          </p:cNvPr>
          <p:cNvSpPr>
            <a:spLocks noGrp="1"/>
          </p:cNvSpPr>
          <p:nvPr>
            <p:ph type="body" sz="quarter" idx="48" hasCustomPrompt="1"/>
          </p:nvPr>
        </p:nvSpPr>
        <p:spPr>
          <a:xfrm>
            <a:off x="5399633" y="3971586"/>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34" name="Text Placeholder 4">
            <a:extLst>
              <a:ext uri="{FF2B5EF4-FFF2-40B4-BE49-F238E27FC236}">
                <a16:creationId xmlns:a16="http://schemas.microsoft.com/office/drawing/2014/main" id="{C59C36FF-2EC0-EEA8-BC01-FCA522421CCE}"/>
              </a:ext>
            </a:extLst>
          </p:cNvPr>
          <p:cNvSpPr>
            <a:spLocks noGrp="1"/>
          </p:cNvSpPr>
          <p:nvPr>
            <p:ph type="body" sz="quarter" idx="49" hasCustomPrompt="1"/>
          </p:nvPr>
        </p:nvSpPr>
        <p:spPr>
          <a:xfrm>
            <a:off x="5399633" y="4213010"/>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35" name="Text Placeholder 4">
            <a:extLst>
              <a:ext uri="{FF2B5EF4-FFF2-40B4-BE49-F238E27FC236}">
                <a16:creationId xmlns:a16="http://schemas.microsoft.com/office/drawing/2014/main" id="{92E29AD5-9D82-CE82-520C-7BC4EEC8A0AD}"/>
              </a:ext>
            </a:extLst>
          </p:cNvPr>
          <p:cNvSpPr>
            <a:spLocks noGrp="1"/>
          </p:cNvSpPr>
          <p:nvPr>
            <p:ph type="body" sz="quarter" idx="50" hasCustomPrompt="1"/>
          </p:nvPr>
        </p:nvSpPr>
        <p:spPr>
          <a:xfrm>
            <a:off x="5399633" y="4665325"/>
            <a:ext cx="2310081" cy="449457"/>
          </a:xfrm>
          <a:prstGeom prst="rect">
            <a:avLst/>
          </a:prstGeom>
        </p:spPr>
        <p:txBody>
          <a:bodyPr lIns="0" tIns="0" rIns="0" bIns="0" anchor="b">
            <a:noAutofit/>
          </a:bodyPr>
          <a:lstStyle>
            <a:lvl1pPr marL="0" indent="0" algn="l">
              <a:lnSpc>
                <a:spcPts val="1350"/>
              </a:lnSpc>
              <a:buNone/>
              <a:defRPr sz="12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36" name="Text Placeholder 4">
            <a:extLst>
              <a:ext uri="{FF2B5EF4-FFF2-40B4-BE49-F238E27FC236}">
                <a16:creationId xmlns:a16="http://schemas.microsoft.com/office/drawing/2014/main" id="{F1AEE7EB-F6E2-6D0D-67CD-C440237913D0}"/>
              </a:ext>
            </a:extLst>
          </p:cNvPr>
          <p:cNvSpPr>
            <a:spLocks noGrp="1"/>
          </p:cNvSpPr>
          <p:nvPr>
            <p:ph type="body" sz="quarter" idx="51" hasCustomPrompt="1"/>
          </p:nvPr>
        </p:nvSpPr>
        <p:spPr>
          <a:xfrm>
            <a:off x="5399633" y="5173704"/>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37" name="Text Placeholder 4">
            <a:extLst>
              <a:ext uri="{FF2B5EF4-FFF2-40B4-BE49-F238E27FC236}">
                <a16:creationId xmlns:a16="http://schemas.microsoft.com/office/drawing/2014/main" id="{B0F3B8F8-F472-7FF5-8764-290C17EE5D7D}"/>
              </a:ext>
            </a:extLst>
          </p:cNvPr>
          <p:cNvSpPr>
            <a:spLocks noGrp="1"/>
          </p:cNvSpPr>
          <p:nvPr>
            <p:ph type="body" sz="quarter" idx="52" hasCustomPrompt="1"/>
          </p:nvPr>
        </p:nvSpPr>
        <p:spPr>
          <a:xfrm>
            <a:off x="5399633" y="5415129"/>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38" name="Text Placeholder 4">
            <a:extLst>
              <a:ext uri="{FF2B5EF4-FFF2-40B4-BE49-F238E27FC236}">
                <a16:creationId xmlns:a16="http://schemas.microsoft.com/office/drawing/2014/main" id="{00CF7254-519D-0E99-F742-E7A38B87C7D3}"/>
              </a:ext>
            </a:extLst>
          </p:cNvPr>
          <p:cNvSpPr>
            <a:spLocks noGrp="1"/>
          </p:cNvSpPr>
          <p:nvPr>
            <p:ph type="body" sz="quarter" idx="53" hasCustomPrompt="1"/>
          </p:nvPr>
        </p:nvSpPr>
        <p:spPr>
          <a:xfrm>
            <a:off x="5399633" y="5656554"/>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39" name="Text Placeholder 4">
            <a:extLst>
              <a:ext uri="{FF2B5EF4-FFF2-40B4-BE49-F238E27FC236}">
                <a16:creationId xmlns:a16="http://schemas.microsoft.com/office/drawing/2014/main" id="{BC4633B3-D201-262E-676B-C1C3316B5902}"/>
              </a:ext>
            </a:extLst>
          </p:cNvPr>
          <p:cNvSpPr>
            <a:spLocks noGrp="1"/>
          </p:cNvSpPr>
          <p:nvPr>
            <p:ph type="body" sz="quarter" idx="54" hasCustomPrompt="1"/>
          </p:nvPr>
        </p:nvSpPr>
        <p:spPr>
          <a:xfrm>
            <a:off x="5399633" y="5897978"/>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40" name="Text Placeholder 4">
            <a:extLst>
              <a:ext uri="{FF2B5EF4-FFF2-40B4-BE49-F238E27FC236}">
                <a16:creationId xmlns:a16="http://schemas.microsoft.com/office/drawing/2014/main" id="{245C3567-7CBF-9264-6301-75601D861E21}"/>
              </a:ext>
            </a:extLst>
          </p:cNvPr>
          <p:cNvSpPr>
            <a:spLocks noGrp="1"/>
          </p:cNvSpPr>
          <p:nvPr>
            <p:ph type="body" sz="quarter" idx="55" hasCustomPrompt="1"/>
          </p:nvPr>
        </p:nvSpPr>
        <p:spPr>
          <a:xfrm>
            <a:off x="9179815" y="1293762"/>
            <a:ext cx="2310081" cy="449457"/>
          </a:xfrm>
          <a:prstGeom prst="rect">
            <a:avLst/>
          </a:prstGeom>
        </p:spPr>
        <p:txBody>
          <a:bodyPr lIns="0" tIns="0" rIns="0" bIns="0" anchor="b">
            <a:noAutofit/>
          </a:bodyPr>
          <a:lstStyle>
            <a:lvl1pPr marL="0" indent="0" algn="l">
              <a:lnSpc>
                <a:spcPts val="1350"/>
              </a:lnSpc>
              <a:buNone/>
              <a:defRPr sz="12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41" name="Text Placeholder 4">
            <a:extLst>
              <a:ext uri="{FF2B5EF4-FFF2-40B4-BE49-F238E27FC236}">
                <a16:creationId xmlns:a16="http://schemas.microsoft.com/office/drawing/2014/main" id="{1A23ED67-2AE7-7DC1-C6DC-69A270E0AB6A}"/>
              </a:ext>
            </a:extLst>
          </p:cNvPr>
          <p:cNvSpPr>
            <a:spLocks noGrp="1"/>
          </p:cNvSpPr>
          <p:nvPr>
            <p:ph type="body" sz="quarter" idx="56" hasCustomPrompt="1"/>
          </p:nvPr>
        </p:nvSpPr>
        <p:spPr>
          <a:xfrm>
            <a:off x="9179815" y="1802141"/>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42" name="Text Placeholder 4">
            <a:extLst>
              <a:ext uri="{FF2B5EF4-FFF2-40B4-BE49-F238E27FC236}">
                <a16:creationId xmlns:a16="http://schemas.microsoft.com/office/drawing/2014/main" id="{A38BBBA1-A059-830E-420D-B8A43829B572}"/>
              </a:ext>
            </a:extLst>
          </p:cNvPr>
          <p:cNvSpPr>
            <a:spLocks noGrp="1"/>
          </p:cNvSpPr>
          <p:nvPr>
            <p:ph type="body" sz="quarter" idx="57" hasCustomPrompt="1"/>
          </p:nvPr>
        </p:nvSpPr>
        <p:spPr>
          <a:xfrm>
            <a:off x="9179815" y="2043566"/>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43" name="Text Placeholder 4">
            <a:extLst>
              <a:ext uri="{FF2B5EF4-FFF2-40B4-BE49-F238E27FC236}">
                <a16:creationId xmlns:a16="http://schemas.microsoft.com/office/drawing/2014/main" id="{8838EB94-1B76-EB43-0574-84A08737CEBA}"/>
              </a:ext>
            </a:extLst>
          </p:cNvPr>
          <p:cNvSpPr>
            <a:spLocks noGrp="1"/>
          </p:cNvSpPr>
          <p:nvPr>
            <p:ph type="body" sz="quarter" idx="58" hasCustomPrompt="1"/>
          </p:nvPr>
        </p:nvSpPr>
        <p:spPr>
          <a:xfrm>
            <a:off x="9179815" y="2284991"/>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44" name="Text Placeholder 4">
            <a:extLst>
              <a:ext uri="{FF2B5EF4-FFF2-40B4-BE49-F238E27FC236}">
                <a16:creationId xmlns:a16="http://schemas.microsoft.com/office/drawing/2014/main" id="{D8E8736E-C832-2FDE-F9B6-B7E0FD0BDACB}"/>
              </a:ext>
            </a:extLst>
          </p:cNvPr>
          <p:cNvSpPr>
            <a:spLocks noGrp="1"/>
          </p:cNvSpPr>
          <p:nvPr>
            <p:ph type="body" sz="quarter" idx="59" hasCustomPrompt="1"/>
          </p:nvPr>
        </p:nvSpPr>
        <p:spPr>
          <a:xfrm>
            <a:off x="9179815" y="2526415"/>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45" name="Text Placeholder 4">
            <a:extLst>
              <a:ext uri="{FF2B5EF4-FFF2-40B4-BE49-F238E27FC236}">
                <a16:creationId xmlns:a16="http://schemas.microsoft.com/office/drawing/2014/main" id="{F9830B07-1E63-CD64-21C4-F5B1A18B7C71}"/>
              </a:ext>
            </a:extLst>
          </p:cNvPr>
          <p:cNvSpPr>
            <a:spLocks noGrp="1"/>
          </p:cNvSpPr>
          <p:nvPr>
            <p:ph type="body" sz="quarter" idx="60" hasCustomPrompt="1"/>
          </p:nvPr>
        </p:nvSpPr>
        <p:spPr>
          <a:xfrm>
            <a:off x="9179815" y="2980357"/>
            <a:ext cx="2310081" cy="449457"/>
          </a:xfrm>
          <a:prstGeom prst="rect">
            <a:avLst/>
          </a:prstGeom>
        </p:spPr>
        <p:txBody>
          <a:bodyPr lIns="0" tIns="0" rIns="0" bIns="0" anchor="b">
            <a:noAutofit/>
          </a:bodyPr>
          <a:lstStyle>
            <a:lvl1pPr marL="0" indent="0" algn="l">
              <a:lnSpc>
                <a:spcPts val="1350"/>
              </a:lnSpc>
              <a:buNone/>
              <a:defRPr sz="12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46" name="Text Placeholder 4">
            <a:extLst>
              <a:ext uri="{FF2B5EF4-FFF2-40B4-BE49-F238E27FC236}">
                <a16:creationId xmlns:a16="http://schemas.microsoft.com/office/drawing/2014/main" id="{AE4C65EC-CF6E-7D0A-443F-B4F194CD06AD}"/>
              </a:ext>
            </a:extLst>
          </p:cNvPr>
          <p:cNvSpPr>
            <a:spLocks noGrp="1"/>
          </p:cNvSpPr>
          <p:nvPr>
            <p:ph type="body" sz="quarter" idx="61" hasCustomPrompt="1"/>
          </p:nvPr>
        </p:nvSpPr>
        <p:spPr>
          <a:xfrm>
            <a:off x="9179815" y="3488736"/>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47" name="Text Placeholder 4">
            <a:extLst>
              <a:ext uri="{FF2B5EF4-FFF2-40B4-BE49-F238E27FC236}">
                <a16:creationId xmlns:a16="http://schemas.microsoft.com/office/drawing/2014/main" id="{DEB4A620-7520-6A6D-E1F0-EBE05A3D9233}"/>
              </a:ext>
            </a:extLst>
          </p:cNvPr>
          <p:cNvSpPr>
            <a:spLocks noGrp="1"/>
          </p:cNvSpPr>
          <p:nvPr>
            <p:ph type="body" sz="quarter" idx="62" hasCustomPrompt="1"/>
          </p:nvPr>
        </p:nvSpPr>
        <p:spPr>
          <a:xfrm>
            <a:off x="9179815" y="3730161"/>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48" name="Text Placeholder 4">
            <a:extLst>
              <a:ext uri="{FF2B5EF4-FFF2-40B4-BE49-F238E27FC236}">
                <a16:creationId xmlns:a16="http://schemas.microsoft.com/office/drawing/2014/main" id="{26BDA6EF-CD17-2EFD-67D1-CC400203DAD0}"/>
              </a:ext>
            </a:extLst>
          </p:cNvPr>
          <p:cNvSpPr>
            <a:spLocks noGrp="1"/>
          </p:cNvSpPr>
          <p:nvPr>
            <p:ph type="body" sz="quarter" idx="63" hasCustomPrompt="1"/>
          </p:nvPr>
        </p:nvSpPr>
        <p:spPr>
          <a:xfrm>
            <a:off x="9179815" y="3971586"/>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49" name="Text Placeholder 4">
            <a:extLst>
              <a:ext uri="{FF2B5EF4-FFF2-40B4-BE49-F238E27FC236}">
                <a16:creationId xmlns:a16="http://schemas.microsoft.com/office/drawing/2014/main" id="{1EA73AB2-7006-C798-6021-466CF0697A2B}"/>
              </a:ext>
            </a:extLst>
          </p:cNvPr>
          <p:cNvSpPr>
            <a:spLocks noGrp="1"/>
          </p:cNvSpPr>
          <p:nvPr>
            <p:ph type="body" sz="quarter" idx="64" hasCustomPrompt="1"/>
          </p:nvPr>
        </p:nvSpPr>
        <p:spPr>
          <a:xfrm>
            <a:off x="9179815" y="4213010"/>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50" name="Text Placeholder 4">
            <a:extLst>
              <a:ext uri="{FF2B5EF4-FFF2-40B4-BE49-F238E27FC236}">
                <a16:creationId xmlns:a16="http://schemas.microsoft.com/office/drawing/2014/main" id="{B06DA0E4-AE00-74E0-5FCD-88E8F0F75C1F}"/>
              </a:ext>
            </a:extLst>
          </p:cNvPr>
          <p:cNvSpPr>
            <a:spLocks noGrp="1"/>
          </p:cNvSpPr>
          <p:nvPr>
            <p:ph type="body" sz="quarter" idx="65" hasCustomPrompt="1"/>
          </p:nvPr>
        </p:nvSpPr>
        <p:spPr>
          <a:xfrm>
            <a:off x="9179815" y="4665325"/>
            <a:ext cx="2310081" cy="449457"/>
          </a:xfrm>
          <a:prstGeom prst="rect">
            <a:avLst/>
          </a:prstGeom>
        </p:spPr>
        <p:txBody>
          <a:bodyPr lIns="0" tIns="0" rIns="0" bIns="0" anchor="b">
            <a:noAutofit/>
          </a:bodyPr>
          <a:lstStyle>
            <a:lvl1pPr marL="0" indent="0" algn="l">
              <a:lnSpc>
                <a:spcPts val="1350"/>
              </a:lnSpc>
              <a:buNone/>
              <a:defRPr sz="1200" b="1">
                <a:solidFill>
                  <a:schemeClr val="bg1"/>
                </a:solidFill>
                <a:latin typeface="Aptos Serif" panose="02020604070405020304" pitchFamily="18"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endParaRPr lang="en-US" dirty="0"/>
          </a:p>
        </p:txBody>
      </p:sp>
      <p:sp>
        <p:nvSpPr>
          <p:cNvPr id="51" name="Text Placeholder 4">
            <a:extLst>
              <a:ext uri="{FF2B5EF4-FFF2-40B4-BE49-F238E27FC236}">
                <a16:creationId xmlns:a16="http://schemas.microsoft.com/office/drawing/2014/main" id="{2DA816DF-B535-BC4D-28D8-12ACBEE850FF}"/>
              </a:ext>
            </a:extLst>
          </p:cNvPr>
          <p:cNvSpPr>
            <a:spLocks noGrp="1"/>
          </p:cNvSpPr>
          <p:nvPr>
            <p:ph type="body" sz="quarter" idx="66" hasCustomPrompt="1"/>
          </p:nvPr>
        </p:nvSpPr>
        <p:spPr>
          <a:xfrm>
            <a:off x="9179815" y="5173704"/>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Title and area of expertise</a:t>
            </a:r>
            <a:br>
              <a:rPr lang="en-US" dirty="0"/>
            </a:br>
            <a:endParaRPr lang="en-US" dirty="0"/>
          </a:p>
        </p:txBody>
      </p:sp>
      <p:sp>
        <p:nvSpPr>
          <p:cNvPr id="52" name="Text Placeholder 4">
            <a:extLst>
              <a:ext uri="{FF2B5EF4-FFF2-40B4-BE49-F238E27FC236}">
                <a16:creationId xmlns:a16="http://schemas.microsoft.com/office/drawing/2014/main" id="{1BB5C124-D73C-9BF6-4EFD-32CC38F6D909}"/>
              </a:ext>
            </a:extLst>
          </p:cNvPr>
          <p:cNvSpPr>
            <a:spLocks noGrp="1"/>
          </p:cNvSpPr>
          <p:nvPr>
            <p:ph type="body" sz="quarter" idx="67" hasCustomPrompt="1"/>
          </p:nvPr>
        </p:nvSpPr>
        <p:spPr>
          <a:xfrm>
            <a:off x="9179815" y="5415129"/>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err="1"/>
              <a:t>email@dress</a:t>
            </a:r>
            <a:endParaRPr lang="en-US" dirty="0"/>
          </a:p>
        </p:txBody>
      </p:sp>
      <p:sp>
        <p:nvSpPr>
          <p:cNvPr id="53" name="Text Placeholder 4">
            <a:extLst>
              <a:ext uri="{FF2B5EF4-FFF2-40B4-BE49-F238E27FC236}">
                <a16:creationId xmlns:a16="http://schemas.microsoft.com/office/drawing/2014/main" id="{D0C4364B-F82D-C416-B6E6-A73BE4600D36}"/>
              </a:ext>
            </a:extLst>
          </p:cNvPr>
          <p:cNvSpPr>
            <a:spLocks noGrp="1"/>
          </p:cNvSpPr>
          <p:nvPr>
            <p:ph type="body" sz="quarter" idx="68" hasCustomPrompt="1"/>
          </p:nvPr>
        </p:nvSpPr>
        <p:spPr>
          <a:xfrm>
            <a:off x="9179815" y="5656554"/>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Phone number</a:t>
            </a:r>
          </a:p>
        </p:txBody>
      </p:sp>
      <p:sp>
        <p:nvSpPr>
          <p:cNvPr id="54" name="Text Placeholder 4">
            <a:extLst>
              <a:ext uri="{FF2B5EF4-FFF2-40B4-BE49-F238E27FC236}">
                <a16:creationId xmlns:a16="http://schemas.microsoft.com/office/drawing/2014/main" id="{7381122B-9DF9-144C-6134-BB383C4D16C8}"/>
              </a:ext>
            </a:extLst>
          </p:cNvPr>
          <p:cNvSpPr>
            <a:spLocks noGrp="1"/>
          </p:cNvSpPr>
          <p:nvPr>
            <p:ph type="body" sz="quarter" idx="69" hasCustomPrompt="1"/>
          </p:nvPr>
        </p:nvSpPr>
        <p:spPr>
          <a:xfrm>
            <a:off x="9179815" y="5897978"/>
            <a:ext cx="2310081" cy="180000"/>
          </a:xfrm>
          <a:prstGeom prst="rect">
            <a:avLst/>
          </a:prstGeom>
        </p:spPr>
        <p:txBody>
          <a:bodyPr lIns="0" tIns="0" rIns="0" bIns="0">
            <a:noAutofit/>
          </a:bodyPr>
          <a:lstStyle>
            <a:lvl1pPr marL="0" indent="0" algn="l">
              <a:lnSpc>
                <a:spcPct val="100000"/>
              </a:lnSpc>
              <a:buNone/>
              <a:defRPr sz="1100">
                <a:solidFill>
                  <a:schemeClr val="bg1"/>
                </a:solidFill>
              </a:defRPr>
            </a:lvl1pPr>
            <a:lvl2pPr marL="457200" indent="0">
              <a:buNone/>
              <a:defRPr/>
            </a:lvl2pPr>
            <a:lvl3pPr marL="914400" indent="0">
              <a:buNone/>
              <a:defRPr/>
            </a:lvl3pPr>
            <a:lvl4pPr marL="1371600" indent="0">
              <a:buNone/>
              <a:defRPr/>
            </a:lvl4pPr>
          </a:lstStyle>
          <a:p>
            <a:pPr lvl="0"/>
            <a:r>
              <a:rPr lang="en-US" dirty="0"/>
              <a:t>Country, Office</a:t>
            </a:r>
          </a:p>
        </p:txBody>
      </p:sp>
      <p:sp>
        <p:nvSpPr>
          <p:cNvPr id="55" name="Slide Number Placeholder 5">
            <a:extLst>
              <a:ext uri="{FF2B5EF4-FFF2-40B4-BE49-F238E27FC236}">
                <a16:creationId xmlns:a16="http://schemas.microsoft.com/office/drawing/2014/main" id="{B87E66DA-28B0-F433-F2F4-C1FF5D88CF4C}"/>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A5233A84-9795-45AA-8943-589A90EE2688}" type="slidenum">
              <a:rPr lang="da-DK" smtClean="0"/>
              <a:t>‹nr.›</a:t>
            </a:fld>
            <a:endParaRPr lang="da-DK"/>
          </a:p>
        </p:txBody>
      </p:sp>
      <p:sp>
        <p:nvSpPr>
          <p:cNvPr id="3" name="Logo on top">
            <a:extLst>
              <a:ext uri="{FF2B5EF4-FFF2-40B4-BE49-F238E27FC236}">
                <a16:creationId xmlns:a16="http://schemas.microsoft.com/office/drawing/2014/main" id="{0A128B52-C0C8-D988-8A72-3013598E5CC2}"/>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955815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References_partner logo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EAF4C72-F900-4059-9C84-2813E8024B77}"/>
              </a:ext>
              <a:ext uri="{C183D7F6-B498-43B3-948B-1728B52AA6E4}">
                <adec:decorative xmlns:adec="http://schemas.microsoft.com/office/drawing/2017/decorative" val="1"/>
              </a:ext>
            </a:extLst>
          </p:cNvPr>
          <p:cNvSpPr>
            <a:spLocks noGrp="1"/>
          </p:cNvSpPr>
          <p:nvPr>
            <p:ph type="pic" sz="quarter" idx="10"/>
          </p:nvPr>
        </p:nvSpPr>
        <p:spPr>
          <a:xfrm>
            <a:off x="375971" y="1384694"/>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17" name="Picture Placeholder 14">
            <a:extLst>
              <a:ext uri="{FF2B5EF4-FFF2-40B4-BE49-F238E27FC236}">
                <a16:creationId xmlns:a16="http://schemas.microsoft.com/office/drawing/2014/main" id="{42F63370-8532-4D34-9446-E54D6CC8C191}"/>
              </a:ext>
              <a:ext uri="{C183D7F6-B498-43B3-948B-1728B52AA6E4}">
                <adec:decorative xmlns:adec="http://schemas.microsoft.com/office/drawing/2017/decorative" val="1"/>
              </a:ext>
            </a:extLst>
          </p:cNvPr>
          <p:cNvSpPr>
            <a:spLocks noGrp="1"/>
          </p:cNvSpPr>
          <p:nvPr>
            <p:ph type="pic" sz="quarter" idx="11"/>
          </p:nvPr>
        </p:nvSpPr>
        <p:spPr>
          <a:xfrm>
            <a:off x="3296142" y="1380855"/>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18" name="Picture Placeholder 14">
            <a:extLst>
              <a:ext uri="{FF2B5EF4-FFF2-40B4-BE49-F238E27FC236}">
                <a16:creationId xmlns:a16="http://schemas.microsoft.com/office/drawing/2014/main" id="{171A715E-F61B-4612-B801-1A94422B8299}"/>
              </a:ext>
              <a:ext uri="{C183D7F6-B498-43B3-948B-1728B52AA6E4}">
                <adec:decorative xmlns:adec="http://schemas.microsoft.com/office/drawing/2017/decorative" val="1"/>
              </a:ext>
            </a:extLst>
          </p:cNvPr>
          <p:cNvSpPr>
            <a:spLocks noGrp="1"/>
          </p:cNvSpPr>
          <p:nvPr>
            <p:ph type="pic" sz="quarter" idx="12"/>
          </p:nvPr>
        </p:nvSpPr>
        <p:spPr>
          <a:xfrm>
            <a:off x="9167326" y="1380855"/>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19" name="Picture Placeholder 14">
            <a:extLst>
              <a:ext uri="{FF2B5EF4-FFF2-40B4-BE49-F238E27FC236}">
                <a16:creationId xmlns:a16="http://schemas.microsoft.com/office/drawing/2014/main" id="{EB3AB690-E499-4D45-A7C5-BDF760163EAC}"/>
              </a:ext>
              <a:ext uri="{C183D7F6-B498-43B3-948B-1728B52AA6E4}">
                <adec:decorative xmlns:adec="http://schemas.microsoft.com/office/drawing/2017/decorative" val="1"/>
              </a:ext>
            </a:extLst>
          </p:cNvPr>
          <p:cNvSpPr>
            <a:spLocks noGrp="1"/>
          </p:cNvSpPr>
          <p:nvPr>
            <p:ph type="pic" sz="quarter" idx="13"/>
          </p:nvPr>
        </p:nvSpPr>
        <p:spPr>
          <a:xfrm>
            <a:off x="6210679" y="1380855"/>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0" name="Picture Placeholder 14">
            <a:extLst>
              <a:ext uri="{FF2B5EF4-FFF2-40B4-BE49-F238E27FC236}">
                <a16:creationId xmlns:a16="http://schemas.microsoft.com/office/drawing/2014/main" id="{0DC306A9-D475-4FEB-A51C-B49BDF16759E}"/>
              </a:ext>
              <a:ext uri="{C183D7F6-B498-43B3-948B-1728B52AA6E4}">
                <adec:decorative xmlns:adec="http://schemas.microsoft.com/office/drawing/2017/decorative" val="1"/>
              </a:ext>
            </a:extLst>
          </p:cNvPr>
          <p:cNvSpPr>
            <a:spLocks noGrp="1"/>
          </p:cNvSpPr>
          <p:nvPr>
            <p:ph type="pic" sz="quarter" idx="14"/>
          </p:nvPr>
        </p:nvSpPr>
        <p:spPr>
          <a:xfrm>
            <a:off x="375970" y="3027892"/>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1" name="Picture Placeholder 14">
            <a:extLst>
              <a:ext uri="{FF2B5EF4-FFF2-40B4-BE49-F238E27FC236}">
                <a16:creationId xmlns:a16="http://schemas.microsoft.com/office/drawing/2014/main" id="{B6329C3A-A9AF-419A-B247-3089AE0F22CC}"/>
              </a:ext>
              <a:ext uri="{C183D7F6-B498-43B3-948B-1728B52AA6E4}">
                <adec:decorative xmlns:adec="http://schemas.microsoft.com/office/drawing/2017/decorative" val="1"/>
              </a:ext>
            </a:extLst>
          </p:cNvPr>
          <p:cNvSpPr>
            <a:spLocks noGrp="1"/>
          </p:cNvSpPr>
          <p:nvPr>
            <p:ph type="pic" sz="quarter" idx="15"/>
          </p:nvPr>
        </p:nvSpPr>
        <p:spPr>
          <a:xfrm>
            <a:off x="3296142" y="3024053"/>
            <a:ext cx="2661031" cy="1239284"/>
          </a:xfrm>
          <a:prstGeom prst="rect">
            <a:avLst/>
          </a:prstGeom>
          <a:noFill/>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r>
              <a:rPr lang="da-DK"/>
              <a:t>Klik på ikonet for at tilføje et billede</a:t>
            </a:r>
            <a:endParaRPr lang="da-DK" dirty="0"/>
          </a:p>
        </p:txBody>
      </p:sp>
      <p:sp>
        <p:nvSpPr>
          <p:cNvPr id="22" name="Picture Placeholder 14">
            <a:extLst>
              <a:ext uri="{FF2B5EF4-FFF2-40B4-BE49-F238E27FC236}">
                <a16:creationId xmlns:a16="http://schemas.microsoft.com/office/drawing/2014/main" id="{F11B47FB-3100-49F0-8967-F6148B9AA7B0}"/>
              </a:ext>
              <a:ext uri="{C183D7F6-B498-43B3-948B-1728B52AA6E4}">
                <adec:decorative xmlns:adec="http://schemas.microsoft.com/office/drawing/2017/decorative" val="1"/>
              </a:ext>
            </a:extLst>
          </p:cNvPr>
          <p:cNvSpPr>
            <a:spLocks noGrp="1"/>
          </p:cNvSpPr>
          <p:nvPr>
            <p:ph type="pic" sz="quarter" idx="16"/>
          </p:nvPr>
        </p:nvSpPr>
        <p:spPr>
          <a:xfrm>
            <a:off x="9167325" y="3024053"/>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3" name="Picture Placeholder 14">
            <a:extLst>
              <a:ext uri="{FF2B5EF4-FFF2-40B4-BE49-F238E27FC236}">
                <a16:creationId xmlns:a16="http://schemas.microsoft.com/office/drawing/2014/main" id="{E4CD6A19-31A7-4B97-967B-C1BACF39AE0D}"/>
              </a:ext>
              <a:ext uri="{C183D7F6-B498-43B3-948B-1728B52AA6E4}">
                <adec:decorative xmlns:adec="http://schemas.microsoft.com/office/drawing/2017/decorative" val="1"/>
              </a:ext>
            </a:extLst>
          </p:cNvPr>
          <p:cNvSpPr>
            <a:spLocks noGrp="1"/>
          </p:cNvSpPr>
          <p:nvPr>
            <p:ph type="pic" sz="quarter" idx="17"/>
          </p:nvPr>
        </p:nvSpPr>
        <p:spPr>
          <a:xfrm>
            <a:off x="6210678" y="3024053"/>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4" name="Picture Placeholder 14">
            <a:extLst>
              <a:ext uri="{FF2B5EF4-FFF2-40B4-BE49-F238E27FC236}">
                <a16:creationId xmlns:a16="http://schemas.microsoft.com/office/drawing/2014/main" id="{FBF60AD9-F665-408B-A07D-3DA9848947EC}"/>
              </a:ext>
              <a:ext uri="{C183D7F6-B498-43B3-948B-1728B52AA6E4}">
                <adec:decorative xmlns:adec="http://schemas.microsoft.com/office/drawing/2017/decorative" val="1"/>
              </a:ext>
            </a:extLst>
          </p:cNvPr>
          <p:cNvSpPr>
            <a:spLocks noGrp="1"/>
          </p:cNvSpPr>
          <p:nvPr>
            <p:ph type="pic" sz="quarter" idx="18"/>
          </p:nvPr>
        </p:nvSpPr>
        <p:spPr>
          <a:xfrm>
            <a:off x="375970" y="4698177"/>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5" name="Picture Placeholder 14">
            <a:extLst>
              <a:ext uri="{FF2B5EF4-FFF2-40B4-BE49-F238E27FC236}">
                <a16:creationId xmlns:a16="http://schemas.microsoft.com/office/drawing/2014/main" id="{DEA30BE2-219A-43AF-BF54-8195F9E3A878}"/>
              </a:ext>
              <a:ext uri="{C183D7F6-B498-43B3-948B-1728B52AA6E4}">
                <adec:decorative xmlns:adec="http://schemas.microsoft.com/office/drawing/2017/decorative" val="1"/>
              </a:ext>
            </a:extLst>
          </p:cNvPr>
          <p:cNvSpPr>
            <a:spLocks noGrp="1"/>
          </p:cNvSpPr>
          <p:nvPr>
            <p:ph type="pic" sz="quarter" idx="19"/>
          </p:nvPr>
        </p:nvSpPr>
        <p:spPr>
          <a:xfrm>
            <a:off x="3296141" y="4694338"/>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6" name="Picture Placeholder 14">
            <a:extLst>
              <a:ext uri="{FF2B5EF4-FFF2-40B4-BE49-F238E27FC236}">
                <a16:creationId xmlns:a16="http://schemas.microsoft.com/office/drawing/2014/main" id="{85B17022-B96A-4BA4-B52D-1737627682A5}"/>
              </a:ext>
              <a:ext uri="{C183D7F6-B498-43B3-948B-1728B52AA6E4}">
                <adec:decorative xmlns:adec="http://schemas.microsoft.com/office/drawing/2017/decorative" val="1"/>
              </a:ext>
            </a:extLst>
          </p:cNvPr>
          <p:cNvSpPr>
            <a:spLocks noGrp="1"/>
          </p:cNvSpPr>
          <p:nvPr>
            <p:ph type="pic" sz="quarter" idx="20"/>
          </p:nvPr>
        </p:nvSpPr>
        <p:spPr>
          <a:xfrm>
            <a:off x="9167323" y="4694338"/>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27" name="Picture Placeholder 14">
            <a:extLst>
              <a:ext uri="{FF2B5EF4-FFF2-40B4-BE49-F238E27FC236}">
                <a16:creationId xmlns:a16="http://schemas.microsoft.com/office/drawing/2014/main" id="{3D74F5FE-7F34-46A1-8FEF-A8ADA2AC5B78}"/>
              </a:ext>
              <a:ext uri="{C183D7F6-B498-43B3-948B-1728B52AA6E4}">
                <adec:decorative xmlns:adec="http://schemas.microsoft.com/office/drawing/2017/decorative" val="1"/>
              </a:ext>
            </a:extLst>
          </p:cNvPr>
          <p:cNvSpPr>
            <a:spLocks noGrp="1"/>
          </p:cNvSpPr>
          <p:nvPr>
            <p:ph type="pic" sz="quarter" idx="21"/>
          </p:nvPr>
        </p:nvSpPr>
        <p:spPr>
          <a:xfrm>
            <a:off x="6210676" y="4694338"/>
            <a:ext cx="2661031" cy="1239284"/>
          </a:xfrm>
          <a:prstGeom prst="rect">
            <a:avLst/>
          </a:prstGeom>
          <a:noFill/>
        </p:spPr>
        <p:txBody>
          <a:bodyPr anchor="t"/>
          <a:lstStyle>
            <a:lvl1pPr marL="0" indent="0" algn="ctr">
              <a:buNone/>
              <a:defRPr sz="1600">
                <a:solidFill>
                  <a:schemeClr val="bg1"/>
                </a:solidFill>
              </a:defRPr>
            </a:lvl1pPr>
          </a:lstStyle>
          <a:p>
            <a:r>
              <a:rPr lang="da-DK"/>
              <a:t>Klik på ikonet for at tilføje et billede</a:t>
            </a:r>
            <a:endParaRPr lang="da-DK" dirty="0"/>
          </a:p>
        </p:txBody>
      </p:sp>
      <p:sp>
        <p:nvSpPr>
          <p:cNvPr id="4" name="Slide Number Placeholder 5">
            <a:extLst>
              <a:ext uri="{FF2B5EF4-FFF2-40B4-BE49-F238E27FC236}">
                <a16:creationId xmlns:a16="http://schemas.microsoft.com/office/drawing/2014/main" id="{6A4C8CAA-1275-672F-D272-E7EBA3EE3D9F}"/>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3" name="Text Placeholder 3">
            <a:extLst>
              <a:ext uri="{FF2B5EF4-FFF2-40B4-BE49-F238E27FC236}">
                <a16:creationId xmlns:a16="http://schemas.microsoft.com/office/drawing/2014/main" id="{E9392F46-C932-C6AA-0F4C-3899AE4A0733}"/>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References partner logos: Click to edit text</a:t>
            </a:r>
          </a:p>
        </p:txBody>
      </p:sp>
      <p:sp>
        <p:nvSpPr>
          <p:cNvPr id="5" name="Logo on top">
            <a:extLst>
              <a:ext uri="{FF2B5EF4-FFF2-40B4-BE49-F238E27FC236}">
                <a16:creationId xmlns:a16="http://schemas.microsoft.com/office/drawing/2014/main" id="{E52089B3-879D-E8AB-5BD4-5E401E1DA4DD}"/>
              </a:ext>
              <a:ext uri="{C183D7F6-B498-43B3-948B-1728B52AA6E4}">
                <adec:decorative xmlns:adec="http://schemas.microsoft.com/office/drawing/2017/decorative" val="1"/>
              </a:ext>
            </a:extLst>
          </p:cNvPr>
          <p:cNvSpPr>
            <a:spLocks noGrp="1" noChangeAspect="1"/>
          </p:cNvSpPr>
          <p:nvPr>
            <p:ph type="body" sz="quarter" idx="23"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932996678"/>
      </p:ext>
    </p:extLst>
  </p:cSld>
  <p:clrMapOvr>
    <a:masterClrMapping/>
  </p:clrMapOvr>
  <p:extLst>
    <p:ext uri="{DCECCB84-F9BA-43D5-87BE-67443E8EF086}">
      <p15:sldGuideLst xmlns:p15="http://schemas.microsoft.com/office/powerpoint/2012/main">
        <p15:guide id="1" orient="horz" pos="1111">
          <p15:clr>
            <a:srgbClr val="A4A3A4"/>
          </p15:clr>
        </p15:guide>
        <p15:guide id="2" orient="horz" pos="2018">
          <p15:clr>
            <a:srgbClr val="A4A3A4"/>
          </p15:clr>
        </p15:guide>
        <p15:guide id="3" orient="horz" pos="2925">
          <p15:clr>
            <a:srgbClr val="A4A3A4"/>
          </p15:clr>
        </p15:guide>
        <p15:guide id="4" pos="439">
          <p15:clr>
            <a:srgbClr val="A4A3A4"/>
          </p15:clr>
        </p15:guide>
        <p15:guide id="5" pos="1952">
          <p15:clr>
            <a:srgbClr val="A4A3A4"/>
          </p15:clr>
        </p15:guide>
        <p15:guide id="6" pos="2181">
          <p15:clr>
            <a:srgbClr val="A4A3A4"/>
          </p15:clr>
        </p15:guide>
        <p15:guide id="7" pos="3694">
          <p15:clr>
            <a:srgbClr val="A4A3A4"/>
          </p15:clr>
        </p15:guide>
        <p15:guide id="8" pos="3923">
          <p15:clr>
            <a:srgbClr val="A4A3A4"/>
          </p15:clr>
        </p15:guide>
        <p15:guide id="9" pos="5435">
          <p15:clr>
            <a:srgbClr val="A4A3A4"/>
          </p15:clr>
        </p15:guide>
        <p15:guide id="10" pos="5664">
          <p15:clr>
            <a:srgbClr val="A4A3A4"/>
          </p15:clr>
        </p15:guide>
        <p15:guide id="11" pos="717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BF64466-F367-40DF-8BAC-6FB3B331E885}"/>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100">
                <a:noFill/>
              </a:defRPr>
            </a:lvl1pPr>
          </a:lstStyle>
          <a:p>
            <a:endParaRPr lang="da-DK" dirty="0"/>
          </a:p>
        </p:txBody>
      </p:sp>
      <p:sp>
        <p:nvSpPr>
          <p:cNvPr id="4" name="Slide Number Placeholder 5">
            <a:extLst>
              <a:ext uri="{FF2B5EF4-FFF2-40B4-BE49-F238E27FC236}">
                <a16:creationId xmlns:a16="http://schemas.microsoft.com/office/drawing/2014/main" id="{58DFB27C-EA20-44BE-F7FA-AF8D243A1B8C}"/>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5" name="Logo on top">
            <a:extLst>
              <a:ext uri="{FF2B5EF4-FFF2-40B4-BE49-F238E27FC236}">
                <a16:creationId xmlns:a16="http://schemas.microsoft.com/office/drawing/2014/main" id="{618D9A35-1C04-DE77-A42D-DFD5D780E5FC}"/>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3785921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706B5CD-5FB7-3CAF-F39E-4AD753675F21}"/>
              </a:ext>
            </a:extLst>
          </p:cNvPr>
          <p:cNvSpPr>
            <a:spLocks noGrp="1"/>
          </p:cNvSpPr>
          <p:nvPr>
            <p:ph type="pic" sz="quarter" idx="13"/>
          </p:nvPr>
        </p:nvSpPr>
        <p:spPr>
          <a:xfrm>
            <a:off x="0" y="0"/>
            <a:ext cx="12192000" cy="6858000"/>
          </a:xfr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2" name="Date Placeholder 1" hidden="1">
            <a:extLst>
              <a:ext uri="{FF2B5EF4-FFF2-40B4-BE49-F238E27FC236}">
                <a16:creationId xmlns:a16="http://schemas.microsoft.com/office/drawing/2014/main" id="{0BF64466-F367-40DF-8BAC-6FB3B331E885}"/>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100">
                <a:noFill/>
              </a:defRPr>
            </a:lvl1pPr>
          </a:lstStyle>
          <a:p>
            <a:endParaRPr lang="da-DK" dirty="0"/>
          </a:p>
        </p:txBody>
      </p:sp>
      <p:sp>
        <p:nvSpPr>
          <p:cNvPr id="4" name="Slide Number Placeholder 5">
            <a:extLst>
              <a:ext uri="{FF2B5EF4-FFF2-40B4-BE49-F238E27FC236}">
                <a16:creationId xmlns:a16="http://schemas.microsoft.com/office/drawing/2014/main" id="{5B5504E5-E757-951D-92C5-548371578281}"/>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6" name="Logo on top">
            <a:extLst>
              <a:ext uri="{FF2B5EF4-FFF2-40B4-BE49-F238E27FC236}">
                <a16:creationId xmlns:a16="http://schemas.microsoft.com/office/drawing/2014/main" id="{E98EDAA3-471D-5FA5-420D-085982EBC7B5}"/>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034811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meline horisontal_Sa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8FACF5B-C218-72AF-AD4A-E22C34250080}"/>
              </a:ext>
            </a:extLst>
          </p:cNvPr>
          <p:cNvCxnSpPr>
            <a:cxnSpLocks/>
          </p:cNvCxnSpPr>
          <p:nvPr/>
        </p:nvCxnSpPr>
        <p:spPr>
          <a:xfrm>
            <a:off x="0" y="3282548"/>
            <a:ext cx="12192000" cy="0"/>
          </a:xfrm>
          <a:prstGeom prst="line">
            <a:avLst/>
          </a:prstGeom>
          <a:ln w="15875" cmpd="sng">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5" name="Text Placeholder 6">
            <a:extLst>
              <a:ext uri="{FF2B5EF4-FFF2-40B4-BE49-F238E27FC236}">
                <a16:creationId xmlns:a16="http://schemas.microsoft.com/office/drawing/2014/main" id="{057FB4FD-BD94-9194-0EF2-3444206B6FF9}"/>
              </a:ext>
            </a:extLst>
          </p:cNvPr>
          <p:cNvSpPr>
            <a:spLocks noGrp="1"/>
          </p:cNvSpPr>
          <p:nvPr>
            <p:ph type="body" sz="quarter" idx="18" hasCustomPrompt="1"/>
          </p:nvPr>
        </p:nvSpPr>
        <p:spPr>
          <a:xfrm>
            <a:off x="241942" y="2903049"/>
            <a:ext cx="716602" cy="256855"/>
          </a:xfrm>
        </p:spPr>
        <p:txBody>
          <a:bodyP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16" name="Text Placeholder 6">
            <a:extLst>
              <a:ext uri="{FF2B5EF4-FFF2-40B4-BE49-F238E27FC236}">
                <a16:creationId xmlns:a16="http://schemas.microsoft.com/office/drawing/2014/main" id="{81E5125C-BDEB-6830-A2FD-6C1AD9225099}"/>
              </a:ext>
            </a:extLst>
          </p:cNvPr>
          <p:cNvSpPr>
            <a:spLocks noGrp="1"/>
          </p:cNvSpPr>
          <p:nvPr>
            <p:ph type="body" sz="quarter" idx="19" hasCustomPrompt="1"/>
          </p:nvPr>
        </p:nvSpPr>
        <p:spPr>
          <a:xfrm>
            <a:off x="10752600" y="2903049"/>
            <a:ext cx="716602" cy="256855"/>
          </a:xfrm>
        </p:spPr>
        <p:txBody>
          <a:bodyP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17" name="Text Placeholder 6">
            <a:extLst>
              <a:ext uri="{FF2B5EF4-FFF2-40B4-BE49-F238E27FC236}">
                <a16:creationId xmlns:a16="http://schemas.microsoft.com/office/drawing/2014/main" id="{B56D76D3-06B6-41AA-41D5-FD30C59ADDDD}"/>
              </a:ext>
            </a:extLst>
          </p:cNvPr>
          <p:cNvSpPr>
            <a:spLocks noGrp="1"/>
          </p:cNvSpPr>
          <p:nvPr>
            <p:ph type="body" sz="quarter" idx="20" hasCustomPrompt="1"/>
          </p:nvPr>
        </p:nvSpPr>
        <p:spPr>
          <a:xfrm>
            <a:off x="3745495" y="2903049"/>
            <a:ext cx="716602" cy="256855"/>
          </a:xfrm>
        </p:spPr>
        <p:txBody>
          <a:bodyP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18" name="Text Placeholder 6">
            <a:extLst>
              <a:ext uri="{FF2B5EF4-FFF2-40B4-BE49-F238E27FC236}">
                <a16:creationId xmlns:a16="http://schemas.microsoft.com/office/drawing/2014/main" id="{34912D6A-8C1F-8FA9-A3F8-D9D25776B09F}"/>
              </a:ext>
            </a:extLst>
          </p:cNvPr>
          <p:cNvSpPr>
            <a:spLocks noGrp="1"/>
          </p:cNvSpPr>
          <p:nvPr>
            <p:ph type="body" sz="quarter" idx="21" hasCustomPrompt="1"/>
          </p:nvPr>
        </p:nvSpPr>
        <p:spPr>
          <a:xfrm>
            <a:off x="7249048" y="2903049"/>
            <a:ext cx="716602" cy="256855"/>
          </a:xfrm>
        </p:spPr>
        <p:txBody>
          <a:bodyP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3" name="Text Placeholder 3">
            <a:extLst>
              <a:ext uri="{FF2B5EF4-FFF2-40B4-BE49-F238E27FC236}">
                <a16:creationId xmlns:a16="http://schemas.microsoft.com/office/drawing/2014/main" id="{69C63AFB-71FE-7421-9DF2-837A1CEDFBA5}"/>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Timeline </a:t>
            </a:r>
            <a:r>
              <a:rPr lang="en-US" dirty="0" err="1"/>
              <a:t>horisontal</a:t>
            </a:r>
            <a:r>
              <a:rPr lang="en-US" dirty="0"/>
              <a:t>: Click to edit text</a:t>
            </a:r>
          </a:p>
        </p:txBody>
      </p:sp>
      <p:sp>
        <p:nvSpPr>
          <p:cNvPr id="2" name="Slide Number Placeholder 5">
            <a:extLst>
              <a:ext uri="{FF2B5EF4-FFF2-40B4-BE49-F238E27FC236}">
                <a16:creationId xmlns:a16="http://schemas.microsoft.com/office/drawing/2014/main" id="{66CB645D-D42E-6EA6-F0DA-1448A008A294}"/>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A5233A84-9795-45AA-8943-589A90EE2688}" type="slidenum">
              <a:rPr lang="da-DK" smtClean="0"/>
              <a:t>‹nr.›</a:t>
            </a:fld>
            <a:endParaRPr lang="da-DK"/>
          </a:p>
        </p:txBody>
      </p:sp>
      <p:sp>
        <p:nvSpPr>
          <p:cNvPr id="5" name="Logo on top">
            <a:extLst>
              <a:ext uri="{FF2B5EF4-FFF2-40B4-BE49-F238E27FC236}">
                <a16:creationId xmlns:a16="http://schemas.microsoft.com/office/drawing/2014/main" id="{D16427E4-E7CB-0338-4FF1-BB7C625EB87F}"/>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115848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meline vertical_San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9876F47-5631-B80E-1B38-40F72460204E}"/>
              </a:ext>
              <a:ext uri="{C183D7F6-B498-43B3-948B-1728B52AA6E4}">
                <adec:decorative xmlns:adec="http://schemas.microsoft.com/office/drawing/2017/decorative" val="1"/>
              </a:ext>
            </a:extLst>
          </p:cNvPr>
          <p:cNvCxnSpPr>
            <a:cxnSpLocks/>
          </p:cNvCxnSpPr>
          <p:nvPr/>
        </p:nvCxnSpPr>
        <p:spPr>
          <a:xfrm flipV="1">
            <a:off x="1206857" y="0"/>
            <a:ext cx="9195" cy="6840038"/>
          </a:xfrm>
          <a:prstGeom prst="line">
            <a:avLst/>
          </a:prstGeom>
          <a:ln w="15875" cmpd="sng">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B2E4DF-57FB-8F00-067C-2662C45B65EE}"/>
              </a:ext>
            </a:extLst>
          </p:cNvPr>
          <p:cNvSpPr>
            <a:spLocks noGrp="1"/>
          </p:cNvSpPr>
          <p:nvPr>
            <p:ph type="title" hasCustomPrompt="1"/>
          </p:nvPr>
        </p:nvSpPr>
        <p:spPr>
          <a:xfrm>
            <a:off x="7584762" y="360000"/>
            <a:ext cx="4247837" cy="756105"/>
          </a:xfrm>
          <a:prstGeom prst="rect">
            <a:avLst/>
          </a:prstGeom>
        </p:spPr>
        <p:txBody>
          <a:bodyPr lIns="0" tIns="0" rIns="0" bIns="0" anchor="t"/>
          <a:lstStyle>
            <a:lvl1pPr>
              <a:defRPr sz="2200">
                <a:solidFill>
                  <a:schemeClr val="accent5"/>
                </a:solidFill>
              </a:defRPr>
            </a:lvl1pPr>
          </a:lstStyle>
          <a:p>
            <a:r>
              <a:rPr lang="en-US" dirty="0"/>
              <a:t>Timeline vertical: Click to edit heading</a:t>
            </a:r>
            <a:endParaRPr lang="da-DK" dirty="0"/>
          </a:p>
        </p:txBody>
      </p:sp>
      <p:sp>
        <p:nvSpPr>
          <p:cNvPr id="11" name="Text Placeholder 10">
            <a:extLst>
              <a:ext uri="{FF2B5EF4-FFF2-40B4-BE49-F238E27FC236}">
                <a16:creationId xmlns:a16="http://schemas.microsoft.com/office/drawing/2014/main" id="{9D69599E-34A9-070E-BB89-4899341B1EB1}"/>
              </a:ext>
            </a:extLst>
          </p:cNvPr>
          <p:cNvSpPr>
            <a:spLocks noGrp="1"/>
          </p:cNvSpPr>
          <p:nvPr>
            <p:ph type="body" sz="quarter" idx="16" hasCustomPrompt="1"/>
          </p:nvPr>
        </p:nvSpPr>
        <p:spPr>
          <a:xfrm>
            <a:off x="7584762" y="1196788"/>
            <a:ext cx="4238642" cy="4897625"/>
          </a:xfrm>
        </p:spPr>
        <p:txBody>
          <a:bodyPr lIns="0" tIns="0" rIns="0" bIns="0"/>
          <a:lstStyle>
            <a:lvl1pPr marL="0" indent="0">
              <a:buNone/>
              <a:defRPr>
                <a:solidFill>
                  <a:schemeClr val="accent5"/>
                </a:solidFill>
                <a:latin typeface="+mn-lt"/>
              </a:defRPr>
            </a:lvl1pPr>
            <a:lvl2pPr marL="283050" indent="0">
              <a:buNone/>
              <a:defRPr>
                <a:solidFill>
                  <a:schemeClr val="accent5"/>
                </a:solidFill>
                <a:latin typeface="+mn-lt"/>
              </a:defRPr>
            </a:lvl2pPr>
            <a:lvl3pPr marL="567450" indent="0">
              <a:buNone/>
              <a:defRPr>
                <a:solidFill>
                  <a:schemeClr val="accent5"/>
                </a:solidFill>
                <a:latin typeface="+mn-lt"/>
              </a:defRPr>
            </a:lvl3pPr>
            <a:lvl4pPr>
              <a:buNone/>
              <a:defRPr>
                <a:solidFill>
                  <a:schemeClr val="accent5"/>
                </a:solidFill>
                <a:latin typeface="+mn-lt"/>
              </a:defRPr>
            </a:lvl4pPr>
            <a:lvl5pPr>
              <a:buNone/>
              <a:defRPr>
                <a:solidFill>
                  <a:schemeClr val="accent5"/>
                </a:solidFill>
                <a:latin typeface="+mn-lt"/>
              </a:defRPr>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7" name="Text Placeholder 6">
            <a:extLst>
              <a:ext uri="{FF2B5EF4-FFF2-40B4-BE49-F238E27FC236}">
                <a16:creationId xmlns:a16="http://schemas.microsoft.com/office/drawing/2014/main" id="{CD84B417-E4AD-0F6B-7A53-6A646E1BDEB8}"/>
              </a:ext>
            </a:extLst>
          </p:cNvPr>
          <p:cNvSpPr>
            <a:spLocks noGrp="1"/>
          </p:cNvSpPr>
          <p:nvPr>
            <p:ph type="body" sz="quarter" idx="11" hasCustomPrompt="1"/>
          </p:nvPr>
        </p:nvSpPr>
        <p:spPr>
          <a:xfrm>
            <a:off x="241942" y="231572"/>
            <a:ext cx="716602" cy="256855"/>
          </a:xfrm>
        </p:spPr>
        <p:txBody>
          <a:bodyPr anchor="ct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12" name="Text Placeholder 6">
            <a:extLst>
              <a:ext uri="{FF2B5EF4-FFF2-40B4-BE49-F238E27FC236}">
                <a16:creationId xmlns:a16="http://schemas.microsoft.com/office/drawing/2014/main" id="{23A9B8CC-980C-4ED2-82BF-D6BAA5CEB6AF}"/>
              </a:ext>
            </a:extLst>
          </p:cNvPr>
          <p:cNvSpPr>
            <a:spLocks noGrp="1"/>
          </p:cNvSpPr>
          <p:nvPr>
            <p:ph type="body" sz="quarter" idx="17" hasCustomPrompt="1"/>
          </p:nvPr>
        </p:nvSpPr>
        <p:spPr>
          <a:xfrm>
            <a:off x="241942" y="1903768"/>
            <a:ext cx="716602" cy="256855"/>
          </a:xfrm>
        </p:spPr>
        <p:txBody>
          <a:bodyPr anchor="ct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13" name="Text Placeholder 6">
            <a:extLst>
              <a:ext uri="{FF2B5EF4-FFF2-40B4-BE49-F238E27FC236}">
                <a16:creationId xmlns:a16="http://schemas.microsoft.com/office/drawing/2014/main" id="{43272019-8484-5F3F-BA3C-A0178DDCF5BC}"/>
              </a:ext>
            </a:extLst>
          </p:cNvPr>
          <p:cNvSpPr>
            <a:spLocks noGrp="1"/>
          </p:cNvSpPr>
          <p:nvPr>
            <p:ph type="body" sz="quarter" idx="18" hasCustomPrompt="1"/>
          </p:nvPr>
        </p:nvSpPr>
        <p:spPr>
          <a:xfrm>
            <a:off x="241942" y="3575964"/>
            <a:ext cx="716602" cy="256855"/>
          </a:xfrm>
        </p:spPr>
        <p:txBody>
          <a:bodyPr anchor="ct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14" name="Text Placeholder 6">
            <a:extLst>
              <a:ext uri="{FF2B5EF4-FFF2-40B4-BE49-F238E27FC236}">
                <a16:creationId xmlns:a16="http://schemas.microsoft.com/office/drawing/2014/main" id="{1A77D5C8-C643-4DF5-A5B0-6EDA0E53D10C}"/>
              </a:ext>
            </a:extLst>
          </p:cNvPr>
          <p:cNvSpPr>
            <a:spLocks noGrp="1"/>
          </p:cNvSpPr>
          <p:nvPr>
            <p:ph type="body" sz="quarter" idx="19" hasCustomPrompt="1"/>
          </p:nvPr>
        </p:nvSpPr>
        <p:spPr>
          <a:xfrm>
            <a:off x="241942" y="5248160"/>
            <a:ext cx="716602" cy="256855"/>
          </a:xfrm>
        </p:spPr>
        <p:txBody>
          <a:bodyPr anchor="ctr">
            <a:normAutofit/>
          </a:bodyPr>
          <a:lstStyle>
            <a:lvl1pPr marL="0" indent="0" algn="ctr">
              <a:buNone/>
              <a:defRPr sz="900" b="1">
                <a:solidFill>
                  <a:schemeClr val="accent5"/>
                </a:solidFill>
                <a:latin typeface="+mn-lt"/>
                <a:cs typeface="Aptos Serif" panose="02020604070405020304" pitchFamily="18" charset="0"/>
              </a:defRPr>
            </a:lvl1pPr>
          </a:lstStyle>
          <a:p>
            <a:pPr lvl="0"/>
            <a:r>
              <a:rPr lang="en-US" dirty="0"/>
              <a:t>MONTH</a:t>
            </a:r>
            <a:endParaRPr lang="da-DK" dirty="0"/>
          </a:p>
        </p:txBody>
      </p:sp>
      <p:sp>
        <p:nvSpPr>
          <p:cNvPr id="3" name="Slide Number Placeholder 5">
            <a:extLst>
              <a:ext uri="{FF2B5EF4-FFF2-40B4-BE49-F238E27FC236}">
                <a16:creationId xmlns:a16="http://schemas.microsoft.com/office/drawing/2014/main" id="{15A1543B-8C3C-19ED-C1EA-52F765D976E7}"/>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A5233A84-9795-45AA-8943-589A90EE2688}" type="slidenum">
              <a:rPr lang="da-DK" smtClean="0"/>
              <a:t>‹nr.›</a:t>
            </a:fld>
            <a:endParaRPr lang="da-DK"/>
          </a:p>
        </p:txBody>
      </p:sp>
      <p:sp>
        <p:nvSpPr>
          <p:cNvPr id="4" name="Logo on top">
            <a:extLst>
              <a:ext uri="{FF2B5EF4-FFF2-40B4-BE49-F238E27FC236}">
                <a16:creationId xmlns:a16="http://schemas.microsoft.com/office/drawing/2014/main" id="{7DB8D9D8-342E-BC80-39D4-C8A742A350BF}"/>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431803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meline_Quarterly progress">
    <p:spTree>
      <p:nvGrpSpPr>
        <p:cNvPr id="1" name=""/>
        <p:cNvGrpSpPr/>
        <p:nvPr/>
      </p:nvGrpSpPr>
      <p:grpSpPr>
        <a:xfrm>
          <a:off x="0" y="0"/>
          <a:ext cx="0" cy="0"/>
          <a:chOff x="0" y="0"/>
          <a:chExt cx="0" cy="0"/>
        </a:xfrm>
      </p:grpSpPr>
      <p:sp>
        <p:nvSpPr>
          <p:cNvPr id="60" name="Text Placeholder 2">
            <a:extLst>
              <a:ext uri="{FF2B5EF4-FFF2-40B4-BE49-F238E27FC236}">
                <a16:creationId xmlns:a16="http://schemas.microsoft.com/office/drawing/2014/main" id="{8A252B4D-EE39-491F-A829-8783C01EBD60}"/>
              </a:ext>
            </a:extLst>
          </p:cNvPr>
          <p:cNvSpPr>
            <a:spLocks noGrp="1"/>
          </p:cNvSpPr>
          <p:nvPr>
            <p:ph type="body" sz="quarter" idx="18" hasCustomPrompt="1"/>
          </p:nvPr>
        </p:nvSpPr>
        <p:spPr>
          <a:xfrm>
            <a:off x="2591907" y="1082799"/>
            <a:ext cx="2268000" cy="369887"/>
          </a:xfrm>
          <a:prstGeom prst="rect">
            <a:avLst/>
          </a:prstGeom>
          <a:solidFill>
            <a:schemeClr val="bg2"/>
          </a:solidFill>
          <a:effectLst>
            <a:outerShdw blurRad="25400" dist="12700" dir="2700000" algn="tl" rotWithShape="0">
              <a:prstClr val="black">
                <a:alpha val="40000"/>
              </a:prstClr>
            </a:outerShdw>
          </a:effectLst>
        </p:spPr>
        <p:txBody>
          <a:bodyPr lIns="0" tIns="0" rIns="0" bIns="0" anchor="ctr">
            <a:noAutofit/>
          </a:bodyPr>
          <a:lstStyle>
            <a:lvl1pPr marL="0" indent="0" algn="ctr">
              <a:buNone/>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add text</a:t>
            </a:r>
            <a:endParaRPr lang="da-DK" dirty="0"/>
          </a:p>
        </p:txBody>
      </p:sp>
      <p:sp>
        <p:nvSpPr>
          <p:cNvPr id="63" name="Text Placeholder 2">
            <a:extLst>
              <a:ext uri="{FF2B5EF4-FFF2-40B4-BE49-F238E27FC236}">
                <a16:creationId xmlns:a16="http://schemas.microsoft.com/office/drawing/2014/main" id="{721ED57A-71DB-4FB3-AD63-0B44B821A236}"/>
              </a:ext>
            </a:extLst>
          </p:cNvPr>
          <p:cNvSpPr>
            <a:spLocks noGrp="1"/>
          </p:cNvSpPr>
          <p:nvPr>
            <p:ph type="body" sz="quarter" idx="29" hasCustomPrompt="1"/>
          </p:nvPr>
        </p:nvSpPr>
        <p:spPr>
          <a:xfrm>
            <a:off x="4916138" y="1082802"/>
            <a:ext cx="2268000" cy="369887"/>
          </a:xfrm>
          <a:prstGeom prst="rect">
            <a:avLst/>
          </a:prstGeom>
          <a:solidFill>
            <a:schemeClr val="bg2"/>
          </a:solidFill>
          <a:effectLst>
            <a:outerShdw blurRad="25400" dist="12700" dir="2700000" algn="tl" rotWithShape="0">
              <a:prstClr val="black">
                <a:alpha val="40000"/>
              </a:prstClr>
            </a:outerShdw>
          </a:effectLst>
        </p:spPr>
        <p:txBody>
          <a:bodyPr vert="horz" lIns="0" tIns="0" rIns="0" bIns="0" rtlCol="0" anchor="ctr">
            <a:noAutofit/>
          </a:bodyPr>
          <a:lstStyle>
            <a:lvl1pPr marL="285750" marR="0" indent="-28575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a-DK" sz="1200" dirty="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marL="285750" marR="0" lvl="0" indent="-28575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endParaRPr lang="da-DK" dirty="0"/>
          </a:p>
        </p:txBody>
      </p:sp>
      <p:sp>
        <p:nvSpPr>
          <p:cNvPr id="66" name="Text Placeholder 2">
            <a:extLst>
              <a:ext uri="{FF2B5EF4-FFF2-40B4-BE49-F238E27FC236}">
                <a16:creationId xmlns:a16="http://schemas.microsoft.com/office/drawing/2014/main" id="{FEDCE8C6-D962-41C9-BBF6-951A4E543102}"/>
              </a:ext>
            </a:extLst>
          </p:cNvPr>
          <p:cNvSpPr>
            <a:spLocks noGrp="1"/>
          </p:cNvSpPr>
          <p:nvPr>
            <p:ph type="body" sz="quarter" idx="32" hasCustomPrompt="1"/>
          </p:nvPr>
        </p:nvSpPr>
        <p:spPr>
          <a:xfrm>
            <a:off x="7240369" y="1082800"/>
            <a:ext cx="2268000" cy="369887"/>
          </a:xfrm>
          <a:prstGeom prst="rect">
            <a:avLst/>
          </a:prstGeom>
          <a:solidFill>
            <a:schemeClr val="bg2"/>
          </a:solidFill>
          <a:effectLst>
            <a:outerShdw blurRad="25400" dist="12700" dir="2700000" algn="tl" rotWithShape="0">
              <a:prstClr val="black">
                <a:alpha val="40000"/>
              </a:prstClr>
            </a:outerShdw>
          </a:effectLst>
        </p:spPr>
        <p:txBody>
          <a:bodyPr lIns="0" tIns="0" rIns="0" b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kern="1200" dirty="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endParaRPr lang="da-DK" dirty="0"/>
          </a:p>
        </p:txBody>
      </p:sp>
      <p:sp>
        <p:nvSpPr>
          <p:cNvPr id="69" name="Text Placeholder 2">
            <a:extLst>
              <a:ext uri="{FF2B5EF4-FFF2-40B4-BE49-F238E27FC236}">
                <a16:creationId xmlns:a16="http://schemas.microsoft.com/office/drawing/2014/main" id="{FD0FC1B6-EE16-44D7-9834-DF84A7ADEA71}"/>
              </a:ext>
            </a:extLst>
          </p:cNvPr>
          <p:cNvSpPr>
            <a:spLocks noGrp="1"/>
          </p:cNvSpPr>
          <p:nvPr>
            <p:ph type="body" sz="quarter" idx="35" hasCustomPrompt="1"/>
          </p:nvPr>
        </p:nvSpPr>
        <p:spPr>
          <a:xfrm>
            <a:off x="9564600" y="1082801"/>
            <a:ext cx="2268000" cy="369887"/>
          </a:xfrm>
          <a:prstGeom prst="rect">
            <a:avLst/>
          </a:prstGeom>
          <a:solidFill>
            <a:schemeClr val="bg2"/>
          </a:solidFill>
          <a:effectLst>
            <a:outerShdw blurRad="25400" dist="12700" dir="2700000" algn="tl" rotWithShape="0">
              <a:prstClr val="black">
                <a:alpha val="40000"/>
              </a:prstClr>
            </a:outerShdw>
          </a:effectLst>
        </p:spPr>
        <p:txBody>
          <a:bodyPr lIns="0" tIns="0" rIns="0" b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endParaRPr lang="da-DK" dirty="0"/>
          </a:p>
        </p:txBody>
      </p:sp>
      <p:sp>
        <p:nvSpPr>
          <p:cNvPr id="12" name="Table Placeholder 11">
            <a:extLst>
              <a:ext uri="{FF2B5EF4-FFF2-40B4-BE49-F238E27FC236}">
                <a16:creationId xmlns:a16="http://schemas.microsoft.com/office/drawing/2014/main" id="{C82C8E4C-5860-AE55-9098-EC36C5B6A5FD}"/>
              </a:ext>
            </a:extLst>
          </p:cNvPr>
          <p:cNvSpPr>
            <a:spLocks noGrp="1"/>
          </p:cNvSpPr>
          <p:nvPr>
            <p:ph type="tbl" sz="quarter" idx="36"/>
          </p:nvPr>
        </p:nvSpPr>
        <p:spPr>
          <a:xfrm>
            <a:off x="359400" y="1603513"/>
            <a:ext cx="11497638" cy="4588565"/>
          </a:xfrm>
        </p:spPr>
        <p:txBody>
          <a:bodyPr lIns="0" tIns="0" rIns="0" bIns="0" anchor="ctr"/>
          <a:lstStyle>
            <a:lvl1pPr marL="0" indent="0" algn="ctr">
              <a:buNone/>
              <a:defRPr>
                <a:solidFill>
                  <a:schemeClr val="accent5"/>
                </a:solidFill>
              </a:defRPr>
            </a:lvl1pPr>
          </a:lstStyle>
          <a:p>
            <a:r>
              <a:rPr lang="da-DK"/>
              <a:t>Klik på ikonet for at tilføje en tabel</a:t>
            </a:r>
            <a:endParaRPr lang="da-DK" dirty="0"/>
          </a:p>
        </p:txBody>
      </p:sp>
      <p:sp>
        <p:nvSpPr>
          <p:cNvPr id="2" name="Text Placeholder 3">
            <a:extLst>
              <a:ext uri="{FF2B5EF4-FFF2-40B4-BE49-F238E27FC236}">
                <a16:creationId xmlns:a16="http://schemas.microsoft.com/office/drawing/2014/main" id="{F5A1C22E-5040-F529-B1CA-4DA894941D85}"/>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Timeline quarterly progress: Click to edit text</a:t>
            </a:r>
          </a:p>
        </p:txBody>
      </p:sp>
      <p:sp>
        <p:nvSpPr>
          <p:cNvPr id="3" name="Slide Number Placeholder 5">
            <a:extLst>
              <a:ext uri="{FF2B5EF4-FFF2-40B4-BE49-F238E27FC236}">
                <a16:creationId xmlns:a16="http://schemas.microsoft.com/office/drawing/2014/main" id="{94E4A138-5424-D30F-BCEB-EA39D9BEAE08}"/>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5" name="Logo on top">
            <a:extLst>
              <a:ext uri="{FF2B5EF4-FFF2-40B4-BE49-F238E27FC236}">
                <a16:creationId xmlns:a16="http://schemas.microsoft.com/office/drawing/2014/main" id="{26C11C1F-CB3C-23CD-B5A7-67D50078FEE9}"/>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918815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meline_Steps/Phases_Sand">
    <p:spTree>
      <p:nvGrpSpPr>
        <p:cNvPr id="1" name=""/>
        <p:cNvGrpSpPr/>
        <p:nvPr/>
      </p:nvGrpSpPr>
      <p:grpSpPr>
        <a:xfrm>
          <a:off x="0" y="0"/>
          <a:ext cx="0" cy="0"/>
          <a:chOff x="0" y="0"/>
          <a:chExt cx="0" cy="0"/>
        </a:xfrm>
      </p:grpSpPr>
      <p:sp>
        <p:nvSpPr>
          <p:cNvPr id="47" name="Text Placeholder 2">
            <a:extLst>
              <a:ext uri="{FF2B5EF4-FFF2-40B4-BE49-F238E27FC236}">
                <a16:creationId xmlns:a16="http://schemas.microsoft.com/office/drawing/2014/main" id="{B7712E41-D76B-4E73-97DD-64F939A83D89}"/>
              </a:ext>
              <a:ext uri="{C183D7F6-B498-43B3-948B-1728B52AA6E4}">
                <adec:decorative xmlns:adec="http://schemas.microsoft.com/office/drawing/2017/decorative" val="1"/>
              </a:ext>
            </a:extLst>
          </p:cNvPr>
          <p:cNvSpPr>
            <a:spLocks noGrp="1"/>
          </p:cNvSpPr>
          <p:nvPr>
            <p:ph type="body" sz="quarter" idx="26" hasCustomPrompt="1"/>
          </p:nvPr>
        </p:nvSpPr>
        <p:spPr>
          <a:xfrm>
            <a:off x="503657"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grpSp>
        <p:nvGrpSpPr>
          <p:cNvPr id="41" name="Group 40">
            <a:extLst>
              <a:ext uri="{FF2B5EF4-FFF2-40B4-BE49-F238E27FC236}">
                <a16:creationId xmlns:a16="http://schemas.microsoft.com/office/drawing/2014/main" id="{3A239B23-873A-7775-7FC9-2D2974D99142}"/>
              </a:ext>
              <a:ext uri="{C183D7F6-B498-43B3-948B-1728B52AA6E4}">
                <adec:decorative xmlns:adec="http://schemas.microsoft.com/office/drawing/2017/decorative" val="1"/>
              </a:ext>
            </a:extLst>
          </p:cNvPr>
          <p:cNvGrpSpPr/>
          <p:nvPr/>
        </p:nvGrpSpPr>
        <p:grpSpPr>
          <a:xfrm>
            <a:off x="503657" y="1664507"/>
            <a:ext cx="1661882" cy="1042147"/>
            <a:chOff x="2593397" y="4546429"/>
            <a:chExt cx="1661882" cy="1042147"/>
          </a:xfrm>
        </p:grpSpPr>
        <p:sp>
          <p:nvSpPr>
            <p:cNvPr id="42" name="Arrow: Pentagon 41">
              <a:extLst>
                <a:ext uri="{FF2B5EF4-FFF2-40B4-BE49-F238E27FC236}">
                  <a16:creationId xmlns:a16="http://schemas.microsoft.com/office/drawing/2014/main" id="{31FC0508-0263-4AD9-86D2-1E114D6521DD}"/>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43" name="Group 42">
              <a:extLst>
                <a:ext uri="{FF2B5EF4-FFF2-40B4-BE49-F238E27FC236}">
                  <a16:creationId xmlns:a16="http://schemas.microsoft.com/office/drawing/2014/main" id="{8CDEFB59-B55A-6A0E-582A-712E63336B91}"/>
                </a:ext>
              </a:extLst>
            </p:cNvPr>
            <p:cNvGrpSpPr/>
            <p:nvPr/>
          </p:nvGrpSpPr>
          <p:grpSpPr>
            <a:xfrm>
              <a:off x="2593397" y="4546429"/>
              <a:ext cx="1042147" cy="1042147"/>
              <a:chOff x="2593397" y="4546429"/>
              <a:chExt cx="1042147" cy="1042147"/>
            </a:xfrm>
          </p:grpSpPr>
          <p:sp>
            <p:nvSpPr>
              <p:cNvPr id="45" name="Oval 44">
                <a:extLst>
                  <a:ext uri="{FF2B5EF4-FFF2-40B4-BE49-F238E27FC236}">
                    <a16:creationId xmlns:a16="http://schemas.microsoft.com/office/drawing/2014/main" id="{CCF7E463-C402-6E9E-B653-A6B70DB0E9EE}"/>
                  </a:ext>
                </a:extLst>
              </p:cNvPr>
              <p:cNvSpPr/>
              <p:nvPr/>
            </p:nvSpPr>
            <p:spPr>
              <a:xfrm>
                <a:off x="2593397" y="4546429"/>
                <a:ext cx="1042147" cy="1042147"/>
              </a:xfrm>
              <a:prstGeom prst="ellipse">
                <a:avLst/>
              </a:prstGeom>
              <a:solidFill>
                <a:schemeClr val="bg2"/>
              </a:solidFill>
              <a:ln w="508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52" name="Oval 51">
                <a:extLst>
                  <a:ext uri="{FF2B5EF4-FFF2-40B4-BE49-F238E27FC236}">
                    <a16:creationId xmlns:a16="http://schemas.microsoft.com/office/drawing/2014/main" id="{87EA1857-17DE-8A5E-DCBD-4224B19C3955}"/>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53" name="Group 52">
            <a:extLst>
              <a:ext uri="{FF2B5EF4-FFF2-40B4-BE49-F238E27FC236}">
                <a16:creationId xmlns:a16="http://schemas.microsoft.com/office/drawing/2014/main" id="{E75EE94E-B474-90A1-0586-DC56CF902936}"/>
              </a:ext>
              <a:ext uri="{C183D7F6-B498-43B3-948B-1728B52AA6E4}">
                <adec:decorative xmlns:adec="http://schemas.microsoft.com/office/drawing/2017/decorative" val="1"/>
              </a:ext>
            </a:extLst>
          </p:cNvPr>
          <p:cNvGrpSpPr/>
          <p:nvPr/>
        </p:nvGrpSpPr>
        <p:grpSpPr>
          <a:xfrm>
            <a:off x="2377672" y="1664507"/>
            <a:ext cx="1661882" cy="1042147"/>
            <a:chOff x="2593397" y="4546429"/>
            <a:chExt cx="1661882" cy="1042147"/>
          </a:xfrm>
        </p:grpSpPr>
        <p:sp>
          <p:nvSpPr>
            <p:cNvPr id="54" name="Arrow: Pentagon 53">
              <a:extLst>
                <a:ext uri="{FF2B5EF4-FFF2-40B4-BE49-F238E27FC236}">
                  <a16:creationId xmlns:a16="http://schemas.microsoft.com/office/drawing/2014/main" id="{9058F1F6-BB85-82EA-4EE7-DE0C67E8FD68}"/>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55" name="Group 54">
              <a:extLst>
                <a:ext uri="{FF2B5EF4-FFF2-40B4-BE49-F238E27FC236}">
                  <a16:creationId xmlns:a16="http://schemas.microsoft.com/office/drawing/2014/main" id="{4573DF29-1235-8FCF-24B4-D77C65891AA0}"/>
                </a:ext>
              </a:extLst>
            </p:cNvPr>
            <p:cNvGrpSpPr/>
            <p:nvPr/>
          </p:nvGrpSpPr>
          <p:grpSpPr>
            <a:xfrm>
              <a:off x="2593397" y="4546429"/>
              <a:ext cx="1042147" cy="1042147"/>
              <a:chOff x="2593397" y="4546429"/>
              <a:chExt cx="1042147" cy="1042147"/>
            </a:xfrm>
          </p:grpSpPr>
          <p:sp>
            <p:nvSpPr>
              <p:cNvPr id="56" name="Oval 55">
                <a:extLst>
                  <a:ext uri="{FF2B5EF4-FFF2-40B4-BE49-F238E27FC236}">
                    <a16:creationId xmlns:a16="http://schemas.microsoft.com/office/drawing/2014/main" id="{A96293F6-7F7E-AA2D-7941-C084BF1B950A}"/>
                  </a:ext>
                </a:extLst>
              </p:cNvPr>
              <p:cNvSpPr/>
              <p:nvPr/>
            </p:nvSpPr>
            <p:spPr>
              <a:xfrm>
                <a:off x="2593397" y="4546429"/>
                <a:ext cx="1042147" cy="1042147"/>
              </a:xfrm>
              <a:prstGeom prst="ellipse">
                <a:avLst/>
              </a:prstGeom>
              <a:solidFill>
                <a:schemeClr val="bg2"/>
              </a:solidFill>
              <a:ln w="508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57" name="Oval 56">
                <a:extLst>
                  <a:ext uri="{FF2B5EF4-FFF2-40B4-BE49-F238E27FC236}">
                    <a16:creationId xmlns:a16="http://schemas.microsoft.com/office/drawing/2014/main" id="{4A72F634-84FB-C4AF-FB80-E40DA39FB6FA}"/>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63" name="Group 62">
            <a:extLst>
              <a:ext uri="{FF2B5EF4-FFF2-40B4-BE49-F238E27FC236}">
                <a16:creationId xmlns:a16="http://schemas.microsoft.com/office/drawing/2014/main" id="{FA2AE9B7-CC5E-BC64-7E28-CFA9D0EFEB05}"/>
              </a:ext>
              <a:ext uri="{C183D7F6-B498-43B3-948B-1728B52AA6E4}">
                <adec:decorative xmlns:adec="http://schemas.microsoft.com/office/drawing/2017/decorative" val="1"/>
              </a:ext>
            </a:extLst>
          </p:cNvPr>
          <p:cNvGrpSpPr/>
          <p:nvPr/>
        </p:nvGrpSpPr>
        <p:grpSpPr>
          <a:xfrm>
            <a:off x="4251687" y="1664507"/>
            <a:ext cx="1661882" cy="1042147"/>
            <a:chOff x="2593397" y="4546429"/>
            <a:chExt cx="1661882" cy="1042147"/>
          </a:xfrm>
        </p:grpSpPr>
        <p:sp>
          <p:nvSpPr>
            <p:cNvPr id="64" name="Arrow: Pentagon 63">
              <a:extLst>
                <a:ext uri="{FF2B5EF4-FFF2-40B4-BE49-F238E27FC236}">
                  <a16:creationId xmlns:a16="http://schemas.microsoft.com/office/drawing/2014/main" id="{594C4FBC-0953-EDC6-4D3F-3B058AADFAE8}"/>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65" name="Group 64">
              <a:extLst>
                <a:ext uri="{FF2B5EF4-FFF2-40B4-BE49-F238E27FC236}">
                  <a16:creationId xmlns:a16="http://schemas.microsoft.com/office/drawing/2014/main" id="{4AB6561B-1258-BCBE-DB02-A269CE32F3B9}"/>
                </a:ext>
              </a:extLst>
            </p:cNvPr>
            <p:cNvGrpSpPr/>
            <p:nvPr/>
          </p:nvGrpSpPr>
          <p:grpSpPr>
            <a:xfrm>
              <a:off x="2593397" y="4546429"/>
              <a:ext cx="1042147" cy="1042147"/>
              <a:chOff x="2593397" y="4546429"/>
              <a:chExt cx="1042147" cy="1042147"/>
            </a:xfrm>
          </p:grpSpPr>
          <p:sp>
            <p:nvSpPr>
              <p:cNvPr id="66" name="Oval 65">
                <a:extLst>
                  <a:ext uri="{FF2B5EF4-FFF2-40B4-BE49-F238E27FC236}">
                    <a16:creationId xmlns:a16="http://schemas.microsoft.com/office/drawing/2014/main" id="{2BDF5EE7-9A6D-E1BA-8A45-3785DDBC92EF}"/>
                  </a:ext>
                </a:extLst>
              </p:cNvPr>
              <p:cNvSpPr/>
              <p:nvPr/>
            </p:nvSpPr>
            <p:spPr>
              <a:xfrm>
                <a:off x="2593397" y="4546429"/>
                <a:ext cx="1042147" cy="1042147"/>
              </a:xfrm>
              <a:prstGeom prst="ellipse">
                <a:avLst/>
              </a:prstGeom>
              <a:solidFill>
                <a:schemeClr val="bg2"/>
              </a:solidFill>
              <a:ln w="508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67" name="Oval 66">
                <a:extLst>
                  <a:ext uri="{FF2B5EF4-FFF2-40B4-BE49-F238E27FC236}">
                    <a16:creationId xmlns:a16="http://schemas.microsoft.com/office/drawing/2014/main" id="{716AE42C-C8AA-B16F-0BB3-ED05F17F99A3}"/>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68" name="Group 67">
            <a:extLst>
              <a:ext uri="{FF2B5EF4-FFF2-40B4-BE49-F238E27FC236}">
                <a16:creationId xmlns:a16="http://schemas.microsoft.com/office/drawing/2014/main" id="{7DDA99A6-99E2-5CFB-3D1D-3B770958DEC2}"/>
              </a:ext>
              <a:ext uri="{C183D7F6-B498-43B3-948B-1728B52AA6E4}">
                <adec:decorative xmlns:adec="http://schemas.microsoft.com/office/drawing/2017/decorative" val="1"/>
              </a:ext>
            </a:extLst>
          </p:cNvPr>
          <p:cNvGrpSpPr/>
          <p:nvPr/>
        </p:nvGrpSpPr>
        <p:grpSpPr>
          <a:xfrm>
            <a:off x="6125702" y="1664507"/>
            <a:ext cx="1661882" cy="1042147"/>
            <a:chOff x="2593397" y="4546429"/>
            <a:chExt cx="1661882" cy="1042147"/>
          </a:xfrm>
        </p:grpSpPr>
        <p:sp>
          <p:nvSpPr>
            <p:cNvPr id="69" name="Arrow: Pentagon 68">
              <a:extLst>
                <a:ext uri="{FF2B5EF4-FFF2-40B4-BE49-F238E27FC236}">
                  <a16:creationId xmlns:a16="http://schemas.microsoft.com/office/drawing/2014/main" id="{89B6CF99-635B-130D-AABE-47AD06AB7760}"/>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70" name="Group 69">
              <a:extLst>
                <a:ext uri="{FF2B5EF4-FFF2-40B4-BE49-F238E27FC236}">
                  <a16:creationId xmlns:a16="http://schemas.microsoft.com/office/drawing/2014/main" id="{3CB0B645-80A9-12F0-BBFD-0C9ED358B8EC}"/>
                </a:ext>
              </a:extLst>
            </p:cNvPr>
            <p:cNvGrpSpPr/>
            <p:nvPr/>
          </p:nvGrpSpPr>
          <p:grpSpPr>
            <a:xfrm>
              <a:off x="2593397" y="4546429"/>
              <a:ext cx="1042147" cy="1042147"/>
              <a:chOff x="2593397" y="4546429"/>
              <a:chExt cx="1042147" cy="1042147"/>
            </a:xfrm>
          </p:grpSpPr>
          <p:sp>
            <p:nvSpPr>
              <p:cNvPr id="71" name="Oval 70">
                <a:extLst>
                  <a:ext uri="{FF2B5EF4-FFF2-40B4-BE49-F238E27FC236}">
                    <a16:creationId xmlns:a16="http://schemas.microsoft.com/office/drawing/2014/main" id="{0C8DA981-9F02-B5A3-68D0-864D73191507}"/>
                  </a:ext>
                </a:extLst>
              </p:cNvPr>
              <p:cNvSpPr/>
              <p:nvPr/>
            </p:nvSpPr>
            <p:spPr>
              <a:xfrm>
                <a:off x="2593397" y="4546429"/>
                <a:ext cx="1042147" cy="1042147"/>
              </a:xfrm>
              <a:prstGeom prst="ellipse">
                <a:avLst/>
              </a:prstGeom>
              <a:solidFill>
                <a:schemeClr val="bg2"/>
              </a:solidFill>
              <a:ln w="508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72" name="Oval 71">
                <a:extLst>
                  <a:ext uri="{FF2B5EF4-FFF2-40B4-BE49-F238E27FC236}">
                    <a16:creationId xmlns:a16="http://schemas.microsoft.com/office/drawing/2014/main" id="{B30C19D7-84B7-66D3-AE70-CF5C9C4D9F3D}"/>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73" name="Group 72">
            <a:extLst>
              <a:ext uri="{FF2B5EF4-FFF2-40B4-BE49-F238E27FC236}">
                <a16:creationId xmlns:a16="http://schemas.microsoft.com/office/drawing/2014/main" id="{5B645294-8390-057C-7E5F-58C1B354294F}"/>
              </a:ext>
              <a:ext uri="{C183D7F6-B498-43B3-948B-1728B52AA6E4}">
                <adec:decorative xmlns:adec="http://schemas.microsoft.com/office/drawing/2017/decorative" val="1"/>
              </a:ext>
            </a:extLst>
          </p:cNvPr>
          <p:cNvGrpSpPr/>
          <p:nvPr/>
        </p:nvGrpSpPr>
        <p:grpSpPr>
          <a:xfrm>
            <a:off x="7999717" y="1664507"/>
            <a:ext cx="1661882" cy="1042147"/>
            <a:chOff x="2593397" y="4546429"/>
            <a:chExt cx="1661882" cy="1042147"/>
          </a:xfrm>
        </p:grpSpPr>
        <p:sp>
          <p:nvSpPr>
            <p:cNvPr id="74" name="Arrow: Pentagon 73">
              <a:extLst>
                <a:ext uri="{FF2B5EF4-FFF2-40B4-BE49-F238E27FC236}">
                  <a16:creationId xmlns:a16="http://schemas.microsoft.com/office/drawing/2014/main" id="{FFF1EE8A-8147-A6B8-50A0-7AC8697660B1}"/>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75" name="Group 74">
              <a:extLst>
                <a:ext uri="{FF2B5EF4-FFF2-40B4-BE49-F238E27FC236}">
                  <a16:creationId xmlns:a16="http://schemas.microsoft.com/office/drawing/2014/main" id="{96726DAB-FF42-992C-DDB7-BC2385423DB9}"/>
                </a:ext>
              </a:extLst>
            </p:cNvPr>
            <p:cNvGrpSpPr/>
            <p:nvPr/>
          </p:nvGrpSpPr>
          <p:grpSpPr>
            <a:xfrm>
              <a:off x="2593397" y="4546429"/>
              <a:ext cx="1042147" cy="1042147"/>
              <a:chOff x="2593397" y="4546429"/>
              <a:chExt cx="1042147" cy="1042147"/>
            </a:xfrm>
          </p:grpSpPr>
          <p:sp>
            <p:nvSpPr>
              <p:cNvPr id="76" name="Oval 75">
                <a:extLst>
                  <a:ext uri="{FF2B5EF4-FFF2-40B4-BE49-F238E27FC236}">
                    <a16:creationId xmlns:a16="http://schemas.microsoft.com/office/drawing/2014/main" id="{965E52C2-A0B7-8E80-18C1-7A423858696D}"/>
                  </a:ext>
                </a:extLst>
              </p:cNvPr>
              <p:cNvSpPr/>
              <p:nvPr/>
            </p:nvSpPr>
            <p:spPr>
              <a:xfrm>
                <a:off x="2593397" y="4546429"/>
                <a:ext cx="1042147" cy="1042147"/>
              </a:xfrm>
              <a:prstGeom prst="ellipse">
                <a:avLst/>
              </a:prstGeom>
              <a:solidFill>
                <a:schemeClr val="bg2"/>
              </a:solidFill>
              <a:ln w="508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77" name="Oval 76">
                <a:extLst>
                  <a:ext uri="{FF2B5EF4-FFF2-40B4-BE49-F238E27FC236}">
                    <a16:creationId xmlns:a16="http://schemas.microsoft.com/office/drawing/2014/main" id="{FA81E913-0420-97ED-65D0-0632FED2B023}"/>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78" name="Group 77">
            <a:extLst>
              <a:ext uri="{FF2B5EF4-FFF2-40B4-BE49-F238E27FC236}">
                <a16:creationId xmlns:a16="http://schemas.microsoft.com/office/drawing/2014/main" id="{05DE29AB-BE55-47F0-9414-A0757C3C58FE}"/>
              </a:ext>
              <a:ext uri="{C183D7F6-B498-43B3-948B-1728B52AA6E4}">
                <adec:decorative xmlns:adec="http://schemas.microsoft.com/office/drawing/2017/decorative" val="1"/>
              </a:ext>
            </a:extLst>
          </p:cNvPr>
          <p:cNvGrpSpPr/>
          <p:nvPr/>
        </p:nvGrpSpPr>
        <p:grpSpPr>
          <a:xfrm>
            <a:off x="9873734" y="1664507"/>
            <a:ext cx="1661882" cy="1042147"/>
            <a:chOff x="2593397" y="4546429"/>
            <a:chExt cx="1661882" cy="1042147"/>
          </a:xfrm>
        </p:grpSpPr>
        <p:sp>
          <p:nvSpPr>
            <p:cNvPr id="79" name="Arrow: Pentagon 78">
              <a:extLst>
                <a:ext uri="{FF2B5EF4-FFF2-40B4-BE49-F238E27FC236}">
                  <a16:creationId xmlns:a16="http://schemas.microsoft.com/office/drawing/2014/main" id="{0B5052C8-F308-AD49-7CE4-81E1813FDD8E}"/>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80" name="Group 79">
              <a:extLst>
                <a:ext uri="{FF2B5EF4-FFF2-40B4-BE49-F238E27FC236}">
                  <a16:creationId xmlns:a16="http://schemas.microsoft.com/office/drawing/2014/main" id="{6EB701D2-CE9F-C424-97D9-AE2C532E30A1}"/>
                </a:ext>
              </a:extLst>
            </p:cNvPr>
            <p:cNvGrpSpPr/>
            <p:nvPr/>
          </p:nvGrpSpPr>
          <p:grpSpPr>
            <a:xfrm>
              <a:off x="2593397" y="4546429"/>
              <a:ext cx="1042147" cy="1042147"/>
              <a:chOff x="2593397" y="4546429"/>
              <a:chExt cx="1042147" cy="1042147"/>
            </a:xfrm>
          </p:grpSpPr>
          <p:sp>
            <p:nvSpPr>
              <p:cNvPr id="81" name="Oval 80">
                <a:extLst>
                  <a:ext uri="{FF2B5EF4-FFF2-40B4-BE49-F238E27FC236}">
                    <a16:creationId xmlns:a16="http://schemas.microsoft.com/office/drawing/2014/main" id="{FD5BB43F-9303-44BF-0D5B-7A44EB6CEC22}"/>
                  </a:ext>
                </a:extLst>
              </p:cNvPr>
              <p:cNvSpPr/>
              <p:nvPr/>
            </p:nvSpPr>
            <p:spPr>
              <a:xfrm>
                <a:off x="2593397" y="4546429"/>
                <a:ext cx="1042147" cy="1042147"/>
              </a:xfrm>
              <a:prstGeom prst="ellipse">
                <a:avLst/>
              </a:prstGeom>
              <a:solidFill>
                <a:schemeClr val="bg2"/>
              </a:solidFill>
              <a:ln w="508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82" name="Oval 81">
                <a:extLst>
                  <a:ext uri="{FF2B5EF4-FFF2-40B4-BE49-F238E27FC236}">
                    <a16:creationId xmlns:a16="http://schemas.microsoft.com/office/drawing/2014/main" id="{E9BBFCFA-20B7-0575-F8AE-2323E227CBA2}"/>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sp>
        <p:nvSpPr>
          <p:cNvPr id="49" name="Text Placeholder 2">
            <a:extLst>
              <a:ext uri="{FF2B5EF4-FFF2-40B4-BE49-F238E27FC236}">
                <a16:creationId xmlns:a16="http://schemas.microsoft.com/office/drawing/2014/main" id="{CEE5636E-1AA3-4A80-8839-318629DDCC85}"/>
              </a:ext>
            </a:extLst>
          </p:cNvPr>
          <p:cNvSpPr>
            <a:spLocks noGrp="1"/>
          </p:cNvSpPr>
          <p:nvPr>
            <p:ph type="body" sz="quarter" idx="28" hasCustomPrompt="1"/>
          </p:nvPr>
        </p:nvSpPr>
        <p:spPr>
          <a:xfrm>
            <a:off x="680048" y="1901533"/>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1</a:t>
            </a:r>
          </a:p>
        </p:txBody>
      </p:sp>
      <p:sp>
        <p:nvSpPr>
          <p:cNvPr id="88" name="Text Placeholder 2">
            <a:extLst>
              <a:ext uri="{FF2B5EF4-FFF2-40B4-BE49-F238E27FC236}">
                <a16:creationId xmlns:a16="http://schemas.microsoft.com/office/drawing/2014/main" id="{CAC2D29C-A043-26B0-CD6E-0831E3C5FF08}"/>
              </a:ext>
            </a:extLst>
          </p:cNvPr>
          <p:cNvSpPr>
            <a:spLocks noGrp="1"/>
          </p:cNvSpPr>
          <p:nvPr>
            <p:ph type="body" sz="quarter" idx="32" hasCustomPrompt="1"/>
          </p:nvPr>
        </p:nvSpPr>
        <p:spPr>
          <a:xfrm>
            <a:off x="2551998" y="1901532"/>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2</a:t>
            </a:r>
          </a:p>
        </p:txBody>
      </p:sp>
      <p:sp>
        <p:nvSpPr>
          <p:cNvPr id="89" name="Text Placeholder 2">
            <a:extLst>
              <a:ext uri="{FF2B5EF4-FFF2-40B4-BE49-F238E27FC236}">
                <a16:creationId xmlns:a16="http://schemas.microsoft.com/office/drawing/2014/main" id="{EE2C6329-84BD-3606-878D-7CD1C4F37536}"/>
              </a:ext>
            </a:extLst>
          </p:cNvPr>
          <p:cNvSpPr>
            <a:spLocks noGrp="1"/>
          </p:cNvSpPr>
          <p:nvPr>
            <p:ph type="body" sz="quarter" idx="33" hasCustomPrompt="1"/>
          </p:nvPr>
        </p:nvSpPr>
        <p:spPr>
          <a:xfrm>
            <a:off x="4438164" y="1901532"/>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3</a:t>
            </a:r>
          </a:p>
        </p:txBody>
      </p:sp>
      <p:sp>
        <p:nvSpPr>
          <p:cNvPr id="90" name="Text Placeholder 2">
            <a:extLst>
              <a:ext uri="{FF2B5EF4-FFF2-40B4-BE49-F238E27FC236}">
                <a16:creationId xmlns:a16="http://schemas.microsoft.com/office/drawing/2014/main" id="{DFF522E4-D121-FC1D-857F-D8B091F9292C}"/>
              </a:ext>
            </a:extLst>
          </p:cNvPr>
          <p:cNvSpPr>
            <a:spLocks noGrp="1"/>
          </p:cNvSpPr>
          <p:nvPr>
            <p:ph type="body" sz="quarter" idx="34" hasCustomPrompt="1"/>
          </p:nvPr>
        </p:nvSpPr>
        <p:spPr>
          <a:xfrm>
            <a:off x="6312179" y="1901531"/>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4</a:t>
            </a:r>
          </a:p>
        </p:txBody>
      </p:sp>
      <p:sp>
        <p:nvSpPr>
          <p:cNvPr id="91" name="Text Placeholder 2">
            <a:extLst>
              <a:ext uri="{FF2B5EF4-FFF2-40B4-BE49-F238E27FC236}">
                <a16:creationId xmlns:a16="http://schemas.microsoft.com/office/drawing/2014/main" id="{151263EB-BB63-EED0-4139-4743FB70E329}"/>
              </a:ext>
            </a:extLst>
          </p:cNvPr>
          <p:cNvSpPr>
            <a:spLocks noGrp="1"/>
          </p:cNvSpPr>
          <p:nvPr>
            <p:ph type="body" sz="quarter" idx="35" hasCustomPrompt="1"/>
          </p:nvPr>
        </p:nvSpPr>
        <p:spPr>
          <a:xfrm>
            <a:off x="8176108" y="1901530"/>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5</a:t>
            </a:r>
          </a:p>
        </p:txBody>
      </p:sp>
      <p:sp>
        <p:nvSpPr>
          <p:cNvPr id="92" name="Text Placeholder 2">
            <a:extLst>
              <a:ext uri="{FF2B5EF4-FFF2-40B4-BE49-F238E27FC236}">
                <a16:creationId xmlns:a16="http://schemas.microsoft.com/office/drawing/2014/main" id="{A64BD9BE-9D95-8854-1C19-A7A78CDD07D4}"/>
              </a:ext>
            </a:extLst>
          </p:cNvPr>
          <p:cNvSpPr>
            <a:spLocks noGrp="1"/>
          </p:cNvSpPr>
          <p:nvPr>
            <p:ph type="body" sz="quarter" idx="36" hasCustomPrompt="1"/>
          </p:nvPr>
        </p:nvSpPr>
        <p:spPr>
          <a:xfrm>
            <a:off x="10067987" y="1901529"/>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6</a:t>
            </a:r>
          </a:p>
        </p:txBody>
      </p:sp>
      <p:sp>
        <p:nvSpPr>
          <p:cNvPr id="93" name="Text Placeholder 2">
            <a:extLst>
              <a:ext uri="{FF2B5EF4-FFF2-40B4-BE49-F238E27FC236}">
                <a16:creationId xmlns:a16="http://schemas.microsoft.com/office/drawing/2014/main" id="{BDC599E7-0F27-A4F8-A993-13BD19D76110}"/>
              </a:ext>
              <a:ext uri="{C183D7F6-B498-43B3-948B-1728B52AA6E4}">
                <adec:decorative xmlns:adec="http://schemas.microsoft.com/office/drawing/2017/decorative" val="1"/>
              </a:ext>
            </a:extLst>
          </p:cNvPr>
          <p:cNvSpPr>
            <a:spLocks noGrp="1"/>
          </p:cNvSpPr>
          <p:nvPr>
            <p:ph type="body" sz="quarter" idx="37" hasCustomPrompt="1"/>
          </p:nvPr>
        </p:nvSpPr>
        <p:spPr>
          <a:xfrm>
            <a:off x="2377672"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94" name="Text Placeholder 2">
            <a:extLst>
              <a:ext uri="{FF2B5EF4-FFF2-40B4-BE49-F238E27FC236}">
                <a16:creationId xmlns:a16="http://schemas.microsoft.com/office/drawing/2014/main" id="{FD2B23E5-04A6-4BA3-4ED3-A1A427C1A59D}"/>
              </a:ext>
              <a:ext uri="{C183D7F6-B498-43B3-948B-1728B52AA6E4}">
                <adec:decorative xmlns:adec="http://schemas.microsoft.com/office/drawing/2017/decorative" val="1"/>
              </a:ext>
            </a:extLst>
          </p:cNvPr>
          <p:cNvSpPr>
            <a:spLocks noGrp="1"/>
          </p:cNvSpPr>
          <p:nvPr>
            <p:ph type="body" sz="quarter" idx="38" hasCustomPrompt="1"/>
          </p:nvPr>
        </p:nvSpPr>
        <p:spPr>
          <a:xfrm>
            <a:off x="4251687"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95" name="Text Placeholder 2">
            <a:extLst>
              <a:ext uri="{FF2B5EF4-FFF2-40B4-BE49-F238E27FC236}">
                <a16:creationId xmlns:a16="http://schemas.microsoft.com/office/drawing/2014/main" id="{E2F62033-8EFC-F297-0299-C5E040D5FD13}"/>
              </a:ext>
              <a:ext uri="{C183D7F6-B498-43B3-948B-1728B52AA6E4}">
                <adec:decorative xmlns:adec="http://schemas.microsoft.com/office/drawing/2017/decorative" val="1"/>
              </a:ext>
            </a:extLst>
          </p:cNvPr>
          <p:cNvSpPr>
            <a:spLocks noGrp="1"/>
          </p:cNvSpPr>
          <p:nvPr>
            <p:ph type="body" sz="quarter" idx="39" hasCustomPrompt="1"/>
          </p:nvPr>
        </p:nvSpPr>
        <p:spPr>
          <a:xfrm>
            <a:off x="6125702"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96" name="Text Placeholder 2">
            <a:extLst>
              <a:ext uri="{FF2B5EF4-FFF2-40B4-BE49-F238E27FC236}">
                <a16:creationId xmlns:a16="http://schemas.microsoft.com/office/drawing/2014/main" id="{212C0B28-2FD3-F29E-CB91-CBCC698B1E4D}"/>
              </a:ext>
              <a:ext uri="{C183D7F6-B498-43B3-948B-1728B52AA6E4}">
                <adec:decorative xmlns:adec="http://schemas.microsoft.com/office/drawing/2017/decorative" val="1"/>
              </a:ext>
            </a:extLst>
          </p:cNvPr>
          <p:cNvSpPr>
            <a:spLocks noGrp="1"/>
          </p:cNvSpPr>
          <p:nvPr>
            <p:ph type="body" sz="quarter" idx="40" hasCustomPrompt="1"/>
          </p:nvPr>
        </p:nvSpPr>
        <p:spPr>
          <a:xfrm>
            <a:off x="7999719"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97" name="Text Placeholder 2">
            <a:extLst>
              <a:ext uri="{FF2B5EF4-FFF2-40B4-BE49-F238E27FC236}">
                <a16:creationId xmlns:a16="http://schemas.microsoft.com/office/drawing/2014/main" id="{F875EC5C-D0B1-75A1-639B-3F60B152ED8D}"/>
              </a:ext>
              <a:ext uri="{C183D7F6-B498-43B3-948B-1728B52AA6E4}">
                <adec:decorative xmlns:adec="http://schemas.microsoft.com/office/drawing/2017/decorative" val="1"/>
              </a:ext>
            </a:extLst>
          </p:cNvPr>
          <p:cNvSpPr>
            <a:spLocks noGrp="1"/>
          </p:cNvSpPr>
          <p:nvPr>
            <p:ph type="body" sz="quarter" idx="41" hasCustomPrompt="1"/>
          </p:nvPr>
        </p:nvSpPr>
        <p:spPr>
          <a:xfrm>
            <a:off x="9873734"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4" name="Subtitle 2">
            <a:extLst>
              <a:ext uri="{FF2B5EF4-FFF2-40B4-BE49-F238E27FC236}">
                <a16:creationId xmlns:a16="http://schemas.microsoft.com/office/drawing/2014/main" id="{B235C93E-5C6D-6BE0-F2B8-1294454A9BDD}"/>
              </a:ext>
            </a:extLst>
          </p:cNvPr>
          <p:cNvSpPr>
            <a:spLocks noGrp="1"/>
          </p:cNvSpPr>
          <p:nvPr>
            <p:ph type="subTitle" idx="13" hasCustomPrompt="1"/>
          </p:nvPr>
        </p:nvSpPr>
        <p:spPr>
          <a:xfrm>
            <a:off x="360000" y="1080000"/>
            <a:ext cx="11448000" cy="432000"/>
          </a:xfrm>
          <a:prstGeom prst="rect">
            <a:avLst/>
          </a:prstGeom>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p:txBody>
      </p:sp>
      <p:sp>
        <p:nvSpPr>
          <p:cNvPr id="7" name="Text Placeholder 3">
            <a:extLst>
              <a:ext uri="{FF2B5EF4-FFF2-40B4-BE49-F238E27FC236}">
                <a16:creationId xmlns:a16="http://schemas.microsoft.com/office/drawing/2014/main" id="{0B3E2B19-861C-9B34-2B57-834E692DD772}"/>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Timeline steps/phases: Click to edit text</a:t>
            </a:r>
          </a:p>
        </p:txBody>
      </p:sp>
      <p:sp>
        <p:nvSpPr>
          <p:cNvPr id="3" name="Slide Number Placeholder 5">
            <a:extLst>
              <a:ext uri="{FF2B5EF4-FFF2-40B4-BE49-F238E27FC236}">
                <a16:creationId xmlns:a16="http://schemas.microsoft.com/office/drawing/2014/main" id="{90915533-21CE-B1CD-1B76-2BB62AF98E87}"/>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5" name="Logo on top">
            <a:extLst>
              <a:ext uri="{FF2B5EF4-FFF2-40B4-BE49-F238E27FC236}">
                <a16:creationId xmlns:a16="http://schemas.microsoft.com/office/drawing/2014/main" id="{9D8BBFC3-BF8E-2C20-0C39-F6224CB5AAAF}"/>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27023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meline_Steps/Phases_White">
    <p:bg>
      <p:bgPr>
        <a:solidFill>
          <a:schemeClr val="bg1"/>
        </a:solidFill>
        <a:effectLst/>
      </p:bgPr>
    </p:bg>
    <p:spTree>
      <p:nvGrpSpPr>
        <p:cNvPr id="1" name=""/>
        <p:cNvGrpSpPr/>
        <p:nvPr/>
      </p:nvGrpSpPr>
      <p:grpSpPr>
        <a:xfrm>
          <a:off x="0" y="0"/>
          <a:ext cx="0" cy="0"/>
          <a:chOff x="0" y="0"/>
          <a:chExt cx="0" cy="0"/>
        </a:xfrm>
      </p:grpSpPr>
      <p:sp>
        <p:nvSpPr>
          <p:cNvPr id="32" name="Text Placeholder 2">
            <a:extLst>
              <a:ext uri="{FF2B5EF4-FFF2-40B4-BE49-F238E27FC236}">
                <a16:creationId xmlns:a16="http://schemas.microsoft.com/office/drawing/2014/main" id="{C175EDF7-E9ED-F0B7-E4B4-9518FBAD451C}"/>
              </a:ext>
              <a:ext uri="{C183D7F6-B498-43B3-948B-1728B52AA6E4}">
                <adec:decorative xmlns:adec="http://schemas.microsoft.com/office/drawing/2017/decorative" val="1"/>
              </a:ext>
            </a:extLst>
          </p:cNvPr>
          <p:cNvSpPr>
            <a:spLocks noGrp="1"/>
          </p:cNvSpPr>
          <p:nvPr>
            <p:ph type="body" sz="quarter" idx="26" hasCustomPrompt="1"/>
          </p:nvPr>
        </p:nvSpPr>
        <p:spPr>
          <a:xfrm>
            <a:off x="503657"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grpSp>
        <p:nvGrpSpPr>
          <p:cNvPr id="34" name="Group 33">
            <a:extLst>
              <a:ext uri="{FF2B5EF4-FFF2-40B4-BE49-F238E27FC236}">
                <a16:creationId xmlns:a16="http://schemas.microsoft.com/office/drawing/2014/main" id="{76FDD561-F746-0766-FB83-F04923DC7AA6}"/>
              </a:ext>
              <a:ext uri="{C183D7F6-B498-43B3-948B-1728B52AA6E4}">
                <adec:decorative xmlns:adec="http://schemas.microsoft.com/office/drawing/2017/decorative" val="1"/>
              </a:ext>
            </a:extLst>
          </p:cNvPr>
          <p:cNvGrpSpPr/>
          <p:nvPr/>
        </p:nvGrpSpPr>
        <p:grpSpPr>
          <a:xfrm>
            <a:off x="503657" y="1664507"/>
            <a:ext cx="1661882" cy="1042147"/>
            <a:chOff x="2593397" y="4546429"/>
            <a:chExt cx="1661882" cy="1042147"/>
          </a:xfrm>
        </p:grpSpPr>
        <p:sp>
          <p:nvSpPr>
            <p:cNvPr id="35" name="Arrow: Pentagon 34">
              <a:extLst>
                <a:ext uri="{FF2B5EF4-FFF2-40B4-BE49-F238E27FC236}">
                  <a16:creationId xmlns:a16="http://schemas.microsoft.com/office/drawing/2014/main" id="{4638F9D4-6D50-BD70-6965-1FCE1F2B8F35}"/>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36" name="Group 35">
              <a:extLst>
                <a:ext uri="{FF2B5EF4-FFF2-40B4-BE49-F238E27FC236}">
                  <a16:creationId xmlns:a16="http://schemas.microsoft.com/office/drawing/2014/main" id="{192BB3C3-E3D7-D552-8556-68BAC334BCA2}"/>
                </a:ext>
              </a:extLst>
            </p:cNvPr>
            <p:cNvGrpSpPr/>
            <p:nvPr/>
          </p:nvGrpSpPr>
          <p:grpSpPr>
            <a:xfrm>
              <a:off x="2593397" y="4546429"/>
              <a:ext cx="1042147" cy="1042147"/>
              <a:chOff x="2593397" y="4546429"/>
              <a:chExt cx="1042147" cy="1042147"/>
            </a:xfrm>
          </p:grpSpPr>
          <p:sp>
            <p:nvSpPr>
              <p:cNvPr id="37" name="Oval 36">
                <a:extLst>
                  <a:ext uri="{FF2B5EF4-FFF2-40B4-BE49-F238E27FC236}">
                    <a16:creationId xmlns:a16="http://schemas.microsoft.com/office/drawing/2014/main" id="{D255560C-B058-FA1A-4872-34C8B5D678AC}"/>
                  </a:ext>
                </a:extLst>
              </p:cNvPr>
              <p:cNvSpPr/>
              <p:nvPr/>
            </p:nvSpPr>
            <p:spPr>
              <a:xfrm>
                <a:off x="2593397" y="4546429"/>
                <a:ext cx="1042147" cy="1042147"/>
              </a:xfrm>
              <a:prstGeom prst="ellipse">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38" name="Oval 37">
                <a:extLst>
                  <a:ext uri="{FF2B5EF4-FFF2-40B4-BE49-F238E27FC236}">
                    <a16:creationId xmlns:a16="http://schemas.microsoft.com/office/drawing/2014/main" id="{3B6121E5-6CA2-7ACA-741C-FF66B1F36C8E}"/>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39" name="Group 38">
            <a:extLst>
              <a:ext uri="{FF2B5EF4-FFF2-40B4-BE49-F238E27FC236}">
                <a16:creationId xmlns:a16="http://schemas.microsoft.com/office/drawing/2014/main" id="{B9E5A34F-8727-279E-98DF-CDDF440E2CBF}"/>
              </a:ext>
              <a:ext uri="{C183D7F6-B498-43B3-948B-1728B52AA6E4}">
                <adec:decorative xmlns:adec="http://schemas.microsoft.com/office/drawing/2017/decorative" val="1"/>
              </a:ext>
            </a:extLst>
          </p:cNvPr>
          <p:cNvGrpSpPr/>
          <p:nvPr/>
        </p:nvGrpSpPr>
        <p:grpSpPr>
          <a:xfrm>
            <a:off x="2377672" y="1664507"/>
            <a:ext cx="1661882" cy="1042147"/>
            <a:chOff x="2593397" y="4546429"/>
            <a:chExt cx="1661882" cy="1042147"/>
          </a:xfrm>
        </p:grpSpPr>
        <p:sp>
          <p:nvSpPr>
            <p:cNvPr id="40" name="Arrow: Pentagon 39">
              <a:extLst>
                <a:ext uri="{FF2B5EF4-FFF2-40B4-BE49-F238E27FC236}">
                  <a16:creationId xmlns:a16="http://schemas.microsoft.com/office/drawing/2014/main" id="{88D99A6D-1F46-C2D5-DA8E-A854A2CF5C10}"/>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41" name="Group 40">
              <a:extLst>
                <a:ext uri="{FF2B5EF4-FFF2-40B4-BE49-F238E27FC236}">
                  <a16:creationId xmlns:a16="http://schemas.microsoft.com/office/drawing/2014/main" id="{BDA4744B-20A0-64E9-040C-0F2A901B1868}"/>
                </a:ext>
              </a:extLst>
            </p:cNvPr>
            <p:cNvGrpSpPr/>
            <p:nvPr/>
          </p:nvGrpSpPr>
          <p:grpSpPr>
            <a:xfrm>
              <a:off x="2593397" y="4546429"/>
              <a:ext cx="1042147" cy="1042147"/>
              <a:chOff x="2593397" y="4546429"/>
              <a:chExt cx="1042147" cy="1042147"/>
            </a:xfrm>
          </p:grpSpPr>
          <p:sp>
            <p:nvSpPr>
              <p:cNvPr id="44" name="Oval 43">
                <a:extLst>
                  <a:ext uri="{FF2B5EF4-FFF2-40B4-BE49-F238E27FC236}">
                    <a16:creationId xmlns:a16="http://schemas.microsoft.com/office/drawing/2014/main" id="{EF933702-4BE5-10D5-2A53-5F59D29FE953}"/>
                  </a:ext>
                </a:extLst>
              </p:cNvPr>
              <p:cNvSpPr/>
              <p:nvPr/>
            </p:nvSpPr>
            <p:spPr>
              <a:xfrm>
                <a:off x="2593397" y="4546429"/>
                <a:ext cx="1042147" cy="1042147"/>
              </a:xfrm>
              <a:prstGeom prst="ellipse">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46" name="Oval 45">
                <a:extLst>
                  <a:ext uri="{FF2B5EF4-FFF2-40B4-BE49-F238E27FC236}">
                    <a16:creationId xmlns:a16="http://schemas.microsoft.com/office/drawing/2014/main" id="{2931E54E-3522-1BE8-466B-36ED87B98920}"/>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48" name="Group 47">
            <a:extLst>
              <a:ext uri="{FF2B5EF4-FFF2-40B4-BE49-F238E27FC236}">
                <a16:creationId xmlns:a16="http://schemas.microsoft.com/office/drawing/2014/main" id="{BC1F29AA-8391-9176-7E16-852DA920C516}"/>
              </a:ext>
              <a:ext uri="{C183D7F6-B498-43B3-948B-1728B52AA6E4}">
                <adec:decorative xmlns:adec="http://schemas.microsoft.com/office/drawing/2017/decorative" val="1"/>
              </a:ext>
            </a:extLst>
          </p:cNvPr>
          <p:cNvGrpSpPr/>
          <p:nvPr/>
        </p:nvGrpSpPr>
        <p:grpSpPr>
          <a:xfrm>
            <a:off x="4251687" y="1664507"/>
            <a:ext cx="1661882" cy="1042147"/>
            <a:chOff x="2593397" y="4546429"/>
            <a:chExt cx="1661882" cy="1042147"/>
          </a:xfrm>
        </p:grpSpPr>
        <p:sp>
          <p:nvSpPr>
            <p:cNvPr id="50" name="Arrow: Pentagon 49">
              <a:extLst>
                <a:ext uri="{FF2B5EF4-FFF2-40B4-BE49-F238E27FC236}">
                  <a16:creationId xmlns:a16="http://schemas.microsoft.com/office/drawing/2014/main" id="{F46EEB66-BC8E-55C6-C8BA-4B50EF120618}"/>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51" name="Group 50">
              <a:extLst>
                <a:ext uri="{FF2B5EF4-FFF2-40B4-BE49-F238E27FC236}">
                  <a16:creationId xmlns:a16="http://schemas.microsoft.com/office/drawing/2014/main" id="{66DE3B1E-8E6D-C9F8-4EFB-0DFB65C0CCD5}"/>
                </a:ext>
              </a:extLst>
            </p:cNvPr>
            <p:cNvGrpSpPr/>
            <p:nvPr/>
          </p:nvGrpSpPr>
          <p:grpSpPr>
            <a:xfrm>
              <a:off x="2593397" y="4546429"/>
              <a:ext cx="1042147" cy="1042147"/>
              <a:chOff x="2593397" y="4546429"/>
              <a:chExt cx="1042147" cy="1042147"/>
            </a:xfrm>
          </p:grpSpPr>
          <p:sp>
            <p:nvSpPr>
              <p:cNvPr id="53" name="Oval 52">
                <a:extLst>
                  <a:ext uri="{FF2B5EF4-FFF2-40B4-BE49-F238E27FC236}">
                    <a16:creationId xmlns:a16="http://schemas.microsoft.com/office/drawing/2014/main" id="{0D8B79EB-32E5-BAF1-A789-2539B9CF0C46}"/>
                  </a:ext>
                </a:extLst>
              </p:cNvPr>
              <p:cNvSpPr/>
              <p:nvPr/>
            </p:nvSpPr>
            <p:spPr>
              <a:xfrm>
                <a:off x="2593397" y="4546429"/>
                <a:ext cx="1042147" cy="1042147"/>
              </a:xfrm>
              <a:prstGeom prst="ellipse">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54" name="Oval 53">
                <a:extLst>
                  <a:ext uri="{FF2B5EF4-FFF2-40B4-BE49-F238E27FC236}">
                    <a16:creationId xmlns:a16="http://schemas.microsoft.com/office/drawing/2014/main" id="{2D6CD6B7-D23E-11AD-E8AB-E61E47EB482C}"/>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55" name="Group 54">
            <a:extLst>
              <a:ext uri="{FF2B5EF4-FFF2-40B4-BE49-F238E27FC236}">
                <a16:creationId xmlns:a16="http://schemas.microsoft.com/office/drawing/2014/main" id="{32F5D07E-2EC5-F04E-4C5B-8173EFB91525}"/>
              </a:ext>
              <a:ext uri="{C183D7F6-B498-43B3-948B-1728B52AA6E4}">
                <adec:decorative xmlns:adec="http://schemas.microsoft.com/office/drawing/2017/decorative" val="1"/>
              </a:ext>
            </a:extLst>
          </p:cNvPr>
          <p:cNvGrpSpPr/>
          <p:nvPr/>
        </p:nvGrpSpPr>
        <p:grpSpPr>
          <a:xfrm>
            <a:off x="6125702" y="1664507"/>
            <a:ext cx="1661882" cy="1042147"/>
            <a:chOff x="2593397" y="4546429"/>
            <a:chExt cx="1661882" cy="1042147"/>
          </a:xfrm>
        </p:grpSpPr>
        <p:sp>
          <p:nvSpPr>
            <p:cNvPr id="56" name="Arrow: Pentagon 55">
              <a:extLst>
                <a:ext uri="{FF2B5EF4-FFF2-40B4-BE49-F238E27FC236}">
                  <a16:creationId xmlns:a16="http://schemas.microsoft.com/office/drawing/2014/main" id="{9C932C1E-DFFD-805E-4ACE-3DD877063FFB}"/>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57" name="Group 56">
              <a:extLst>
                <a:ext uri="{FF2B5EF4-FFF2-40B4-BE49-F238E27FC236}">
                  <a16:creationId xmlns:a16="http://schemas.microsoft.com/office/drawing/2014/main" id="{8521FC3B-01E5-44A9-19C9-172E99C5F947}"/>
                </a:ext>
              </a:extLst>
            </p:cNvPr>
            <p:cNvGrpSpPr/>
            <p:nvPr/>
          </p:nvGrpSpPr>
          <p:grpSpPr>
            <a:xfrm>
              <a:off x="2593397" y="4546429"/>
              <a:ext cx="1042147" cy="1042147"/>
              <a:chOff x="2593397" y="4546429"/>
              <a:chExt cx="1042147" cy="1042147"/>
            </a:xfrm>
          </p:grpSpPr>
          <p:sp>
            <p:nvSpPr>
              <p:cNvPr id="58" name="Oval 57">
                <a:extLst>
                  <a:ext uri="{FF2B5EF4-FFF2-40B4-BE49-F238E27FC236}">
                    <a16:creationId xmlns:a16="http://schemas.microsoft.com/office/drawing/2014/main" id="{ABD2F2C5-8673-FBE9-ADBF-B39F4B1003E4}"/>
                  </a:ext>
                </a:extLst>
              </p:cNvPr>
              <p:cNvSpPr/>
              <p:nvPr/>
            </p:nvSpPr>
            <p:spPr>
              <a:xfrm>
                <a:off x="2593397" y="4546429"/>
                <a:ext cx="1042147" cy="1042147"/>
              </a:xfrm>
              <a:prstGeom prst="ellipse">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59" name="Oval 58">
                <a:extLst>
                  <a:ext uri="{FF2B5EF4-FFF2-40B4-BE49-F238E27FC236}">
                    <a16:creationId xmlns:a16="http://schemas.microsoft.com/office/drawing/2014/main" id="{0743F871-4C79-B237-41BE-98061E1181D4}"/>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60" name="Group 59">
            <a:extLst>
              <a:ext uri="{FF2B5EF4-FFF2-40B4-BE49-F238E27FC236}">
                <a16:creationId xmlns:a16="http://schemas.microsoft.com/office/drawing/2014/main" id="{B5BD0836-1551-4354-0819-B6A5C184D48B}"/>
              </a:ext>
              <a:ext uri="{C183D7F6-B498-43B3-948B-1728B52AA6E4}">
                <adec:decorative xmlns:adec="http://schemas.microsoft.com/office/drawing/2017/decorative" val="1"/>
              </a:ext>
            </a:extLst>
          </p:cNvPr>
          <p:cNvGrpSpPr/>
          <p:nvPr/>
        </p:nvGrpSpPr>
        <p:grpSpPr>
          <a:xfrm>
            <a:off x="7999717" y="1664507"/>
            <a:ext cx="1661882" cy="1042147"/>
            <a:chOff x="2593397" y="4546429"/>
            <a:chExt cx="1661882" cy="1042147"/>
          </a:xfrm>
        </p:grpSpPr>
        <p:sp>
          <p:nvSpPr>
            <p:cNvPr id="61" name="Arrow: Pentagon 60">
              <a:extLst>
                <a:ext uri="{FF2B5EF4-FFF2-40B4-BE49-F238E27FC236}">
                  <a16:creationId xmlns:a16="http://schemas.microsoft.com/office/drawing/2014/main" id="{E7718E9B-FBFE-0E41-10CC-2D6FD74AC776}"/>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62" name="Group 61">
              <a:extLst>
                <a:ext uri="{FF2B5EF4-FFF2-40B4-BE49-F238E27FC236}">
                  <a16:creationId xmlns:a16="http://schemas.microsoft.com/office/drawing/2014/main" id="{93D12FF3-3C07-C196-433F-DFE764C976A1}"/>
                </a:ext>
              </a:extLst>
            </p:cNvPr>
            <p:cNvGrpSpPr/>
            <p:nvPr/>
          </p:nvGrpSpPr>
          <p:grpSpPr>
            <a:xfrm>
              <a:off x="2593397" y="4546429"/>
              <a:ext cx="1042147" cy="1042147"/>
              <a:chOff x="2593397" y="4546429"/>
              <a:chExt cx="1042147" cy="1042147"/>
            </a:xfrm>
          </p:grpSpPr>
          <p:sp>
            <p:nvSpPr>
              <p:cNvPr id="63" name="Oval 62">
                <a:extLst>
                  <a:ext uri="{FF2B5EF4-FFF2-40B4-BE49-F238E27FC236}">
                    <a16:creationId xmlns:a16="http://schemas.microsoft.com/office/drawing/2014/main" id="{4E214F7C-0666-0CC7-44DA-04E58D47454A}"/>
                  </a:ext>
                </a:extLst>
              </p:cNvPr>
              <p:cNvSpPr/>
              <p:nvPr/>
            </p:nvSpPr>
            <p:spPr>
              <a:xfrm>
                <a:off x="2593397" y="4546429"/>
                <a:ext cx="1042147" cy="1042147"/>
              </a:xfrm>
              <a:prstGeom prst="ellipse">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64" name="Oval 63">
                <a:extLst>
                  <a:ext uri="{FF2B5EF4-FFF2-40B4-BE49-F238E27FC236}">
                    <a16:creationId xmlns:a16="http://schemas.microsoft.com/office/drawing/2014/main" id="{FF970AEA-D13A-98E5-CE44-5B141B8B4942}"/>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grpSp>
        <p:nvGrpSpPr>
          <p:cNvPr id="65" name="Group 64">
            <a:extLst>
              <a:ext uri="{FF2B5EF4-FFF2-40B4-BE49-F238E27FC236}">
                <a16:creationId xmlns:a16="http://schemas.microsoft.com/office/drawing/2014/main" id="{5468410B-8520-DE2A-5662-491AA3BAE7B5}"/>
              </a:ext>
              <a:ext uri="{C183D7F6-B498-43B3-948B-1728B52AA6E4}">
                <adec:decorative xmlns:adec="http://schemas.microsoft.com/office/drawing/2017/decorative" val="1"/>
              </a:ext>
            </a:extLst>
          </p:cNvPr>
          <p:cNvGrpSpPr/>
          <p:nvPr/>
        </p:nvGrpSpPr>
        <p:grpSpPr>
          <a:xfrm>
            <a:off x="9873734" y="1664507"/>
            <a:ext cx="1661882" cy="1042147"/>
            <a:chOff x="2593397" y="4546429"/>
            <a:chExt cx="1661882" cy="1042147"/>
          </a:xfrm>
        </p:grpSpPr>
        <p:sp>
          <p:nvSpPr>
            <p:cNvPr id="66" name="Arrow: Pentagon 65">
              <a:extLst>
                <a:ext uri="{FF2B5EF4-FFF2-40B4-BE49-F238E27FC236}">
                  <a16:creationId xmlns:a16="http://schemas.microsoft.com/office/drawing/2014/main" id="{9AAFCDA0-DDB8-A2F7-FC30-70480626EE7B}"/>
                </a:ext>
              </a:extLst>
            </p:cNvPr>
            <p:cNvSpPr>
              <a:spLocks noChangeAspect="1"/>
            </p:cNvSpPr>
            <p:nvPr/>
          </p:nvSpPr>
          <p:spPr>
            <a:xfrm>
              <a:off x="3336691" y="4590502"/>
              <a:ext cx="918588" cy="954000"/>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nvGrpSpPr>
            <p:cNvPr id="67" name="Group 66">
              <a:extLst>
                <a:ext uri="{FF2B5EF4-FFF2-40B4-BE49-F238E27FC236}">
                  <a16:creationId xmlns:a16="http://schemas.microsoft.com/office/drawing/2014/main" id="{A1B10FB4-691C-AADD-D630-E4C4D87B93FB}"/>
                </a:ext>
              </a:extLst>
            </p:cNvPr>
            <p:cNvGrpSpPr/>
            <p:nvPr/>
          </p:nvGrpSpPr>
          <p:grpSpPr>
            <a:xfrm>
              <a:off x="2593397" y="4546429"/>
              <a:ext cx="1042147" cy="1042147"/>
              <a:chOff x="2593397" y="4546429"/>
              <a:chExt cx="1042147" cy="1042147"/>
            </a:xfrm>
          </p:grpSpPr>
          <p:sp>
            <p:nvSpPr>
              <p:cNvPr id="68" name="Oval 67">
                <a:extLst>
                  <a:ext uri="{FF2B5EF4-FFF2-40B4-BE49-F238E27FC236}">
                    <a16:creationId xmlns:a16="http://schemas.microsoft.com/office/drawing/2014/main" id="{A36CF24E-C305-270B-B8D5-A59E769E5116}"/>
                  </a:ext>
                </a:extLst>
              </p:cNvPr>
              <p:cNvSpPr/>
              <p:nvPr/>
            </p:nvSpPr>
            <p:spPr>
              <a:xfrm>
                <a:off x="2593397" y="4546429"/>
                <a:ext cx="1042147" cy="1042147"/>
              </a:xfrm>
              <a:prstGeom prst="ellipse">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sp>
            <p:nvSpPr>
              <p:cNvPr id="69" name="Oval 68">
                <a:extLst>
                  <a:ext uri="{FF2B5EF4-FFF2-40B4-BE49-F238E27FC236}">
                    <a16:creationId xmlns:a16="http://schemas.microsoft.com/office/drawing/2014/main" id="{1733B3AE-32C2-5A49-9580-20E6FF3A47AA}"/>
                  </a:ext>
                </a:extLst>
              </p:cNvPr>
              <p:cNvSpPr/>
              <p:nvPr/>
            </p:nvSpPr>
            <p:spPr>
              <a:xfrm>
                <a:off x="2634399" y="4587431"/>
                <a:ext cx="960142" cy="960142"/>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accent5"/>
                  </a:solidFill>
                </a:endParaRPr>
              </a:p>
            </p:txBody>
          </p:sp>
        </p:grpSp>
      </p:grpSp>
      <p:sp>
        <p:nvSpPr>
          <p:cNvPr id="70" name="Text Placeholder 2">
            <a:extLst>
              <a:ext uri="{FF2B5EF4-FFF2-40B4-BE49-F238E27FC236}">
                <a16:creationId xmlns:a16="http://schemas.microsoft.com/office/drawing/2014/main" id="{683DF2D3-3846-EE99-05BD-5628D0F1F9AF}"/>
              </a:ext>
            </a:extLst>
          </p:cNvPr>
          <p:cNvSpPr>
            <a:spLocks noGrp="1"/>
          </p:cNvSpPr>
          <p:nvPr>
            <p:ph type="body" sz="quarter" idx="28" hasCustomPrompt="1"/>
          </p:nvPr>
        </p:nvSpPr>
        <p:spPr>
          <a:xfrm>
            <a:off x="680048" y="1901533"/>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1</a:t>
            </a:r>
          </a:p>
        </p:txBody>
      </p:sp>
      <p:sp>
        <p:nvSpPr>
          <p:cNvPr id="71" name="Text Placeholder 2">
            <a:extLst>
              <a:ext uri="{FF2B5EF4-FFF2-40B4-BE49-F238E27FC236}">
                <a16:creationId xmlns:a16="http://schemas.microsoft.com/office/drawing/2014/main" id="{A221DBAC-4A6D-FE3C-63F4-09507E209650}"/>
              </a:ext>
            </a:extLst>
          </p:cNvPr>
          <p:cNvSpPr>
            <a:spLocks noGrp="1"/>
          </p:cNvSpPr>
          <p:nvPr>
            <p:ph type="body" sz="quarter" idx="32" hasCustomPrompt="1"/>
          </p:nvPr>
        </p:nvSpPr>
        <p:spPr>
          <a:xfrm>
            <a:off x="2551998" y="1901532"/>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2</a:t>
            </a:r>
          </a:p>
        </p:txBody>
      </p:sp>
      <p:sp>
        <p:nvSpPr>
          <p:cNvPr id="72" name="Text Placeholder 2">
            <a:extLst>
              <a:ext uri="{FF2B5EF4-FFF2-40B4-BE49-F238E27FC236}">
                <a16:creationId xmlns:a16="http://schemas.microsoft.com/office/drawing/2014/main" id="{8F2EDBB0-59AA-ABE1-1549-86A916E9D65B}"/>
              </a:ext>
            </a:extLst>
          </p:cNvPr>
          <p:cNvSpPr>
            <a:spLocks noGrp="1"/>
          </p:cNvSpPr>
          <p:nvPr>
            <p:ph type="body" sz="quarter" idx="33" hasCustomPrompt="1"/>
          </p:nvPr>
        </p:nvSpPr>
        <p:spPr>
          <a:xfrm>
            <a:off x="4438164" y="1901532"/>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3</a:t>
            </a:r>
          </a:p>
        </p:txBody>
      </p:sp>
      <p:sp>
        <p:nvSpPr>
          <p:cNvPr id="73" name="Text Placeholder 2">
            <a:extLst>
              <a:ext uri="{FF2B5EF4-FFF2-40B4-BE49-F238E27FC236}">
                <a16:creationId xmlns:a16="http://schemas.microsoft.com/office/drawing/2014/main" id="{E6396A96-FF31-85C7-7EF9-BEEA191FA502}"/>
              </a:ext>
            </a:extLst>
          </p:cNvPr>
          <p:cNvSpPr>
            <a:spLocks noGrp="1"/>
          </p:cNvSpPr>
          <p:nvPr>
            <p:ph type="body" sz="quarter" idx="34" hasCustomPrompt="1"/>
          </p:nvPr>
        </p:nvSpPr>
        <p:spPr>
          <a:xfrm>
            <a:off x="6312179" y="1901531"/>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4</a:t>
            </a:r>
          </a:p>
        </p:txBody>
      </p:sp>
      <p:sp>
        <p:nvSpPr>
          <p:cNvPr id="74" name="Text Placeholder 2">
            <a:extLst>
              <a:ext uri="{FF2B5EF4-FFF2-40B4-BE49-F238E27FC236}">
                <a16:creationId xmlns:a16="http://schemas.microsoft.com/office/drawing/2014/main" id="{4442FFDB-804B-BF78-0BA3-E1E74C542212}"/>
              </a:ext>
            </a:extLst>
          </p:cNvPr>
          <p:cNvSpPr>
            <a:spLocks noGrp="1"/>
          </p:cNvSpPr>
          <p:nvPr>
            <p:ph type="body" sz="quarter" idx="35" hasCustomPrompt="1"/>
          </p:nvPr>
        </p:nvSpPr>
        <p:spPr>
          <a:xfrm>
            <a:off x="8176108" y="1901530"/>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5</a:t>
            </a:r>
          </a:p>
        </p:txBody>
      </p:sp>
      <p:sp>
        <p:nvSpPr>
          <p:cNvPr id="75" name="Text Placeholder 2">
            <a:extLst>
              <a:ext uri="{FF2B5EF4-FFF2-40B4-BE49-F238E27FC236}">
                <a16:creationId xmlns:a16="http://schemas.microsoft.com/office/drawing/2014/main" id="{9BC22B26-1644-04D5-7DA1-F648E8A82AAB}"/>
              </a:ext>
            </a:extLst>
          </p:cNvPr>
          <p:cNvSpPr>
            <a:spLocks noGrp="1"/>
          </p:cNvSpPr>
          <p:nvPr>
            <p:ph type="body" sz="quarter" idx="36" hasCustomPrompt="1"/>
          </p:nvPr>
        </p:nvSpPr>
        <p:spPr>
          <a:xfrm>
            <a:off x="10067987" y="1901529"/>
            <a:ext cx="689364" cy="568093"/>
          </a:xfrm>
          <a:prstGeom prst="rect">
            <a:avLst/>
          </a:prstGeom>
        </p:spPr>
        <p:txBody>
          <a:bodyPr lIns="0" tIns="36000" rIns="0" bIns="0" anchor="ctr">
            <a:noAutofit/>
          </a:bodyPr>
          <a:lstStyle>
            <a:lvl1pPr marL="0" indent="0" algn="ctr">
              <a:lnSpc>
                <a:spcPts val="800"/>
              </a:lnSpc>
              <a:buNone/>
              <a:defRPr sz="1600">
                <a:solidFill>
                  <a:schemeClr val="accent5"/>
                </a:solidFill>
                <a:latin typeface="Aptos Serif" panose="02020604070405020304" pitchFamily="18" charset="0"/>
                <a:cs typeface="Aptos Serif" panose="02020604070405020304" pitchFamily="18" charset="0"/>
              </a:defRPr>
            </a:lvl1pPr>
          </a:lstStyle>
          <a:p>
            <a:pPr lvl="0"/>
            <a:r>
              <a:rPr lang="en-US" dirty="0"/>
              <a:t>6</a:t>
            </a:r>
          </a:p>
        </p:txBody>
      </p:sp>
      <p:sp>
        <p:nvSpPr>
          <p:cNvPr id="76" name="Text Placeholder 2">
            <a:extLst>
              <a:ext uri="{FF2B5EF4-FFF2-40B4-BE49-F238E27FC236}">
                <a16:creationId xmlns:a16="http://schemas.microsoft.com/office/drawing/2014/main" id="{A8D52E13-9916-5942-9699-D7180F1DAE19}"/>
              </a:ext>
              <a:ext uri="{C183D7F6-B498-43B3-948B-1728B52AA6E4}">
                <adec:decorative xmlns:adec="http://schemas.microsoft.com/office/drawing/2017/decorative" val="1"/>
              </a:ext>
            </a:extLst>
          </p:cNvPr>
          <p:cNvSpPr>
            <a:spLocks noGrp="1"/>
          </p:cNvSpPr>
          <p:nvPr>
            <p:ph type="body" sz="quarter" idx="37" hasCustomPrompt="1"/>
          </p:nvPr>
        </p:nvSpPr>
        <p:spPr>
          <a:xfrm>
            <a:off x="2377672"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77" name="Text Placeholder 2">
            <a:extLst>
              <a:ext uri="{FF2B5EF4-FFF2-40B4-BE49-F238E27FC236}">
                <a16:creationId xmlns:a16="http://schemas.microsoft.com/office/drawing/2014/main" id="{51FFF082-ED73-7E74-AE14-CE48A2809E03}"/>
              </a:ext>
              <a:ext uri="{C183D7F6-B498-43B3-948B-1728B52AA6E4}">
                <adec:decorative xmlns:adec="http://schemas.microsoft.com/office/drawing/2017/decorative" val="1"/>
              </a:ext>
            </a:extLst>
          </p:cNvPr>
          <p:cNvSpPr>
            <a:spLocks noGrp="1"/>
          </p:cNvSpPr>
          <p:nvPr>
            <p:ph type="body" sz="quarter" idx="38" hasCustomPrompt="1"/>
          </p:nvPr>
        </p:nvSpPr>
        <p:spPr>
          <a:xfrm>
            <a:off x="4251687"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78" name="Text Placeholder 2">
            <a:extLst>
              <a:ext uri="{FF2B5EF4-FFF2-40B4-BE49-F238E27FC236}">
                <a16:creationId xmlns:a16="http://schemas.microsoft.com/office/drawing/2014/main" id="{8501585D-F734-0838-AD41-7F482BB2E43F}"/>
              </a:ext>
              <a:ext uri="{C183D7F6-B498-43B3-948B-1728B52AA6E4}">
                <adec:decorative xmlns:adec="http://schemas.microsoft.com/office/drawing/2017/decorative" val="1"/>
              </a:ext>
            </a:extLst>
          </p:cNvPr>
          <p:cNvSpPr>
            <a:spLocks noGrp="1"/>
          </p:cNvSpPr>
          <p:nvPr>
            <p:ph type="body" sz="quarter" idx="39" hasCustomPrompt="1"/>
          </p:nvPr>
        </p:nvSpPr>
        <p:spPr>
          <a:xfrm>
            <a:off x="6125702"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79" name="Text Placeholder 2">
            <a:extLst>
              <a:ext uri="{FF2B5EF4-FFF2-40B4-BE49-F238E27FC236}">
                <a16:creationId xmlns:a16="http://schemas.microsoft.com/office/drawing/2014/main" id="{FA86E431-1ABF-B9EC-0188-1B2B8D154AE8}"/>
              </a:ext>
              <a:ext uri="{C183D7F6-B498-43B3-948B-1728B52AA6E4}">
                <adec:decorative xmlns:adec="http://schemas.microsoft.com/office/drawing/2017/decorative" val="1"/>
              </a:ext>
            </a:extLst>
          </p:cNvPr>
          <p:cNvSpPr>
            <a:spLocks noGrp="1"/>
          </p:cNvSpPr>
          <p:nvPr>
            <p:ph type="body" sz="quarter" idx="40" hasCustomPrompt="1"/>
          </p:nvPr>
        </p:nvSpPr>
        <p:spPr>
          <a:xfrm>
            <a:off x="7999719"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80" name="Text Placeholder 2">
            <a:extLst>
              <a:ext uri="{FF2B5EF4-FFF2-40B4-BE49-F238E27FC236}">
                <a16:creationId xmlns:a16="http://schemas.microsoft.com/office/drawing/2014/main" id="{8C96B73C-83E2-3079-564F-53207E22DC03}"/>
              </a:ext>
              <a:ext uri="{C183D7F6-B498-43B3-948B-1728B52AA6E4}">
                <adec:decorative xmlns:adec="http://schemas.microsoft.com/office/drawing/2017/decorative" val="1"/>
              </a:ext>
            </a:extLst>
          </p:cNvPr>
          <p:cNvSpPr>
            <a:spLocks noGrp="1"/>
          </p:cNvSpPr>
          <p:nvPr>
            <p:ph type="body" sz="quarter" idx="41" hasCustomPrompt="1"/>
          </p:nvPr>
        </p:nvSpPr>
        <p:spPr>
          <a:xfrm>
            <a:off x="9873734" y="3022573"/>
            <a:ext cx="1661882" cy="2768763"/>
          </a:xfrm>
          <a:prstGeom prst="rect">
            <a:avLst/>
          </a:prstGeom>
          <a:ln w="12700">
            <a:solidFill>
              <a:schemeClr val="accent3"/>
            </a:solidFill>
          </a:ln>
        </p:spPr>
        <p:txBody>
          <a:bodyPr lIns="72000" tIns="108000" rIns="72000" bIns="108000" anchor="t">
            <a:noAutofit/>
          </a:bodyPr>
          <a:lstStyle>
            <a:lvl1pPr marL="0" indent="0" algn="l">
              <a:lnSpc>
                <a:spcPts val="800"/>
              </a:lnSpc>
              <a:buNone/>
              <a:defRPr sz="1400">
                <a:solidFill>
                  <a:schemeClr val="accent5"/>
                </a:solidFill>
                <a:latin typeface="+mn-lt"/>
              </a:defRPr>
            </a:lvl1pPr>
          </a:lstStyle>
          <a:p>
            <a:pPr lvl="0"/>
            <a:r>
              <a:rPr lang="en-US" dirty="0"/>
              <a:t>Click to edit text</a:t>
            </a:r>
          </a:p>
        </p:txBody>
      </p:sp>
      <p:sp>
        <p:nvSpPr>
          <p:cNvPr id="82" name="Subtitle 2">
            <a:extLst>
              <a:ext uri="{FF2B5EF4-FFF2-40B4-BE49-F238E27FC236}">
                <a16:creationId xmlns:a16="http://schemas.microsoft.com/office/drawing/2014/main" id="{F680A4CB-D181-C71B-8139-6A6E587CBD09}"/>
              </a:ext>
            </a:extLst>
          </p:cNvPr>
          <p:cNvSpPr>
            <a:spLocks noGrp="1"/>
          </p:cNvSpPr>
          <p:nvPr>
            <p:ph type="subTitle" idx="13" hasCustomPrompt="1"/>
          </p:nvPr>
        </p:nvSpPr>
        <p:spPr>
          <a:xfrm>
            <a:off x="360000" y="1080000"/>
            <a:ext cx="11448000" cy="432000"/>
          </a:xfrm>
          <a:prstGeom prst="rect">
            <a:avLst/>
          </a:prstGeom>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p:txBody>
      </p:sp>
      <p:sp>
        <p:nvSpPr>
          <p:cNvPr id="83" name="Text Placeholder 3">
            <a:extLst>
              <a:ext uri="{FF2B5EF4-FFF2-40B4-BE49-F238E27FC236}">
                <a16:creationId xmlns:a16="http://schemas.microsoft.com/office/drawing/2014/main" id="{B04F7C92-9A16-5179-ACC6-4E0C8D99786A}"/>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Timeline steps/phases: Click to edit text</a:t>
            </a:r>
          </a:p>
        </p:txBody>
      </p:sp>
      <p:sp>
        <p:nvSpPr>
          <p:cNvPr id="84" name="Slide Number Placeholder 5">
            <a:extLst>
              <a:ext uri="{FF2B5EF4-FFF2-40B4-BE49-F238E27FC236}">
                <a16:creationId xmlns:a16="http://schemas.microsoft.com/office/drawing/2014/main" id="{5CD897D9-5801-A825-10B3-6E32474D4F56}"/>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2" name="Logo on top">
            <a:extLst>
              <a:ext uri="{FF2B5EF4-FFF2-40B4-BE49-F238E27FC236}">
                <a16:creationId xmlns:a16="http://schemas.microsoft.com/office/drawing/2014/main" id="{7473944A-0CF9-BC70-C54D-F4FB709F96DC}"/>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89242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eference_two columns_Sand">
    <p:bg>
      <p:bgPr>
        <a:solidFill>
          <a:schemeClr val="bg2"/>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4C5B5058-E119-39BA-9096-68EDB0E11F95}"/>
              </a:ext>
            </a:extLst>
          </p:cNvPr>
          <p:cNvSpPr>
            <a:spLocks noGrp="1"/>
          </p:cNvSpPr>
          <p:nvPr>
            <p:ph type="pic" sz="quarter" idx="24"/>
          </p:nvPr>
        </p:nvSpPr>
        <p:spPr>
          <a:xfrm>
            <a:off x="8017660" y="-2056"/>
            <a:ext cx="4174339" cy="686005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1" h="10013">
                <a:moveTo>
                  <a:pt x="1521" y="0"/>
                </a:moveTo>
                <a:lnTo>
                  <a:pt x="10121" y="3"/>
                </a:lnTo>
                <a:cubicBezTo>
                  <a:pt x="10124" y="3330"/>
                  <a:pt x="10118" y="6685"/>
                  <a:pt x="10121" y="10013"/>
                </a:cubicBezTo>
                <a:lnTo>
                  <a:pt x="0" y="10013"/>
                </a:lnTo>
                <a:lnTo>
                  <a:pt x="1521" y="0"/>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18" name="Graphic 16">
            <a:extLst>
              <a:ext uri="{FF2B5EF4-FFF2-40B4-BE49-F238E27FC236}">
                <a16:creationId xmlns:a16="http://schemas.microsoft.com/office/drawing/2014/main" id="{179F83C0-C934-6DE9-2D23-7D2DCBA2647A}"/>
              </a:ext>
            </a:extLst>
          </p:cNvPr>
          <p:cNvSpPr/>
          <p:nvPr/>
        </p:nvSpPr>
        <p:spPr>
          <a:xfrm>
            <a:off x="0" y="0"/>
            <a:ext cx="8639936" cy="6858000"/>
          </a:xfrm>
          <a:custGeom>
            <a:avLst/>
            <a:gdLst>
              <a:gd name="connsiteX0" fmla="*/ 0 w 8639936"/>
              <a:gd name="connsiteY0" fmla="*/ 6858000 h 6858000"/>
              <a:gd name="connsiteX1" fmla="*/ 8021066 w 8639936"/>
              <a:gd name="connsiteY1" fmla="*/ 6858000 h 6858000"/>
              <a:gd name="connsiteX2" fmla="*/ 8639937 w 8639936"/>
              <a:gd name="connsiteY2" fmla="*/ 0 h 6858000"/>
              <a:gd name="connsiteX3" fmla="*/ 0 w 8639936"/>
              <a:gd name="connsiteY3" fmla="*/ 0 h 6858000"/>
              <a:gd name="connsiteX4" fmla="*/ 0 w 863993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936" h="6858000">
                <a:moveTo>
                  <a:pt x="0" y="6858000"/>
                </a:moveTo>
                <a:lnTo>
                  <a:pt x="8021066" y="6858000"/>
                </a:lnTo>
                <a:lnTo>
                  <a:pt x="8639937" y="0"/>
                </a:lnTo>
                <a:lnTo>
                  <a:pt x="0" y="0"/>
                </a:lnTo>
                <a:lnTo>
                  <a:pt x="0" y="6858000"/>
                </a:lnTo>
                <a:close/>
              </a:path>
            </a:pathLst>
          </a:custGeom>
          <a:noFill/>
        </p:spPr>
        <p:txBody>
          <a:bodyPr vert="horz" wrap="square" lIns="72000" tIns="36000" rIns="72000" bIns="36000" numCol="2" spcCol="648000" rtlCol="0">
            <a:noAutofit/>
          </a:bodyPr>
          <a:lstStyle/>
          <a:p>
            <a:pPr lvl="0" indent="0">
              <a:lnSpc>
                <a:spcPct val="100000"/>
              </a:lnSpc>
              <a:spcBef>
                <a:spcPts val="900"/>
              </a:spcBef>
              <a:buFont typeface="Arial" panose="020B0604020202020204" pitchFamily="34" charset="0"/>
              <a:buNone/>
            </a:pPr>
            <a:endParaRPr lang="da-DK" sz="1400" b="0">
              <a:solidFill>
                <a:schemeClr val="accent5"/>
              </a:solidFill>
              <a:effectLst/>
              <a:latin typeface="Aptos Light" panose="020B0004020202020204" pitchFamily="34" charset="0"/>
            </a:endParaRPr>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8" name="Text Placeholder 4">
            <a:extLst>
              <a:ext uri="{FF2B5EF4-FFF2-40B4-BE49-F238E27FC236}">
                <a16:creationId xmlns:a16="http://schemas.microsoft.com/office/drawing/2014/main" id="{FFE1F820-5C3F-AF4A-FC6B-C580D84A864B}"/>
              </a:ext>
            </a:extLst>
          </p:cNvPr>
          <p:cNvSpPr>
            <a:spLocks noGrp="1"/>
          </p:cNvSpPr>
          <p:nvPr>
            <p:ph type="body" sz="quarter" idx="26" hasCustomPrompt="1"/>
          </p:nvPr>
        </p:nvSpPr>
        <p:spPr>
          <a:xfrm>
            <a:off x="360000" y="1587600"/>
            <a:ext cx="7199998" cy="4606835"/>
          </a:xfrm>
          <a:prstGeom prst="rect">
            <a:avLst/>
          </a:prstGeom>
          <a:noFill/>
        </p:spPr>
        <p:txBody>
          <a:bodyPr wrap="square" lIns="0" tIns="0" rIns="0" bIns="0" numCol="2" spcCol="50400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two column text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Mauris et </a:t>
            </a:r>
            <a:r>
              <a:rPr lang="en-US" dirty="0" err="1"/>
              <a:t>orci</a:t>
            </a:r>
            <a:r>
              <a:rPr lang="en-US" dirty="0"/>
              <a: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r>
              <a:rPr lang="en-US" dirty="0"/>
              <a:t>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endParaRPr lang="en-US" dirty="0"/>
          </a:p>
          <a:p>
            <a:pPr marL="0" lvl="0" indent="0">
              <a:buNone/>
            </a:pPr>
            <a:endParaRPr lang="en-US" dirty="0"/>
          </a:p>
          <a:p>
            <a:pPr marL="0" lvl="0" indent="0">
              <a:buNone/>
            </a:pPr>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Mauris et </a:t>
            </a:r>
            <a:r>
              <a:rPr lang="en-US" dirty="0" err="1"/>
              <a:t>orci</a:t>
            </a:r>
            <a:r>
              <a:rPr lang="en-US" dirty="0"/>
              <a:t>.</a:t>
            </a:r>
          </a:p>
          <a:p>
            <a:pPr marL="0" lvl="0" indent="0">
              <a:buNone/>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lvl="0"/>
            <a:endParaRPr lang="da-DK" dirty="0"/>
          </a:p>
        </p:txBody>
      </p:sp>
      <p:sp>
        <p:nvSpPr>
          <p:cNvPr id="9" name="Text Placeholder 3">
            <a:extLst>
              <a:ext uri="{FF2B5EF4-FFF2-40B4-BE49-F238E27FC236}">
                <a16:creationId xmlns:a16="http://schemas.microsoft.com/office/drawing/2014/main" id="{02C2B366-6EAB-E530-92C4-FAC3AE19F089}"/>
              </a:ext>
            </a:extLst>
          </p:cNvPr>
          <p:cNvSpPr>
            <a:spLocks noGrp="1"/>
          </p:cNvSpPr>
          <p:nvPr>
            <p:ph type="body" sz="quarter" idx="22" hasCustomPrompt="1"/>
          </p:nvPr>
        </p:nvSpPr>
        <p:spPr>
          <a:xfrm>
            <a:off x="360000" y="360000"/>
            <a:ext cx="7200000" cy="720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Reference two columns: Click to edit headline</a:t>
            </a:r>
          </a:p>
        </p:txBody>
      </p:sp>
      <p:sp>
        <p:nvSpPr>
          <p:cNvPr id="10" name="Text Placeholder 3">
            <a:extLst>
              <a:ext uri="{FF2B5EF4-FFF2-40B4-BE49-F238E27FC236}">
                <a16:creationId xmlns:a16="http://schemas.microsoft.com/office/drawing/2014/main" id="{5BC6E959-67BE-ECD0-0CD8-AA2E82F54C47}"/>
              </a:ext>
            </a:extLst>
          </p:cNvPr>
          <p:cNvSpPr>
            <a:spLocks noGrp="1"/>
          </p:cNvSpPr>
          <p:nvPr>
            <p:ph type="body" sz="quarter" idx="25" hasCustomPrompt="1"/>
          </p:nvPr>
        </p:nvSpPr>
        <p:spPr>
          <a:xfrm>
            <a:off x="359999" y="1080000"/>
            <a:ext cx="7199999" cy="432000"/>
          </a:xfrm>
          <a:prstGeom prst="rect">
            <a:avLst/>
          </a:prstGeom>
          <a:noFill/>
        </p:spPr>
        <p:txBody>
          <a:bodyPr wrap="square" lIns="0" tIns="36000" rIns="72000" bIns="3600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3" name="Slide Number Placeholder 5">
            <a:extLst>
              <a:ext uri="{FF2B5EF4-FFF2-40B4-BE49-F238E27FC236}">
                <a16:creationId xmlns:a16="http://schemas.microsoft.com/office/drawing/2014/main" id="{5CA99DAD-65AE-6B99-C49D-068FC5215BDD}"/>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6" name="Logo on top">
            <a:extLst>
              <a:ext uri="{FF2B5EF4-FFF2-40B4-BE49-F238E27FC236}">
                <a16:creationId xmlns:a16="http://schemas.microsoft.com/office/drawing/2014/main" id="{D2E589A6-6C82-2A2F-9A2E-6EC79C68ED4D}"/>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62745609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meline_Steps/Phases__Red">
    <p:bg>
      <p:bgPr>
        <a:gradFill flip="none" rotWithShape="1">
          <a:gsLst>
            <a:gs pos="0">
              <a:schemeClr val="accent1"/>
            </a:gs>
            <a:gs pos="66000">
              <a:schemeClr val="accent3"/>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9DFA84B-C958-FF1F-9D37-566DAFE93AAD}"/>
              </a:ext>
              <a:ext uri="{C183D7F6-B498-43B3-948B-1728B52AA6E4}">
                <adec:decorative xmlns:adec="http://schemas.microsoft.com/office/drawing/2017/decorative" val="1"/>
              </a:ext>
            </a:extLst>
          </p:cNvPr>
          <p:cNvGrpSpPr/>
          <p:nvPr/>
        </p:nvGrpSpPr>
        <p:grpSpPr>
          <a:xfrm>
            <a:off x="8008177" y="1652504"/>
            <a:ext cx="1661882" cy="1042147"/>
            <a:chOff x="503657" y="1664507"/>
            <a:chExt cx="1661882" cy="1042147"/>
          </a:xfrm>
        </p:grpSpPr>
        <p:sp>
          <p:nvSpPr>
            <p:cNvPr id="10" name="Arrow: Pentagon 9">
              <a:extLst>
                <a:ext uri="{FF2B5EF4-FFF2-40B4-BE49-F238E27FC236}">
                  <a16:creationId xmlns:a16="http://schemas.microsoft.com/office/drawing/2014/main" id="{6A893BB6-9C8B-C1CA-BE61-B0684BE7ACEE}"/>
                </a:ext>
              </a:extLst>
            </p:cNvPr>
            <p:cNvSpPr>
              <a:spLocks noChangeAspect="1"/>
            </p:cNvSpPr>
            <p:nvPr/>
          </p:nvSpPr>
          <p:spPr>
            <a:xfrm>
              <a:off x="1246951" y="1708580"/>
              <a:ext cx="918588" cy="95400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nvGrpSpPr>
            <p:cNvPr id="13" name="Group 12">
              <a:extLst>
                <a:ext uri="{FF2B5EF4-FFF2-40B4-BE49-F238E27FC236}">
                  <a16:creationId xmlns:a16="http://schemas.microsoft.com/office/drawing/2014/main" id="{0083CB68-6111-CFDC-BD0E-DDE8846DE55F}"/>
                </a:ext>
              </a:extLst>
            </p:cNvPr>
            <p:cNvGrpSpPr/>
            <p:nvPr/>
          </p:nvGrpSpPr>
          <p:grpSpPr>
            <a:xfrm>
              <a:off x="503657" y="1664507"/>
              <a:ext cx="1042147" cy="1042147"/>
              <a:chOff x="2593397" y="4546429"/>
              <a:chExt cx="1042147" cy="1042147"/>
            </a:xfrm>
          </p:grpSpPr>
          <p:sp>
            <p:nvSpPr>
              <p:cNvPr id="14" name="Oval 13">
                <a:extLst>
                  <a:ext uri="{FF2B5EF4-FFF2-40B4-BE49-F238E27FC236}">
                    <a16:creationId xmlns:a16="http://schemas.microsoft.com/office/drawing/2014/main" id="{F6EEFB92-D5E0-C179-9618-CBB6092881CC}"/>
                  </a:ext>
                </a:extLst>
              </p:cNvPr>
              <p:cNvSpPr/>
              <p:nvPr/>
            </p:nvSpPr>
            <p:spPr>
              <a:xfrm>
                <a:off x="2593397" y="4546429"/>
                <a:ext cx="1042147" cy="1042147"/>
              </a:xfrm>
              <a:prstGeom prst="ellipse">
                <a:avLst/>
              </a:prstGeom>
              <a:solidFill>
                <a:schemeClr val="bg1"/>
              </a:solid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sp>
            <p:nvSpPr>
              <p:cNvPr id="15" name="Oval 14">
                <a:extLst>
                  <a:ext uri="{FF2B5EF4-FFF2-40B4-BE49-F238E27FC236}">
                    <a16:creationId xmlns:a16="http://schemas.microsoft.com/office/drawing/2014/main" id="{9EBF7174-9713-8267-52E9-E5E9A492D7A0}"/>
                  </a:ext>
                </a:extLst>
              </p:cNvPr>
              <p:cNvSpPr/>
              <p:nvPr/>
            </p:nvSpPr>
            <p:spPr>
              <a:xfrm>
                <a:off x="2634399" y="4587431"/>
                <a:ext cx="960142" cy="960142"/>
              </a:xfrm>
              <a:prstGeom prst="ellipse">
                <a:avLst/>
              </a:prstGeom>
              <a:gradFill>
                <a:gsLst>
                  <a:gs pos="0">
                    <a:srgbClr val="BA1223"/>
                  </a:gs>
                  <a:gs pos="50000">
                    <a:schemeClr val="accent2"/>
                  </a:gs>
                  <a:gs pos="100000">
                    <a:srgbClr val="820D19"/>
                  </a:gs>
                </a:gsLst>
                <a:path path="circle">
                  <a:fillToRect l="100000" t="100000"/>
                </a:path>
              </a:gra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grpSp>
      <p:grpSp>
        <p:nvGrpSpPr>
          <p:cNvPr id="16" name="Group 15">
            <a:extLst>
              <a:ext uri="{FF2B5EF4-FFF2-40B4-BE49-F238E27FC236}">
                <a16:creationId xmlns:a16="http://schemas.microsoft.com/office/drawing/2014/main" id="{7A8FC13E-9793-9D48-36AB-4C09D88A6301}"/>
              </a:ext>
              <a:ext uri="{C183D7F6-B498-43B3-948B-1728B52AA6E4}">
                <adec:decorative xmlns:adec="http://schemas.microsoft.com/office/drawing/2017/decorative" val="1"/>
              </a:ext>
            </a:extLst>
          </p:cNvPr>
          <p:cNvGrpSpPr/>
          <p:nvPr/>
        </p:nvGrpSpPr>
        <p:grpSpPr>
          <a:xfrm>
            <a:off x="6132047" y="1652504"/>
            <a:ext cx="1661882" cy="1042147"/>
            <a:chOff x="503657" y="1664507"/>
            <a:chExt cx="1661882" cy="1042147"/>
          </a:xfrm>
        </p:grpSpPr>
        <p:sp>
          <p:nvSpPr>
            <p:cNvPr id="17" name="Arrow: Pentagon 16">
              <a:extLst>
                <a:ext uri="{FF2B5EF4-FFF2-40B4-BE49-F238E27FC236}">
                  <a16:creationId xmlns:a16="http://schemas.microsoft.com/office/drawing/2014/main" id="{F9B48C7D-A30F-8425-6CC9-B1621D799346}"/>
                </a:ext>
              </a:extLst>
            </p:cNvPr>
            <p:cNvSpPr>
              <a:spLocks noChangeAspect="1"/>
            </p:cNvSpPr>
            <p:nvPr/>
          </p:nvSpPr>
          <p:spPr>
            <a:xfrm>
              <a:off x="1246951" y="1708580"/>
              <a:ext cx="918588" cy="95400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a:solidFill>
                  <a:schemeClr val="bg1"/>
                </a:solidFill>
              </a:endParaRPr>
            </a:p>
          </p:txBody>
        </p:sp>
        <p:grpSp>
          <p:nvGrpSpPr>
            <p:cNvPr id="18" name="Group 17">
              <a:extLst>
                <a:ext uri="{FF2B5EF4-FFF2-40B4-BE49-F238E27FC236}">
                  <a16:creationId xmlns:a16="http://schemas.microsoft.com/office/drawing/2014/main" id="{0914C337-F533-47C2-A5FE-F5546FB6B909}"/>
                </a:ext>
              </a:extLst>
            </p:cNvPr>
            <p:cNvGrpSpPr/>
            <p:nvPr/>
          </p:nvGrpSpPr>
          <p:grpSpPr>
            <a:xfrm>
              <a:off x="503657" y="1664507"/>
              <a:ext cx="1042147" cy="1042147"/>
              <a:chOff x="2593397" y="4546429"/>
              <a:chExt cx="1042147" cy="1042147"/>
            </a:xfrm>
          </p:grpSpPr>
          <p:sp>
            <p:nvSpPr>
              <p:cNvPr id="19" name="Oval 18">
                <a:extLst>
                  <a:ext uri="{FF2B5EF4-FFF2-40B4-BE49-F238E27FC236}">
                    <a16:creationId xmlns:a16="http://schemas.microsoft.com/office/drawing/2014/main" id="{705E568F-7FB9-70EB-F240-41D92A7C5E9F}"/>
                  </a:ext>
                </a:extLst>
              </p:cNvPr>
              <p:cNvSpPr/>
              <p:nvPr/>
            </p:nvSpPr>
            <p:spPr>
              <a:xfrm>
                <a:off x="2593397" y="4546429"/>
                <a:ext cx="1042147" cy="1042147"/>
              </a:xfrm>
              <a:prstGeom prst="ellipse">
                <a:avLst/>
              </a:prstGeom>
              <a:gradFill>
                <a:gsLst>
                  <a:gs pos="0">
                    <a:srgbClr val="BA1223"/>
                  </a:gs>
                  <a:gs pos="50000">
                    <a:schemeClr val="accent2"/>
                  </a:gs>
                  <a:gs pos="100000">
                    <a:srgbClr val="820D19"/>
                  </a:gs>
                </a:gsLst>
                <a:path path="circle">
                  <a:fillToRect l="100000" t="100000"/>
                </a:path>
              </a:grad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sp>
            <p:nvSpPr>
              <p:cNvPr id="20" name="Oval 19">
                <a:extLst>
                  <a:ext uri="{FF2B5EF4-FFF2-40B4-BE49-F238E27FC236}">
                    <a16:creationId xmlns:a16="http://schemas.microsoft.com/office/drawing/2014/main" id="{0EBC34D1-4887-0754-43D7-DB3AEE8102EB}"/>
                  </a:ext>
                </a:extLst>
              </p:cNvPr>
              <p:cNvSpPr/>
              <p:nvPr/>
            </p:nvSpPr>
            <p:spPr>
              <a:xfrm>
                <a:off x="2634399" y="4587431"/>
                <a:ext cx="960142" cy="96014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grpSp>
      <p:grpSp>
        <p:nvGrpSpPr>
          <p:cNvPr id="21" name="Group 20">
            <a:extLst>
              <a:ext uri="{FF2B5EF4-FFF2-40B4-BE49-F238E27FC236}">
                <a16:creationId xmlns:a16="http://schemas.microsoft.com/office/drawing/2014/main" id="{68D51F58-B2E1-EC79-B33F-702E889D876D}"/>
              </a:ext>
              <a:ext uri="{C183D7F6-B498-43B3-948B-1728B52AA6E4}">
                <adec:decorative xmlns:adec="http://schemas.microsoft.com/office/drawing/2017/decorative" val="1"/>
              </a:ext>
            </a:extLst>
          </p:cNvPr>
          <p:cNvGrpSpPr/>
          <p:nvPr/>
        </p:nvGrpSpPr>
        <p:grpSpPr>
          <a:xfrm>
            <a:off x="4255917" y="1652504"/>
            <a:ext cx="1661882" cy="1042147"/>
            <a:chOff x="503657" y="1664507"/>
            <a:chExt cx="1661882" cy="1042147"/>
          </a:xfrm>
        </p:grpSpPr>
        <p:sp>
          <p:nvSpPr>
            <p:cNvPr id="22" name="Arrow: Pentagon 21">
              <a:extLst>
                <a:ext uri="{FF2B5EF4-FFF2-40B4-BE49-F238E27FC236}">
                  <a16:creationId xmlns:a16="http://schemas.microsoft.com/office/drawing/2014/main" id="{A4597F1C-CB50-1F82-1E0A-68612997B81C}"/>
                </a:ext>
              </a:extLst>
            </p:cNvPr>
            <p:cNvSpPr>
              <a:spLocks noChangeAspect="1"/>
            </p:cNvSpPr>
            <p:nvPr/>
          </p:nvSpPr>
          <p:spPr>
            <a:xfrm>
              <a:off x="1246951" y="1708580"/>
              <a:ext cx="918588" cy="95400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a:solidFill>
                  <a:schemeClr val="bg1"/>
                </a:solidFill>
              </a:endParaRPr>
            </a:p>
          </p:txBody>
        </p:sp>
        <p:grpSp>
          <p:nvGrpSpPr>
            <p:cNvPr id="23" name="Group 22">
              <a:extLst>
                <a:ext uri="{FF2B5EF4-FFF2-40B4-BE49-F238E27FC236}">
                  <a16:creationId xmlns:a16="http://schemas.microsoft.com/office/drawing/2014/main" id="{CDBA1A1C-AC65-9E05-2088-46EF21474E3B}"/>
                </a:ext>
              </a:extLst>
            </p:cNvPr>
            <p:cNvGrpSpPr/>
            <p:nvPr/>
          </p:nvGrpSpPr>
          <p:grpSpPr>
            <a:xfrm>
              <a:off x="503657" y="1664507"/>
              <a:ext cx="1042147" cy="1042147"/>
              <a:chOff x="2593397" y="4546429"/>
              <a:chExt cx="1042147" cy="1042147"/>
            </a:xfrm>
          </p:grpSpPr>
          <p:sp>
            <p:nvSpPr>
              <p:cNvPr id="24" name="Oval 23">
                <a:extLst>
                  <a:ext uri="{FF2B5EF4-FFF2-40B4-BE49-F238E27FC236}">
                    <a16:creationId xmlns:a16="http://schemas.microsoft.com/office/drawing/2014/main" id="{9F844B25-BD9F-C44F-F13E-EFE19B331E16}"/>
                  </a:ext>
                </a:extLst>
              </p:cNvPr>
              <p:cNvSpPr/>
              <p:nvPr/>
            </p:nvSpPr>
            <p:spPr>
              <a:xfrm>
                <a:off x="2593397" y="4546429"/>
                <a:ext cx="1042147" cy="1042147"/>
              </a:xfrm>
              <a:prstGeom prst="ellipse">
                <a:avLst/>
              </a:prstGeom>
              <a:gradFill>
                <a:gsLst>
                  <a:gs pos="0">
                    <a:schemeClr val="bg1"/>
                  </a:gs>
                  <a:gs pos="50000">
                    <a:schemeClr val="accent2"/>
                  </a:gs>
                  <a:gs pos="100000">
                    <a:srgbClr val="820D19"/>
                  </a:gs>
                </a:gsLst>
                <a:path path="circle">
                  <a:fillToRect l="100000" t="100000"/>
                </a:path>
              </a:gradFill>
              <a:ln w="508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sp>
            <p:nvSpPr>
              <p:cNvPr id="25" name="Oval 24">
                <a:extLst>
                  <a:ext uri="{FF2B5EF4-FFF2-40B4-BE49-F238E27FC236}">
                    <a16:creationId xmlns:a16="http://schemas.microsoft.com/office/drawing/2014/main" id="{57159C6B-B68E-ABD7-E146-43906D72C1BD}"/>
                  </a:ext>
                </a:extLst>
              </p:cNvPr>
              <p:cNvSpPr/>
              <p:nvPr/>
            </p:nvSpPr>
            <p:spPr>
              <a:xfrm>
                <a:off x="2634399" y="4587431"/>
                <a:ext cx="960142" cy="960142"/>
              </a:xfrm>
              <a:prstGeom prst="ellipse">
                <a:avLst/>
              </a:prstGeom>
              <a:gradFill>
                <a:gsLst>
                  <a:gs pos="0">
                    <a:srgbClr val="BA1223"/>
                  </a:gs>
                  <a:gs pos="50000">
                    <a:schemeClr val="accent2"/>
                  </a:gs>
                  <a:gs pos="100000">
                    <a:srgbClr val="820D19"/>
                  </a:gs>
                </a:gsLst>
                <a:path path="circle">
                  <a:fillToRect l="100000" t="100000"/>
                </a:path>
              </a:gra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grpSp>
      <p:grpSp>
        <p:nvGrpSpPr>
          <p:cNvPr id="26" name="Group 25">
            <a:extLst>
              <a:ext uri="{FF2B5EF4-FFF2-40B4-BE49-F238E27FC236}">
                <a16:creationId xmlns:a16="http://schemas.microsoft.com/office/drawing/2014/main" id="{D7FAF861-6A02-A753-B4B8-95800DADF7B0}"/>
              </a:ext>
              <a:ext uri="{C183D7F6-B498-43B3-948B-1728B52AA6E4}">
                <adec:decorative xmlns:adec="http://schemas.microsoft.com/office/drawing/2017/decorative" val="1"/>
              </a:ext>
            </a:extLst>
          </p:cNvPr>
          <p:cNvGrpSpPr/>
          <p:nvPr/>
        </p:nvGrpSpPr>
        <p:grpSpPr>
          <a:xfrm>
            <a:off x="2379787" y="1652504"/>
            <a:ext cx="1661882" cy="1042147"/>
            <a:chOff x="503657" y="1664507"/>
            <a:chExt cx="1661882" cy="1042147"/>
          </a:xfrm>
        </p:grpSpPr>
        <p:sp>
          <p:nvSpPr>
            <p:cNvPr id="27" name="Arrow: Pentagon 26">
              <a:extLst>
                <a:ext uri="{FF2B5EF4-FFF2-40B4-BE49-F238E27FC236}">
                  <a16:creationId xmlns:a16="http://schemas.microsoft.com/office/drawing/2014/main" id="{CF86A300-35FC-7C18-4DC3-F83B8A10D531}"/>
                </a:ext>
              </a:extLst>
            </p:cNvPr>
            <p:cNvSpPr>
              <a:spLocks noChangeAspect="1"/>
            </p:cNvSpPr>
            <p:nvPr/>
          </p:nvSpPr>
          <p:spPr>
            <a:xfrm>
              <a:off x="1246951" y="1708580"/>
              <a:ext cx="918588" cy="95400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nvGrpSpPr>
            <p:cNvPr id="28" name="Group 27">
              <a:extLst>
                <a:ext uri="{FF2B5EF4-FFF2-40B4-BE49-F238E27FC236}">
                  <a16:creationId xmlns:a16="http://schemas.microsoft.com/office/drawing/2014/main" id="{BBF8BAA3-986A-FD7C-2679-CB7303B26DF1}"/>
                </a:ext>
              </a:extLst>
            </p:cNvPr>
            <p:cNvGrpSpPr/>
            <p:nvPr/>
          </p:nvGrpSpPr>
          <p:grpSpPr>
            <a:xfrm>
              <a:off x="503657" y="1664507"/>
              <a:ext cx="1042147" cy="1042147"/>
              <a:chOff x="2593397" y="4546429"/>
              <a:chExt cx="1042147" cy="1042147"/>
            </a:xfrm>
          </p:grpSpPr>
          <p:sp>
            <p:nvSpPr>
              <p:cNvPr id="29" name="Oval 28">
                <a:extLst>
                  <a:ext uri="{FF2B5EF4-FFF2-40B4-BE49-F238E27FC236}">
                    <a16:creationId xmlns:a16="http://schemas.microsoft.com/office/drawing/2014/main" id="{CE6C6F87-0C50-8B92-6677-774A71408791}"/>
                  </a:ext>
                </a:extLst>
              </p:cNvPr>
              <p:cNvSpPr/>
              <p:nvPr/>
            </p:nvSpPr>
            <p:spPr>
              <a:xfrm>
                <a:off x="2593397" y="4546429"/>
                <a:ext cx="1042147" cy="1042147"/>
              </a:xfrm>
              <a:prstGeom prst="ellipse">
                <a:avLst/>
              </a:prstGeom>
              <a:gradFill>
                <a:gsLst>
                  <a:gs pos="50000">
                    <a:schemeClr val="accent2"/>
                  </a:gs>
                  <a:gs pos="100000">
                    <a:srgbClr val="820D19"/>
                  </a:gs>
                </a:gsLst>
                <a:path path="circle">
                  <a:fillToRect l="100000" t="100000"/>
                </a:path>
              </a:grad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sp>
            <p:nvSpPr>
              <p:cNvPr id="30" name="Oval 29">
                <a:extLst>
                  <a:ext uri="{FF2B5EF4-FFF2-40B4-BE49-F238E27FC236}">
                    <a16:creationId xmlns:a16="http://schemas.microsoft.com/office/drawing/2014/main" id="{78E41CD6-24CE-9183-C38B-89B464B1DFEE}"/>
                  </a:ext>
                </a:extLst>
              </p:cNvPr>
              <p:cNvSpPr/>
              <p:nvPr/>
            </p:nvSpPr>
            <p:spPr>
              <a:xfrm>
                <a:off x="2634399" y="4587431"/>
                <a:ext cx="960142" cy="96014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grpSp>
      <p:grpSp>
        <p:nvGrpSpPr>
          <p:cNvPr id="3" name="Group 2">
            <a:extLst>
              <a:ext uri="{FF2B5EF4-FFF2-40B4-BE49-F238E27FC236}">
                <a16:creationId xmlns:a16="http://schemas.microsoft.com/office/drawing/2014/main" id="{98571CCB-CB90-76A0-5C8B-38D8FB1EE260}"/>
              </a:ext>
              <a:ext uri="{C183D7F6-B498-43B3-948B-1728B52AA6E4}">
                <adec:decorative xmlns:adec="http://schemas.microsoft.com/office/drawing/2017/decorative" val="1"/>
              </a:ext>
            </a:extLst>
          </p:cNvPr>
          <p:cNvGrpSpPr/>
          <p:nvPr/>
        </p:nvGrpSpPr>
        <p:grpSpPr>
          <a:xfrm>
            <a:off x="9884306" y="1652504"/>
            <a:ext cx="1661882" cy="1042147"/>
            <a:chOff x="503657" y="1664507"/>
            <a:chExt cx="1661882" cy="1042147"/>
          </a:xfrm>
        </p:grpSpPr>
        <p:sp>
          <p:nvSpPr>
            <p:cNvPr id="5" name="Arrow: Pentagon 4">
              <a:extLst>
                <a:ext uri="{FF2B5EF4-FFF2-40B4-BE49-F238E27FC236}">
                  <a16:creationId xmlns:a16="http://schemas.microsoft.com/office/drawing/2014/main" id="{F0087ED5-D897-1F7D-0718-0D5E4BF698E3}"/>
                </a:ext>
              </a:extLst>
            </p:cNvPr>
            <p:cNvSpPr>
              <a:spLocks noChangeAspect="1"/>
            </p:cNvSpPr>
            <p:nvPr/>
          </p:nvSpPr>
          <p:spPr>
            <a:xfrm>
              <a:off x="1246951" y="1708580"/>
              <a:ext cx="918588" cy="95400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a:solidFill>
                  <a:schemeClr val="bg1"/>
                </a:solidFill>
              </a:endParaRPr>
            </a:p>
          </p:txBody>
        </p:sp>
        <p:grpSp>
          <p:nvGrpSpPr>
            <p:cNvPr id="6" name="Group 5">
              <a:extLst>
                <a:ext uri="{FF2B5EF4-FFF2-40B4-BE49-F238E27FC236}">
                  <a16:creationId xmlns:a16="http://schemas.microsoft.com/office/drawing/2014/main" id="{94A5FCC2-2A9F-692B-FE56-E4871AE60C7F}"/>
                </a:ext>
              </a:extLst>
            </p:cNvPr>
            <p:cNvGrpSpPr/>
            <p:nvPr/>
          </p:nvGrpSpPr>
          <p:grpSpPr>
            <a:xfrm>
              <a:off x="503657" y="1664507"/>
              <a:ext cx="1042147" cy="1042147"/>
              <a:chOff x="2593397" y="4546429"/>
              <a:chExt cx="1042147" cy="1042147"/>
            </a:xfrm>
          </p:grpSpPr>
          <p:sp>
            <p:nvSpPr>
              <p:cNvPr id="7" name="Oval 6">
                <a:extLst>
                  <a:ext uri="{FF2B5EF4-FFF2-40B4-BE49-F238E27FC236}">
                    <a16:creationId xmlns:a16="http://schemas.microsoft.com/office/drawing/2014/main" id="{3E2D9E7E-D180-0612-2DE9-60C6EBE6B7FE}"/>
                  </a:ext>
                </a:extLst>
              </p:cNvPr>
              <p:cNvSpPr/>
              <p:nvPr/>
            </p:nvSpPr>
            <p:spPr>
              <a:xfrm>
                <a:off x="2593397" y="4546429"/>
                <a:ext cx="1042147" cy="1042147"/>
              </a:xfrm>
              <a:prstGeom prst="ellipse">
                <a:avLst/>
              </a:prstGeom>
              <a:solidFill>
                <a:schemeClr val="bg1"/>
              </a:solid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sp>
            <p:nvSpPr>
              <p:cNvPr id="8" name="Oval 7">
                <a:extLst>
                  <a:ext uri="{FF2B5EF4-FFF2-40B4-BE49-F238E27FC236}">
                    <a16:creationId xmlns:a16="http://schemas.microsoft.com/office/drawing/2014/main" id="{E0DB4226-7E33-6BBF-77F9-C807DB48B84A}"/>
                  </a:ext>
                </a:extLst>
              </p:cNvPr>
              <p:cNvSpPr/>
              <p:nvPr/>
            </p:nvSpPr>
            <p:spPr>
              <a:xfrm>
                <a:off x="2634399" y="4587431"/>
                <a:ext cx="960142" cy="960142"/>
              </a:xfrm>
              <a:prstGeom prst="ellipse">
                <a:avLst/>
              </a:prstGeom>
              <a:gradFill>
                <a:gsLst>
                  <a:gs pos="0">
                    <a:srgbClr val="BA1223"/>
                  </a:gs>
                  <a:gs pos="50000">
                    <a:schemeClr val="accent2"/>
                  </a:gs>
                  <a:gs pos="100000">
                    <a:srgbClr val="820D19"/>
                  </a:gs>
                </a:gsLst>
                <a:path path="circle">
                  <a:fillToRect l="100000" t="100000"/>
                </a:path>
              </a:gra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grpSp>
      <p:sp>
        <p:nvSpPr>
          <p:cNvPr id="47" name="Text Placeholder 2">
            <a:extLst>
              <a:ext uri="{FF2B5EF4-FFF2-40B4-BE49-F238E27FC236}">
                <a16:creationId xmlns:a16="http://schemas.microsoft.com/office/drawing/2014/main" id="{B7712E41-D76B-4E73-97DD-64F939A83D89}"/>
              </a:ext>
              <a:ext uri="{C183D7F6-B498-43B3-948B-1728B52AA6E4}">
                <adec:decorative xmlns:adec="http://schemas.microsoft.com/office/drawing/2017/decorative" val="1"/>
              </a:ext>
            </a:extLst>
          </p:cNvPr>
          <p:cNvSpPr>
            <a:spLocks noGrp="1"/>
          </p:cNvSpPr>
          <p:nvPr>
            <p:ph type="body" sz="quarter" idx="26" hasCustomPrompt="1"/>
          </p:nvPr>
        </p:nvSpPr>
        <p:spPr>
          <a:xfrm>
            <a:off x="503657" y="3022573"/>
            <a:ext cx="1661882" cy="2768763"/>
          </a:xfrm>
          <a:prstGeom prst="rect">
            <a:avLst/>
          </a:prstGeom>
          <a:ln w="12700">
            <a:solidFill>
              <a:schemeClr val="bg1"/>
            </a:solidFill>
          </a:ln>
        </p:spPr>
        <p:txBody>
          <a:bodyPr lIns="72000" tIns="108000" rIns="72000" bIns="108000" anchor="t">
            <a:noAutofit/>
          </a:bodyPr>
          <a:lstStyle>
            <a:lvl1pPr marL="0" indent="0" algn="l">
              <a:lnSpc>
                <a:spcPts val="800"/>
              </a:lnSpc>
              <a:buNone/>
              <a:defRPr sz="1400">
                <a:solidFill>
                  <a:schemeClr val="bg1"/>
                </a:solidFill>
                <a:latin typeface="+mn-lt"/>
              </a:defRPr>
            </a:lvl1pPr>
          </a:lstStyle>
          <a:p>
            <a:pPr lvl="0"/>
            <a:r>
              <a:rPr lang="en-US" dirty="0"/>
              <a:t>Click to edit text</a:t>
            </a:r>
          </a:p>
        </p:txBody>
      </p:sp>
      <p:grpSp>
        <p:nvGrpSpPr>
          <p:cNvPr id="2" name="Group 1">
            <a:extLst>
              <a:ext uri="{FF2B5EF4-FFF2-40B4-BE49-F238E27FC236}">
                <a16:creationId xmlns:a16="http://schemas.microsoft.com/office/drawing/2014/main" id="{94E8658C-18F0-A486-4669-B32D2BE7B082}"/>
              </a:ext>
              <a:ext uri="{C183D7F6-B498-43B3-948B-1728B52AA6E4}">
                <adec:decorative xmlns:adec="http://schemas.microsoft.com/office/drawing/2017/decorative" val="1"/>
              </a:ext>
            </a:extLst>
          </p:cNvPr>
          <p:cNvGrpSpPr/>
          <p:nvPr/>
        </p:nvGrpSpPr>
        <p:grpSpPr>
          <a:xfrm>
            <a:off x="503657" y="1652504"/>
            <a:ext cx="1661882" cy="1042147"/>
            <a:chOff x="503657" y="1664507"/>
            <a:chExt cx="1661882" cy="1042147"/>
          </a:xfrm>
        </p:grpSpPr>
        <p:sp>
          <p:nvSpPr>
            <p:cNvPr id="42" name="Arrow: Pentagon 41">
              <a:extLst>
                <a:ext uri="{FF2B5EF4-FFF2-40B4-BE49-F238E27FC236}">
                  <a16:creationId xmlns:a16="http://schemas.microsoft.com/office/drawing/2014/main" id="{31FC0508-0263-4AD9-86D2-1E114D6521DD}"/>
                </a:ext>
              </a:extLst>
            </p:cNvPr>
            <p:cNvSpPr>
              <a:spLocks noChangeAspect="1"/>
            </p:cNvSpPr>
            <p:nvPr/>
          </p:nvSpPr>
          <p:spPr>
            <a:xfrm>
              <a:off x="1246951" y="1708580"/>
              <a:ext cx="918588" cy="954000"/>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nvGrpSpPr>
            <p:cNvPr id="43" name="Group 42">
              <a:extLst>
                <a:ext uri="{FF2B5EF4-FFF2-40B4-BE49-F238E27FC236}">
                  <a16:creationId xmlns:a16="http://schemas.microsoft.com/office/drawing/2014/main" id="{8CDEFB59-B55A-6A0E-582A-712E63336B91}"/>
                </a:ext>
              </a:extLst>
            </p:cNvPr>
            <p:cNvGrpSpPr/>
            <p:nvPr/>
          </p:nvGrpSpPr>
          <p:grpSpPr>
            <a:xfrm>
              <a:off x="503657" y="1664507"/>
              <a:ext cx="1042147" cy="1042147"/>
              <a:chOff x="2593397" y="4546429"/>
              <a:chExt cx="1042147" cy="1042147"/>
            </a:xfrm>
          </p:grpSpPr>
          <p:sp>
            <p:nvSpPr>
              <p:cNvPr id="45" name="Oval 44">
                <a:extLst>
                  <a:ext uri="{FF2B5EF4-FFF2-40B4-BE49-F238E27FC236}">
                    <a16:creationId xmlns:a16="http://schemas.microsoft.com/office/drawing/2014/main" id="{CCF7E463-C402-6E9E-B653-A6B70DB0E9EE}"/>
                  </a:ext>
                </a:extLst>
              </p:cNvPr>
              <p:cNvSpPr/>
              <p:nvPr/>
            </p:nvSpPr>
            <p:spPr>
              <a:xfrm>
                <a:off x="2593397" y="4546429"/>
                <a:ext cx="1042147" cy="1042147"/>
              </a:xfrm>
              <a:prstGeom prst="ellipse">
                <a:avLst/>
              </a:prstGeom>
              <a:gradFill>
                <a:gsLst>
                  <a:gs pos="0">
                    <a:srgbClr val="BA1223"/>
                  </a:gs>
                  <a:gs pos="50000">
                    <a:schemeClr val="accent2"/>
                  </a:gs>
                  <a:gs pos="100000">
                    <a:srgbClr val="820D19"/>
                  </a:gs>
                </a:gsLst>
                <a:path path="circle">
                  <a:fillToRect l="100000" t="100000"/>
                </a:path>
              </a:gradFill>
              <a:ln w="508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sp>
            <p:nvSpPr>
              <p:cNvPr id="52" name="Oval 51">
                <a:extLst>
                  <a:ext uri="{FF2B5EF4-FFF2-40B4-BE49-F238E27FC236}">
                    <a16:creationId xmlns:a16="http://schemas.microsoft.com/office/drawing/2014/main" id="{87EA1857-17DE-8A5E-DCBD-4224B19C3955}"/>
                  </a:ext>
                </a:extLst>
              </p:cNvPr>
              <p:cNvSpPr/>
              <p:nvPr/>
            </p:nvSpPr>
            <p:spPr>
              <a:xfrm>
                <a:off x="2634399" y="4587431"/>
                <a:ext cx="960142" cy="960142"/>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da-DK" dirty="0">
                  <a:solidFill>
                    <a:schemeClr val="bg1"/>
                  </a:solidFill>
                </a:endParaRPr>
              </a:p>
            </p:txBody>
          </p:sp>
        </p:grpSp>
      </p:grpSp>
      <p:sp>
        <p:nvSpPr>
          <p:cNvPr id="49" name="Text Placeholder 2">
            <a:extLst>
              <a:ext uri="{FF2B5EF4-FFF2-40B4-BE49-F238E27FC236}">
                <a16:creationId xmlns:a16="http://schemas.microsoft.com/office/drawing/2014/main" id="{CEE5636E-1AA3-4A80-8839-318629DDCC85}"/>
              </a:ext>
            </a:extLst>
          </p:cNvPr>
          <p:cNvSpPr>
            <a:spLocks noGrp="1"/>
          </p:cNvSpPr>
          <p:nvPr>
            <p:ph type="body" sz="quarter" idx="28" hasCustomPrompt="1"/>
          </p:nvPr>
        </p:nvSpPr>
        <p:spPr>
          <a:xfrm>
            <a:off x="680048" y="1901533"/>
            <a:ext cx="689364" cy="568093"/>
          </a:xfrm>
          <a:prstGeom prst="rect">
            <a:avLst/>
          </a:prstGeom>
        </p:spPr>
        <p:txBody>
          <a:bodyPr lIns="0" tIns="36000" rIns="0" bIns="0" anchor="ctr">
            <a:noAutofit/>
          </a:bodyPr>
          <a:lstStyle>
            <a:lvl1pPr marL="0" indent="0" algn="ctr">
              <a:lnSpc>
                <a:spcPts val="800"/>
              </a:lnSpc>
              <a:buNone/>
              <a:defRPr sz="1600">
                <a:solidFill>
                  <a:schemeClr val="bg1"/>
                </a:solidFill>
                <a:latin typeface="Aptos Serif" panose="02020604070405020304" pitchFamily="18" charset="0"/>
                <a:cs typeface="Aptos Serif" panose="02020604070405020304" pitchFamily="18" charset="0"/>
              </a:defRPr>
            </a:lvl1pPr>
          </a:lstStyle>
          <a:p>
            <a:pPr lvl="0"/>
            <a:r>
              <a:rPr lang="en-US" dirty="0"/>
              <a:t>1</a:t>
            </a:r>
          </a:p>
        </p:txBody>
      </p:sp>
      <p:sp>
        <p:nvSpPr>
          <p:cNvPr id="88" name="Text Placeholder 2">
            <a:extLst>
              <a:ext uri="{FF2B5EF4-FFF2-40B4-BE49-F238E27FC236}">
                <a16:creationId xmlns:a16="http://schemas.microsoft.com/office/drawing/2014/main" id="{CAC2D29C-A043-26B0-CD6E-0831E3C5FF08}"/>
              </a:ext>
            </a:extLst>
          </p:cNvPr>
          <p:cNvSpPr>
            <a:spLocks noGrp="1"/>
          </p:cNvSpPr>
          <p:nvPr>
            <p:ph type="body" sz="quarter" idx="32" hasCustomPrompt="1"/>
          </p:nvPr>
        </p:nvSpPr>
        <p:spPr>
          <a:xfrm>
            <a:off x="2551998" y="1901532"/>
            <a:ext cx="689364" cy="568093"/>
          </a:xfrm>
          <a:prstGeom prst="rect">
            <a:avLst/>
          </a:prstGeom>
        </p:spPr>
        <p:txBody>
          <a:bodyPr lIns="0" tIns="36000" rIns="0" bIns="0" anchor="ctr">
            <a:noAutofit/>
          </a:bodyPr>
          <a:lstStyle>
            <a:lvl1pPr marL="0" indent="0" algn="ctr">
              <a:lnSpc>
                <a:spcPts val="800"/>
              </a:lnSpc>
              <a:buNone/>
              <a:defRPr sz="1600">
                <a:solidFill>
                  <a:schemeClr val="bg1"/>
                </a:solidFill>
                <a:latin typeface="Aptos Serif" panose="02020604070405020304" pitchFamily="18" charset="0"/>
                <a:cs typeface="Aptos Serif" panose="02020604070405020304" pitchFamily="18" charset="0"/>
              </a:defRPr>
            </a:lvl1pPr>
          </a:lstStyle>
          <a:p>
            <a:pPr lvl="0"/>
            <a:r>
              <a:rPr lang="en-US" dirty="0"/>
              <a:t>2</a:t>
            </a:r>
          </a:p>
        </p:txBody>
      </p:sp>
      <p:sp>
        <p:nvSpPr>
          <p:cNvPr id="89" name="Text Placeholder 2">
            <a:extLst>
              <a:ext uri="{FF2B5EF4-FFF2-40B4-BE49-F238E27FC236}">
                <a16:creationId xmlns:a16="http://schemas.microsoft.com/office/drawing/2014/main" id="{EE2C6329-84BD-3606-878D-7CD1C4F37536}"/>
              </a:ext>
            </a:extLst>
          </p:cNvPr>
          <p:cNvSpPr>
            <a:spLocks noGrp="1"/>
          </p:cNvSpPr>
          <p:nvPr>
            <p:ph type="body" sz="quarter" idx="33" hasCustomPrompt="1"/>
          </p:nvPr>
        </p:nvSpPr>
        <p:spPr>
          <a:xfrm>
            <a:off x="4438164" y="1901532"/>
            <a:ext cx="689364" cy="568093"/>
          </a:xfrm>
          <a:prstGeom prst="rect">
            <a:avLst/>
          </a:prstGeom>
        </p:spPr>
        <p:txBody>
          <a:bodyPr lIns="0" tIns="36000" rIns="0" bIns="0" anchor="ctr">
            <a:noAutofit/>
          </a:bodyPr>
          <a:lstStyle>
            <a:lvl1pPr marL="0" indent="0" algn="ctr">
              <a:lnSpc>
                <a:spcPts val="800"/>
              </a:lnSpc>
              <a:buNone/>
              <a:defRPr sz="1600">
                <a:solidFill>
                  <a:schemeClr val="bg1"/>
                </a:solidFill>
                <a:latin typeface="Aptos Serif" panose="02020604070405020304" pitchFamily="18" charset="0"/>
                <a:cs typeface="Aptos Serif" panose="02020604070405020304" pitchFamily="18" charset="0"/>
              </a:defRPr>
            </a:lvl1pPr>
          </a:lstStyle>
          <a:p>
            <a:pPr lvl="0"/>
            <a:r>
              <a:rPr lang="en-US" dirty="0"/>
              <a:t>3</a:t>
            </a:r>
          </a:p>
        </p:txBody>
      </p:sp>
      <p:sp>
        <p:nvSpPr>
          <p:cNvPr id="90" name="Text Placeholder 2">
            <a:extLst>
              <a:ext uri="{FF2B5EF4-FFF2-40B4-BE49-F238E27FC236}">
                <a16:creationId xmlns:a16="http://schemas.microsoft.com/office/drawing/2014/main" id="{DFF522E4-D121-FC1D-857F-D8B091F9292C}"/>
              </a:ext>
            </a:extLst>
          </p:cNvPr>
          <p:cNvSpPr>
            <a:spLocks noGrp="1"/>
          </p:cNvSpPr>
          <p:nvPr>
            <p:ph type="body" sz="quarter" idx="34" hasCustomPrompt="1"/>
          </p:nvPr>
        </p:nvSpPr>
        <p:spPr>
          <a:xfrm>
            <a:off x="6312179" y="1901531"/>
            <a:ext cx="689364" cy="568093"/>
          </a:xfrm>
          <a:prstGeom prst="rect">
            <a:avLst/>
          </a:prstGeom>
        </p:spPr>
        <p:txBody>
          <a:bodyPr lIns="0" tIns="36000" rIns="0" bIns="0" anchor="ctr">
            <a:noAutofit/>
          </a:bodyPr>
          <a:lstStyle>
            <a:lvl1pPr marL="0" indent="0" algn="ctr">
              <a:lnSpc>
                <a:spcPts val="800"/>
              </a:lnSpc>
              <a:buNone/>
              <a:defRPr sz="1600">
                <a:solidFill>
                  <a:schemeClr val="bg1"/>
                </a:solidFill>
                <a:latin typeface="Aptos Serif" panose="02020604070405020304" pitchFamily="18" charset="0"/>
                <a:cs typeface="Aptos Serif" panose="02020604070405020304" pitchFamily="18" charset="0"/>
              </a:defRPr>
            </a:lvl1pPr>
          </a:lstStyle>
          <a:p>
            <a:pPr lvl="0"/>
            <a:r>
              <a:rPr lang="en-US" dirty="0"/>
              <a:t>4</a:t>
            </a:r>
          </a:p>
        </p:txBody>
      </p:sp>
      <p:sp>
        <p:nvSpPr>
          <p:cNvPr id="91" name="Text Placeholder 2">
            <a:extLst>
              <a:ext uri="{FF2B5EF4-FFF2-40B4-BE49-F238E27FC236}">
                <a16:creationId xmlns:a16="http://schemas.microsoft.com/office/drawing/2014/main" id="{151263EB-BB63-EED0-4139-4743FB70E329}"/>
              </a:ext>
            </a:extLst>
          </p:cNvPr>
          <p:cNvSpPr>
            <a:spLocks noGrp="1"/>
          </p:cNvSpPr>
          <p:nvPr>
            <p:ph type="body" sz="quarter" idx="35" hasCustomPrompt="1"/>
          </p:nvPr>
        </p:nvSpPr>
        <p:spPr>
          <a:xfrm>
            <a:off x="8176108" y="1901530"/>
            <a:ext cx="689364" cy="568093"/>
          </a:xfrm>
          <a:prstGeom prst="rect">
            <a:avLst/>
          </a:prstGeom>
        </p:spPr>
        <p:txBody>
          <a:bodyPr lIns="0" tIns="36000" rIns="0" bIns="0" anchor="ctr">
            <a:noAutofit/>
          </a:bodyPr>
          <a:lstStyle>
            <a:lvl1pPr marL="0" indent="0" algn="ctr">
              <a:lnSpc>
                <a:spcPts val="800"/>
              </a:lnSpc>
              <a:buNone/>
              <a:defRPr sz="1600">
                <a:solidFill>
                  <a:schemeClr val="bg1"/>
                </a:solidFill>
                <a:latin typeface="Aptos Serif" panose="02020604070405020304" pitchFamily="18" charset="0"/>
                <a:cs typeface="Aptos Serif" panose="02020604070405020304" pitchFamily="18" charset="0"/>
              </a:defRPr>
            </a:lvl1pPr>
          </a:lstStyle>
          <a:p>
            <a:pPr lvl="0"/>
            <a:r>
              <a:rPr lang="en-US" dirty="0"/>
              <a:t>5</a:t>
            </a:r>
          </a:p>
        </p:txBody>
      </p:sp>
      <p:sp>
        <p:nvSpPr>
          <p:cNvPr id="92" name="Text Placeholder 2">
            <a:extLst>
              <a:ext uri="{FF2B5EF4-FFF2-40B4-BE49-F238E27FC236}">
                <a16:creationId xmlns:a16="http://schemas.microsoft.com/office/drawing/2014/main" id="{A64BD9BE-9D95-8854-1C19-A7A78CDD07D4}"/>
              </a:ext>
            </a:extLst>
          </p:cNvPr>
          <p:cNvSpPr>
            <a:spLocks noGrp="1"/>
          </p:cNvSpPr>
          <p:nvPr>
            <p:ph type="body" sz="quarter" idx="36" hasCustomPrompt="1"/>
          </p:nvPr>
        </p:nvSpPr>
        <p:spPr>
          <a:xfrm>
            <a:off x="10067987" y="1901529"/>
            <a:ext cx="689364" cy="568093"/>
          </a:xfrm>
          <a:prstGeom prst="rect">
            <a:avLst/>
          </a:prstGeom>
        </p:spPr>
        <p:txBody>
          <a:bodyPr lIns="0" tIns="36000" rIns="0" bIns="0" anchor="ctr">
            <a:noAutofit/>
          </a:bodyPr>
          <a:lstStyle>
            <a:lvl1pPr marL="0" indent="0" algn="ctr">
              <a:lnSpc>
                <a:spcPts val="800"/>
              </a:lnSpc>
              <a:buNone/>
              <a:defRPr sz="1600">
                <a:solidFill>
                  <a:schemeClr val="bg1"/>
                </a:solidFill>
                <a:latin typeface="Aptos Serif" panose="02020604070405020304" pitchFamily="18" charset="0"/>
                <a:cs typeface="Aptos Serif" panose="02020604070405020304" pitchFamily="18" charset="0"/>
              </a:defRPr>
            </a:lvl1pPr>
          </a:lstStyle>
          <a:p>
            <a:pPr lvl="0"/>
            <a:r>
              <a:rPr lang="en-US" dirty="0"/>
              <a:t>6</a:t>
            </a:r>
          </a:p>
        </p:txBody>
      </p:sp>
      <p:sp>
        <p:nvSpPr>
          <p:cNvPr id="93" name="Text Placeholder 2">
            <a:extLst>
              <a:ext uri="{FF2B5EF4-FFF2-40B4-BE49-F238E27FC236}">
                <a16:creationId xmlns:a16="http://schemas.microsoft.com/office/drawing/2014/main" id="{BDC599E7-0F27-A4F8-A993-13BD19D76110}"/>
              </a:ext>
              <a:ext uri="{C183D7F6-B498-43B3-948B-1728B52AA6E4}">
                <adec:decorative xmlns:adec="http://schemas.microsoft.com/office/drawing/2017/decorative" val="1"/>
              </a:ext>
            </a:extLst>
          </p:cNvPr>
          <p:cNvSpPr>
            <a:spLocks noGrp="1"/>
          </p:cNvSpPr>
          <p:nvPr>
            <p:ph type="body" sz="quarter" idx="37" hasCustomPrompt="1"/>
          </p:nvPr>
        </p:nvSpPr>
        <p:spPr>
          <a:xfrm>
            <a:off x="2377672" y="3022573"/>
            <a:ext cx="1661882" cy="2768763"/>
          </a:xfrm>
          <a:prstGeom prst="rect">
            <a:avLst/>
          </a:prstGeom>
          <a:ln w="12700">
            <a:solidFill>
              <a:schemeClr val="bg1"/>
            </a:solidFill>
          </a:ln>
        </p:spPr>
        <p:txBody>
          <a:bodyPr lIns="72000" tIns="108000" rIns="72000" bIns="108000" anchor="t">
            <a:noAutofit/>
          </a:bodyPr>
          <a:lstStyle>
            <a:lvl1pPr marL="0" indent="0" algn="l">
              <a:lnSpc>
                <a:spcPts val="800"/>
              </a:lnSpc>
              <a:buNone/>
              <a:defRPr sz="1400">
                <a:solidFill>
                  <a:schemeClr val="bg1"/>
                </a:solidFill>
                <a:latin typeface="+mn-lt"/>
              </a:defRPr>
            </a:lvl1pPr>
          </a:lstStyle>
          <a:p>
            <a:pPr lvl="0"/>
            <a:r>
              <a:rPr lang="en-US" dirty="0"/>
              <a:t>Click to edit text</a:t>
            </a:r>
          </a:p>
        </p:txBody>
      </p:sp>
      <p:sp>
        <p:nvSpPr>
          <p:cNvPr id="94" name="Text Placeholder 2">
            <a:extLst>
              <a:ext uri="{FF2B5EF4-FFF2-40B4-BE49-F238E27FC236}">
                <a16:creationId xmlns:a16="http://schemas.microsoft.com/office/drawing/2014/main" id="{FD2B23E5-04A6-4BA3-4ED3-A1A427C1A59D}"/>
              </a:ext>
              <a:ext uri="{C183D7F6-B498-43B3-948B-1728B52AA6E4}">
                <adec:decorative xmlns:adec="http://schemas.microsoft.com/office/drawing/2017/decorative" val="1"/>
              </a:ext>
            </a:extLst>
          </p:cNvPr>
          <p:cNvSpPr>
            <a:spLocks noGrp="1"/>
          </p:cNvSpPr>
          <p:nvPr>
            <p:ph type="body" sz="quarter" idx="38" hasCustomPrompt="1"/>
          </p:nvPr>
        </p:nvSpPr>
        <p:spPr>
          <a:xfrm>
            <a:off x="4251687" y="3022573"/>
            <a:ext cx="1661882" cy="2768763"/>
          </a:xfrm>
          <a:prstGeom prst="rect">
            <a:avLst/>
          </a:prstGeom>
          <a:ln w="12700">
            <a:solidFill>
              <a:schemeClr val="bg1"/>
            </a:solidFill>
          </a:ln>
        </p:spPr>
        <p:txBody>
          <a:bodyPr lIns="72000" tIns="108000" rIns="72000" bIns="108000" anchor="t">
            <a:noAutofit/>
          </a:bodyPr>
          <a:lstStyle>
            <a:lvl1pPr marL="0" indent="0" algn="l">
              <a:lnSpc>
                <a:spcPts val="800"/>
              </a:lnSpc>
              <a:buNone/>
              <a:defRPr sz="1400">
                <a:solidFill>
                  <a:schemeClr val="bg1"/>
                </a:solidFill>
                <a:latin typeface="+mn-lt"/>
              </a:defRPr>
            </a:lvl1pPr>
          </a:lstStyle>
          <a:p>
            <a:pPr lvl="0"/>
            <a:r>
              <a:rPr lang="en-US" dirty="0"/>
              <a:t>Click to edit text</a:t>
            </a:r>
          </a:p>
        </p:txBody>
      </p:sp>
      <p:sp>
        <p:nvSpPr>
          <p:cNvPr id="95" name="Text Placeholder 2">
            <a:extLst>
              <a:ext uri="{FF2B5EF4-FFF2-40B4-BE49-F238E27FC236}">
                <a16:creationId xmlns:a16="http://schemas.microsoft.com/office/drawing/2014/main" id="{E2F62033-8EFC-F297-0299-C5E040D5FD13}"/>
              </a:ext>
              <a:ext uri="{C183D7F6-B498-43B3-948B-1728B52AA6E4}">
                <adec:decorative xmlns:adec="http://schemas.microsoft.com/office/drawing/2017/decorative" val="1"/>
              </a:ext>
            </a:extLst>
          </p:cNvPr>
          <p:cNvSpPr>
            <a:spLocks noGrp="1"/>
          </p:cNvSpPr>
          <p:nvPr>
            <p:ph type="body" sz="quarter" idx="39" hasCustomPrompt="1"/>
          </p:nvPr>
        </p:nvSpPr>
        <p:spPr>
          <a:xfrm>
            <a:off x="6125702" y="3022573"/>
            <a:ext cx="1661882" cy="2768763"/>
          </a:xfrm>
          <a:prstGeom prst="rect">
            <a:avLst/>
          </a:prstGeom>
          <a:ln w="12700">
            <a:solidFill>
              <a:schemeClr val="bg1"/>
            </a:solidFill>
          </a:ln>
        </p:spPr>
        <p:txBody>
          <a:bodyPr lIns="72000" tIns="108000" rIns="72000" bIns="108000" anchor="t">
            <a:noAutofit/>
          </a:bodyPr>
          <a:lstStyle>
            <a:lvl1pPr marL="0" indent="0" algn="l">
              <a:lnSpc>
                <a:spcPts val="800"/>
              </a:lnSpc>
              <a:buNone/>
              <a:defRPr sz="1400">
                <a:solidFill>
                  <a:schemeClr val="bg1"/>
                </a:solidFill>
                <a:latin typeface="+mn-lt"/>
              </a:defRPr>
            </a:lvl1pPr>
          </a:lstStyle>
          <a:p>
            <a:pPr lvl="0"/>
            <a:r>
              <a:rPr lang="en-US" dirty="0"/>
              <a:t>Click to edit text</a:t>
            </a:r>
          </a:p>
        </p:txBody>
      </p:sp>
      <p:sp>
        <p:nvSpPr>
          <p:cNvPr id="96" name="Text Placeholder 2">
            <a:extLst>
              <a:ext uri="{FF2B5EF4-FFF2-40B4-BE49-F238E27FC236}">
                <a16:creationId xmlns:a16="http://schemas.microsoft.com/office/drawing/2014/main" id="{212C0B28-2FD3-F29E-CB91-CBCC698B1E4D}"/>
              </a:ext>
              <a:ext uri="{C183D7F6-B498-43B3-948B-1728B52AA6E4}">
                <adec:decorative xmlns:adec="http://schemas.microsoft.com/office/drawing/2017/decorative" val="1"/>
              </a:ext>
            </a:extLst>
          </p:cNvPr>
          <p:cNvSpPr>
            <a:spLocks noGrp="1"/>
          </p:cNvSpPr>
          <p:nvPr>
            <p:ph type="body" sz="quarter" idx="40" hasCustomPrompt="1"/>
          </p:nvPr>
        </p:nvSpPr>
        <p:spPr>
          <a:xfrm>
            <a:off x="7999719" y="3022573"/>
            <a:ext cx="1661882" cy="2768763"/>
          </a:xfrm>
          <a:prstGeom prst="rect">
            <a:avLst/>
          </a:prstGeom>
          <a:ln w="12700">
            <a:solidFill>
              <a:schemeClr val="bg1"/>
            </a:solidFill>
          </a:ln>
        </p:spPr>
        <p:txBody>
          <a:bodyPr lIns="72000" tIns="108000" rIns="72000" bIns="108000" anchor="t">
            <a:noAutofit/>
          </a:bodyPr>
          <a:lstStyle>
            <a:lvl1pPr marL="0" indent="0" algn="l">
              <a:lnSpc>
                <a:spcPts val="800"/>
              </a:lnSpc>
              <a:buNone/>
              <a:defRPr sz="1400">
                <a:solidFill>
                  <a:schemeClr val="bg1"/>
                </a:solidFill>
                <a:latin typeface="+mn-lt"/>
              </a:defRPr>
            </a:lvl1pPr>
          </a:lstStyle>
          <a:p>
            <a:pPr lvl="0"/>
            <a:r>
              <a:rPr lang="en-US" dirty="0"/>
              <a:t>Click to edit text</a:t>
            </a:r>
          </a:p>
        </p:txBody>
      </p:sp>
      <p:sp>
        <p:nvSpPr>
          <p:cNvPr id="97" name="Text Placeholder 2">
            <a:extLst>
              <a:ext uri="{FF2B5EF4-FFF2-40B4-BE49-F238E27FC236}">
                <a16:creationId xmlns:a16="http://schemas.microsoft.com/office/drawing/2014/main" id="{F875EC5C-D0B1-75A1-639B-3F60B152ED8D}"/>
              </a:ext>
              <a:ext uri="{C183D7F6-B498-43B3-948B-1728B52AA6E4}">
                <adec:decorative xmlns:adec="http://schemas.microsoft.com/office/drawing/2017/decorative" val="1"/>
              </a:ext>
            </a:extLst>
          </p:cNvPr>
          <p:cNvSpPr>
            <a:spLocks noGrp="1"/>
          </p:cNvSpPr>
          <p:nvPr>
            <p:ph type="body" sz="quarter" idx="41" hasCustomPrompt="1"/>
          </p:nvPr>
        </p:nvSpPr>
        <p:spPr>
          <a:xfrm>
            <a:off x="9873734" y="3022573"/>
            <a:ext cx="1661882" cy="2768763"/>
          </a:xfrm>
          <a:prstGeom prst="rect">
            <a:avLst/>
          </a:prstGeom>
          <a:ln w="12700">
            <a:solidFill>
              <a:schemeClr val="bg1"/>
            </a:solidFill>
          </a:ln>
        </p:spPr>
        <p:txBody>
          <a:bodyPr lIns="72000" tIns="108000" rIns="72000" bIns="108000" anchor="t">
            <a:noAutofit/>
          </a:bodyPr>
          <a:lstStyle>
            <a:lvl1pPr marL="0" indent="0" algn="l">
              <a:lnSpc>
                <a:spcPts val="800"/>
              </a:lnSpc>
              <a:buNone/>
              <a:defRPr sz="1400">
                <a:solidFill>
                  <a:schemeClr val="bg1"/>
                </a:solidFill>
                <a:latin typeface="+mn-lt"/>
              </a:defRPr>
            </a:lvl1pPr>
          </a:lstStyle>
          <a:p>
            <a:pPr lvl="0"/>
            <a:r>
              <a:rPr lang="en-US" dirty="0"/>
              <a:t>Click to edit text</a:t>
            </a:r>
          </a:p>
        </p:txBody>
      </p:sp>
      <p:sp>
        <p:nvSpPr>
          <p:cNvPr id="33" name="Slide Number Placeholder 5">
            <a:extLst>
              <a:ext uri="{FF2B5EF4-FFF2-40B4-BE49-F238E27FC236}">
                <a16:creationId xmlns:a16="http://schemas.microsoft.com/office/drawing/2014/main" id="{F5BCA7B9-3A6A-A25C-295E-702CC023958B}"/>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bg1"/>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4" name="Subtitle 2">
            <a:extLst>
              <a:ext uri="{FF2B5EF4-FFF2-40B4-BE49-F238E27FC236}">
                <a16:creationId xmlns:a16="http://schemas.microsoft.com/office/drawing/2014/main" id="{10638AB5-099A-7FE1-6C64-3795DB478FD1}"/>
              </a:ext>
            </a:extLst>
          </p:cNvPr>
          <p:cNvSpPr>
            <a:spLocks noGrp="1"/>
          </p:cNvSpPr>
          <p:nvPr>
            <p:ph type="subTitle" idx="13" hasCustomPrompt="1"/>
          </p:nvPr>
        </p:nvSpPr>
        <p:spPr>
          <a:xfrm>
            <a:off x="360000" y="1080000"/>
            <a:ext cx="11448000" cy="432000"/>
          </a:xfrm>
          <a:prstGeom prst="rect">
            <a:avLst/>
          </a:prstGeom>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bg1"/>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p:txBody>
      </p:sp>
      <p:sp>
        <p:nvSpPr>
          <p:cNvPr id="11" name="Text Placeholder 3">
            <a:extLst>
              <a:ext uri="{FF2B5EF4-FFF2-40B4-BE49-F238E27FC236}">
                <a16:creationId xmlns:a16="http://schemas.microsoft.com/office/drawing/2014/main" id="{A1FDEB81-2062-6281-ACA2-B14DA843CFB9}"/>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bg1"/>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Timeline steps/phases: Click to edit text</a:t>
            </a:r>
          </a:p>
        </p:txBody>
      </p:sp>
      <p:sp>
        <p:nvSpPr>
          <p:cNvPr id="12" name="Logo on top">
            <a:extLst>
              <a:ext uri="{FF2B5EF4-FFF2-40B4-BE49-F238E27FC236}">
                <a16:creationId xmlns:a16="http://schemas.microsoft.com/office/drawing/2014/main" id="{03D28319-CF05-D760-24B2-6BA75DA1FB34}"/>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bg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127776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meline box">
    <p:bg>
      <p:bgPr>
        <a:solidFill>
          <a:schemeClr val="bg1"/>
        </a:solidFill>
        <a:effectLst/>
      </p:bgPr>
    </p:bg>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FBE981E9-87B2-40BB-8449-60F93DCE7B08}"/>
              </a:ext>
            </a:extLst>
          </p:cNvPr>
          <p:cNvCxnSpPr>
            <a:cxnSpLocks/>
          </p:cNvCxnSpPr>
          <p:nvPr/>
        </p:nvCxnSpPr>
        <p:spPr>
          <a:xfrm flipV="1">
            <a:off x="9850232" y="2141414"/>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2C72E3A-91CF-4BD5-9AA5-E94DAAA667BA}"/>
              </a:ext>
            </a:extLst>
          </p:cNvPr>
          <p:cNvCxnSpPr>
            <a:cxnSpLocks/>
          </p:cNvCxnSpPr>
          <p:nvPr/>
        </p:nvCxnSpPr>
        <p:spPr>
          <a:xfrm flipV="1">
            <a:off x="3650622" y="2138095"/>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14046B0-37D6-45D0-A3E3-271C678D5723}"/>
              </a:ext>
              <a:ext uri="{C183D7F6-B498-43B3-948B-1728B52AA6E4}">
                <adec:decorative xmlns:adec="http://schemas.microsoft.com/office/drawing/2017/decorative" val="1"/>
              </a:ext>
            </a:extLst>
          </p:cNvPr>
          <p:cNvCxnSpPr/>
          <p:nvPr/>
        </p:nvCxnSpPr>
        <p:spPr>
          <a:xfrm>
            <a:off x="1199796" y="2333297"/>
            <a:ext cx="1573" cy="69524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604EA8B-078F-44DE-BACB-05D12AD13DBE}"/>
              </a:ext>
            </a:extLst>
          </p:cNvPr>
          <p:cNvCxnSpPr>
            <a:cxnSpLocks/>
          </p:cNvCxnSpPr>
          <p:nvPr/>
        </p:nvCxnSpPr>
        <p:spPr>
          <a:xfrm flipV="1">
            <a:off x="6743206" y="2138095"/>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CE11864-AD98-4C67-88BB-1802ED063728}"/>
              </a:ext>
              <a:ext uri="{C183D7F6-B498-43B3-948B-1728B52AA6E4}">
                <adec:decorative xmlns:adec="http://schemas.microsoft.com/office/drawing/2017/decorative" val="1"/>
              </a:ext>
            </a:extLst>
          </p:cNvPr>
          <p:cNvCxnSpPr/>
          <p:nvPr/>
        </p:nvCxnSpPr>
        <p:spPr>
          <a:xfrm>
            <a:off x="3149802" y="2329027"/>
            <a:ext cx="1573" cy="69524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7" name="Shape 978">
            <a:extLst>
              <a:ext uri="{FF2B5EF4-FFF2-40B4-BE49-F238E27FC236}">
                <a16:creationId xmlns:a16="http://schemas.microsoft.com/office/drawing/2014/main" id="{11F35FA9-2F8A-42A5-96A9-784D2A81EBF3}"/>
              </a:ext>
            </a:extLst>
          </p:cNvPr>
          <p:cNvSpPr/>
          <p:nvPr/>
        </p:nvSpPr>
        <p:spPr>
          <a:xfrm>
            <a:off x="18263508" y="6680560"/>
            <a:ext cx="1840627" cy="1840627"/>
          </a:xfrm>
          <a:prstGeom prst="ellipse">
            <a:avLst/>
          </a:prstGeom>
          <a:solidFill>
            <a:schemeClr val="bg2"/>
          </a:solidFill>
          <a:ln>
            <a:noFill/>
          </a:ln>
        </p:spPr>
        <p:txBody>
          <a:bodyPr lIns="182778" tIns="91364" rIns="182778" bIns="91364" anchor="ctr" anchorCtr="0">
            <a:noAutofit/>
          </a:bodyPr>
          <a:lstStyle/>
          <a:p>
            <a:pPr algn="ctr"/>
            <a:endParaRPr sz="7198">
              <a:solidFill>
                <a:schemeClr val="accent5"/>
              </a:solidFill>
              <a:latin typeface="Calibri"/>
              <a:ea typeface="Calibri"/>
              <a:cs typeface="Calibri"/>
              <a:sym typeface="Calibri"/>
            </a:endParaRPr>
          </a:p>
        </p:txBody>
      </p:sp>
      <p:sp>
        <p:nvSpPr>
          <p:cNvPr id="38" name="Shape 985">
            <a:extLst>
              <a:ext uri="{FF2B5EF4-FFF2-40B4-BE49-F238E27FC236}">
                <a16:creationId xmlns:a16="http://schemas.microsoft.com/office/drawing/2014/main" id="{BE2C25E0-D6F4-4E65-8C4C-167BE5E48FB8}"/>
              </a:ext>
            </a:extLst>
          </p:cNvPr>
          <p:cNvSpPr txBox="1"/>
          <p:nvPr/>
        </p:nvSpPr>
        <p:spPr>
          <a:xfrm>
            <a:off x="18757036" y="6807059"/>
            <a:ext cx="1344848" cy="709025"/>
          </a:xfrm>
          <a:prstGeom prst="rect">
            <a:avLst/>
          </a:prstGeom>
          <a:noFill/>
          <a:ln>
            <a:noFill/>
          </a:ln>
        </p:spPr>
        <p:txBody>
          <a:bodyPr lIns="487510" tIns="243754" rIns="487510" bIns="243754" anchor="ctr" anchorCtr="0">
            <a:noAutofit/>
          </a:bodyPr>
          <a:lstStyle/>
          <a:p>
            <a:pPr algn="ctr">
              <a:buSzPct val="25000"/>
            </a:pPr>
            <a:r>
              <a:rPr lang="en-US" sz="5400" dirty="0">
                <a:solidFill>
                  <a:schemeClr val="accent5"/>
                </a:solidFill>
                <a:latin typeface="Lato" charset="0"/>
                <a:ea typeface="Lato" charset="0"/>
                <a:cs typeface="Lato" charset="0"/>
                <a:sym typeface="Roboto"/>
              </a:rPr>
              <a:t>95%</a:t>
            </a:r>
          </a:p>
        </p:txBody>
      </p:sp>
      <p:sp>
        <p:nvSpPr>
          <p:cNvPr id="42" name="Text Placeholder 11">
            <a:extLst>
              <a:ext uri="{FF2B5EF4-FFF2-40B4-BE49-F238E27FC236}">
                <a16:creationId xmlns:a16="http://schemas.microsoft.com/office/drawing/2014/main" id="{5793D357-8EF8-4CAE-805D-47972E268EDB}"/>
              </a:ext>
              <a:ext uri="{C183D7F6-B498-43B3-948B-1728B52AA6E4}">
                <adec:decorative xmlns:adec="http://schemas.microsoft.com/office/drawing/2017/decorative" val="1"/>
              </a:ext>
            </a:extLst>
          </p:cNvPr>
          <p:cNvSpPr>
            <a:spLocks noGrp="1"/>
          </p:cNvSpPr>
          <p:nvPr>
            <p:ph type="body" sz="quarter" idx="15" hasCustomPrompt="1"/>
          </p:nvPr>
        </p:nvSpPr>
        <p:spPr>
          <a:xfrm>
            <a:off x="384224" y="3083722"/>
            <a:ext cx="1683281" cy="1800000"/>
          </a:xfrm>
          <a:prstGeom prst="rect">
            <a:avLst/>
          </a:prstGeom>
          <a:solidFill>
            <a:schemeClr val="bg1"/>
          </a:solidFill>
          <a:ln w="12700">
            <a:noFill/>
          </a:ln>
          <a:effectLst>
            <a:outerShdw blurRad="50800" dist="38100" dir="2700000" algn="tl" rotWithShape="0">
              <a:prstClr val="black">
                <a:alpha val="40000"/>
              </a:prstClr>
            </a:outerShdw>
          </a:effectLst>
        </p:spPr>
        <p:txBody>
          <a:bodyPr lIns="72000">
            <a:noAutofit/>
          </a:bodyPr>
          <a:lstStyle>
            <a:lvl1pPr marL="0" indent="0" algn="l">
              <a:buNone/>
              <a:defRPr sz="1200">
                <a:solidFill>
                  <a:schemeClr val="accent5"/>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3" name="Text Placeholder 11">
            <a:extLst>
              <a:ext uri="{FF2B5EF4-FFF2-40B4-BE49-F238E27FC236}">
                <a16:creationId xmlns:a16="http://schemas.microsoft.com/office/drawing/2014/main" id="{78FDE029-30E8-47F4-BC7D-4257490F0AC7}"/>
              </a:ext>
              <a:ext uri="{C183D7F6-B498-43B3-948B-1728B52AA6E4}">
                <adec:decorative xmlns:adec="http://schemas.microsoft.com/office/drawing/2017/decorative" val="1"/>
              </a:ext>
            </a:extLst>
          </p:cNvPr>
          <p:cNvSpPr>
            <a:spLocks noGrp="1"/>
          </p:cNvSpPr>
          <p:nvPr>
            <p:ph type="body" sz="quarter" idx="16" hasCustomPrompt="1"/>
          </p:nvPr>
        </p:nvSpPr>
        <p:spPr>
          <a:xfrm>
            <a:off x="4255810" y="3116289"/>
            <a:ext cx="1683281" cy="1800000"/>
          </a:xfrm>
          <a:prstGeom prst="rect">
            <a:avLst/>
          </a:prstGeom>
          <a:solidFill>
            <a:schemeClr val="bg1"/>
          </a:solidFill>
          <a:ln w="12700">
            <a:noFill/>
          </a:ln>
          <a:effectLst>
            <a:outerShdw blurRad="50800" dist="38100" dir="2700000" algn="tl" rotWithShape="0">
              <a:prstClr val="black">
                <a:alpha val="40000"/>
              </a:prstClr>
            </a:outerShdw>
          </a:effectLst>
        </p:spPr>
        <p:txBody>
          <a:bodyPr lIns="72000">
            <a:noAutofit/>
          </a:bodyPr>
          <a:lstStyle>
            <a:lvl1pPr marL="0" indent="0" algn="l">
              <a:buNone/>
              <a:defRPr sz="1200">
                <a:solidFill>
                  <a:schemeClr val="accent5"/>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4" name="Text Placeholder 11">
            <a:extLst>
              <a:ext uri="{FF2B5EF4-FFF2-40B4-BE49-F238E27FC236}">
                <a16:creationId xmlns:a16="http://schemas.microsoft.com/office/drawing/2014/main" id="{DC029697-6EFE-456C-AC9E-EC23F4E85433}"/>
              </a:ext>
              <a:ext uri="{C183D7F6-B498-43B3-948B-1728B52AA6E4}">
                <adec:decorative xmlns:adec="http://schemas.microsoft.com/office/drawing/2017/decorative" val="1"/>
              </a:ext>
            </a:extLst>
          </p:cNvPr>
          <p:cNvSpPr>
            <a:spLocks noGrp="1"/>
          </p:cNvSpPr>
          <p:nvPr>
            <p:ph type="body" sz="quarter" idx="17" hasCustomPrompt="1"/>
          </p:nvPr>
        </p:nvSpPr>
        <p:spPr>
          <a:xfrm>
            <a:off x="8199768" y="3116289"/>
            <a:ext cx="1683281" cy="1800000"/>
          </a:xfrm>
          <a:prstGeom prst="rect">
            <a:avLst/>
          </a:prstGeom>
          <a:solidFill>
            <a:schemeClr val="bg1"/>
          </a:solidFill>
          <a:ln w="12700">
            <a:noFill/>
          </a:ln>
          <a:effectLst>
            <a:outerShdw blurRad="50800" dist="38100" dir="2700000" algn="tl" rotWithShape="0">
              <a:prstClr val="black">
                <a:alpha val="40000"/>
              </a:prstClr>
            </a:outerShdw>
          </a:effectLst>
        </p:spPr>
        <p:txBody>
          <a:bodyPr lIns="72000">
            <a:noAutofit/>
          </a:bodyPr>
          <a:lstStyle>
            <a:lvl1pPr marL="0" indent="0" algn="l">
              <a:buNone/>
              <a:defRPr sz="1200">
                <a:solidFill>
                  <a:schemeClr val="accent5"/>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5" name="Text Placeholder 11">
            <a:extLst>
              <a:ext uri="{FF2B5EF4-FFF2-40B4-BE49-F238E27FC236}">
                <a16:creationId xmlns:a16="http://schemas.microsoft.com/office/drawing/2014/main" id="{F37A66BD-B3EF-4324-913C-694CCE351800}"/>
              </a:ext>
              <a:ext uri="{C183D7F6-B498-43B3-948B-1728B52AA6E4}">
                <adec:decorative xmlns:adec="http://schemas.microsoft.com/office/drawing/2017/decorative" val="1"/>
              </a:ext>
            </a:extLst>
          </p:cNvPr>
          <p:cNvSpPr>
            <a:spLocks noGrp="1"/>
          </p:cNvSpPr>
          <p:nvPr>
            <p:ph type="body" sz="quarter" idx="18" hasCustomPrompt="1"/>
          </p:nvPr>
        </p:nvSpPr>
        <p:spPr>
          <a:xfrm>
            <a:off x="2308161" y="3083722"/>
            <a:ext cx="1683281" cy="1800000"/>
          </a:xfrm>
          <a:prstGeom prst="rect">
            <a:avLst/>
          </a:prstGeom>
          <a:solidFill>
            <a:schemeClr val="bg1"/>
          </a:solidFill>
          <a:ln w="12700">
            <a:noFill/>
          </a:ln>
          <a:effectLst>
            <a:outerShdw blurRad="50800" dist="38100" dir="2700000" algn="tl" rotWithShape="0">
              <a:prstClr val="black">
                <a:alpha val="40000"/>
              </a:prstClr>
            </a:outerShdw>
          </a:effectLst>
        </p:spPr>
        <p:txBody>
          <a:bodyPr lIns="72000">
            <a:noAutofit/>
          </a:bodyPr>
          <a:lstStyle>
            <a:lvl1pPr marL="0" indent="0" algn="l">
              <a:buNone/>
              <a:defRPr sz="1200">
                <a:solidFill>
                  <a:schemeClr val="accent5"/>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6" name="Text Placeholder 11">
            <a:extLst>
              <a:ext uri="{FF2B5EF4-FFF2-40B4-BE49-F238E27FC236}">
                <a16:creationId xmlns:a16="http://schemas.microsoft.com/office/drawing/2014/main" id="{089C68E1-FA14-4AD8-B642-29AF31BF5610}"/>
              </a:ext>
              <a:ext uri="{C183D7F6-B498-43B3-948B-1728B52AA6E4}">
                <adec:decorative xmlns:adec="http://schemas.microsoft.com/office/drawing/2017/decorative" val="1"/>
              </a:ext>
            </a:extLst>
          </p:cNvPr>
          <p:cNvSpPr>
            <a:spLocks noGrp="1"/>
          </p:cNvSpPr>
          <p:nvPr>
            <p:ph type="body" sz="quarter" idx="19" hasCustomPrompt="1"/>
          </p:nvPr>
        </p:nvSpPr>
        <p:spPr>
          <a:xfrm>
            <a:off x="6203459" y="3116289"/>
            <a:ext cx="1683281" cy="1800000"/>
          </a:xfrm>
          <a:prstGeom prst="rect">
            <a:avLst/>
          </a:prstGeom>
          <a:solidFill>
            <a:schemeClr val="bg1"/>
          </a:solidFill>
          <a:ln w="12700">
            <a:noFill/>
          </a:ln>
          <a:effectLst>
            <a:outerShdw blurRad="50800" dist="38100" dir="2700000" algn="tl" rotWithShape="0">
              <a:prstClr val="black">
                <a:alpha val="40000"/>
              </a:prstClr>
            </a:outerShdw>
          </a:effectLst>
        </p:spPr>
        <p:txBody>
          <a:bodyPr lIns="72000">
            <a:noAutofit/>
          </a:bodyPr>
          <a:lstStyle>
            <a:lvl1pPr marL="0" indent="0" algn="l">
              <a:buNone/>
              <a:defRPr sz="1200">
                <a:solidFill>
                  <a:schemeClr val="accent5"/>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7" name="Text Placeholder 11">
            <a:extLst>
              <a:ext uri="{FF2B5EF4-FFF2-40B4-BE49-F238E27FC236}">
                <a16:creationId xmlns:a16="http://schemas.microsoft.com/office/drawing/2014/main" id="{B4ED695E-B5CC-4269-9555-EECC483EAE20}"/>
              </a:ext>
              <a:ext uri="{C183D7F6-B498-43B3-948B-1728B52AA6E4}">
                <adec:decorative xmlns:adec="http://schemas.microsoft.com/office/drawing/2017/decorative" val="1"/>
              </a:ext>
            </a:extLst>
          </p:cNvPr>
          <p:cNvSpPr>
            <a:spLocks noGrp="1"/>
          </p:cNvSpPr>
          <p:nvPr>
            <p:ph type="body" sz="quarter" idx="20" hasCustomPrompt="1"/>
          </p:nvPr>
        </p:nvSpPr>
        <p:spPr>
          <a:xfrm>
            <a:off x="10196077" y="3116289"/>
            <a:ext cx="1683281" cy="1800000"/>
          </a:xfrm>
          <a:prstGeom prst="rect">
            <a:avLst/>
          </a:prstGeom>
          <a:solidFill>
            <a:schemeClr val="bg1"/>
          </a:solidFill>
          <a:ln w="12700">
            <a:noFill/>
          </a:ln>
          <a:effectLst>
            <a:outerShdw blurRad="50800" dist="38100" dir="2700000" algn="tl" rotWithShape="0">
              <a:prstClr val="black">
                <a:alpha val="40000"/>
              </a:prstClr>
            </a:outerShdw>
          </a:effectLst>
        </p:spPr>
        <p:txBody>
          <a:bodyPr lIns="72000">
            <a:noAutofit/>
          </a:bodyPr>
          <a:lstStyle>
            <a:lvl1pPr marL="0" indent="0" algn="l">
              <a:buNone/>
              <a:defRPr sz="1200">
                <a:solidFill>
                  <a:schemeClr val="accent5"/>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8" name="Text Placeholder 11">
            <a:extLst>
              <a:ext uri="{FF2B5EF4-FFF2-40B4-BE49-F238E27FC236}">
                <a16:creationId xmlns:a16="http://schemas.microsoft.com/office/drawing/2014/main" id="{B6DEF11C-0D64-4853-8B03-D9D5BB02F692}"/>
              </a:ext>
            </a:extLst>
          </p:cNvPr>
          <p:cNvSpPr>
            <a:spLocks noGrp="1"/>
          </p:cNvSpPr>
          <p:nvPr>
            <p:ph type="body" sz="quarter" idx="21" hasCustomPrompt="1"/>
          </p:nvPr>
        </p:nvSpPr>
        <p:spPr>
          <a:xfrm>
            <a:off x="606582" y="1969595"/>
            <a:ext cx="1186427" cy="359432"/>
          </a:xfrm>
          <a:prstGeom prst="rect">
            <a:avLst/>
          </a:prstGeom>
        </p:spPr>
        <p:txBody>
          <a:bodyPr anchor="b">
            <a:noAutofit/>
          </a:bodyPr>
          <a:lstStyle>
            <a:lvl1pPr marL="0" indent="0" algn="ctr">
              <a:buNone/>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lvl="0"/>
            <a:r>
              <a:rPr lang="en-US" dirty="0"/>
              <a:t>STEP</a:t>
            </a:r>
            <a:endParaRPr lang="da-DK" dirty="0"/>
          </a:p>
        </p:txBody>
      </p:sp>
      <p:sp>
        <p:nvSpPr>
          <p:cNvPr id="50" name="Text Placeholder 11">
            <a:extLst>
              <a:ext uri="{FF2B5EF4-FFF2-40B4-BE49-F238E27FC236}">
                <a16:creationId xmlns:a16="http://schemas.microsoft.com/office/drawing/2014/main" id="{FE20E936-F3F5-45CE-82F2-35FC2F4EA01C}"/>
              </a:ext>
            </a:extLst>
          </p:cNvPr>
          <p:cNvSpPr>
            <a:spLocks noGrp="1"/>
          </p:cNvSpPr>
          <p:nvPr>
            <p:ph type="body" sz="quarter" idx="23" hasCustomPrompt="1"/>
          </p:nvPr>
        </p:nvSpPr>
        <p:spPr>
          <a:xfrm>
            <a:off x="2556589" y="1969595"/>
            <a:ext cx="1186427" cy="359432"/>
          </a:xfrm>
          <a:prstGeom prst="rect">
            <a:avLst/>
          </a:prstGeo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STEP</a:t>
            </a:r>
            <a:endParaRPr lang="da-DK" dirty="0"/>
          </a:p>
        </p:txBody>
      </p:sp>
      <p:sp>
        <p:nvSpPr>
          <p:cNvPr id="52" name="Text Placeholder 11">
            <a:extLst>
              <a:ext uri="{FF2B5EF4-FFF2-40B4-BE49-F238E27FC236}">
                <a16:creationId xmlns:a16="http://schemas.microsoft.com/office/drawing/2014/main" id="{A2E283F7-DC27-453F-AB66-46C8E65B9AB8}"/>
              </a:ext>
            </a:extLst>
          </p:cNvPr>
          <p:cNvSpPr>
            <a:spLocks noGrp="1"/>
          </p:cNvSpPr>
          <p:nvPr>
            <p:ph type="body" sz="quarter" idx="25" hasCustomPrompt="1"/>
          </p:nvPr>
        </p:nvSpPr>
        <p:spPr>
          <a:xfrm>
            <a:off x="4506596" y="1969595"/>
            <a:ext cx="1186427" cy="359432"/>
          </a:xfrm>
          <a:prstGeom prst="rect">
            <a:avLst/>
          </a:prstGeo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STEP</a:t>
            </a:r>
            <a:endParaRPr lang="da-DK" dirty="0"/>
          </a:p>
        </p:txBody>
      </p:sp>
      <p:cxnSp>
        <p:nvCxnSpPr>
          <p:cNvPr id="40" name="Straight Connector 39">
            <a:extLst>
              <a:ext uri="{FF2B5EF4-FFF2-40B4-BE49-F238E27FC236}">
                <a16:creationId xmlns:a16="http://schemas.microsoft.com/office/drawing/2014/main" id="{9720D24E-BBB9-4CBD-A69C-81F050B08EEA}"/>
              </a:ext>
              <a:ext uri="{C183D7F6-B498-43B3-948B-1728B52AA6E4}">
                <adec:decorative xmlns:adec="http://schemas.microsoft.com/office/drawing/2017/decorative" val="1"/>
              </a:ext>
            </a:extLst>
          </p:cNvPr>
          <p:cNvCxnSpPr/>
          <p:nvPr/>
        </p:nvCxnSpPr>
        <p:spPr>
          <a:xfrm>
            <a:off x="5097451" y="2329027"/>
            <a:ext cx="1573" cy="69524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F99252D-546F-420D-ACA5-54EC113E1557}"/>
              </a:ext>
              <a:ext uri="{C183D7F6-B498-43B3-948B-1728B52AA6E4}">
                <adec:decorative xmlns:adec="http://schemas.microsoft.com/office/drawing/2017/decorative" val="1"/>
              </a:ext>
            </a:extLst>
          </p:cNvPr>
          <p:cNvCxnSpPr/>
          <p:nvPr/>
        </p:nvCxnSpPr>
        <p:spPr>
          <a:xfrm>
            <a:off x="7045100" y="2332646"/>
            <a:ext cx="1573" cy="69524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95DAD2-664E-42CC-9D37-097FDDAB57E7}"/>
              </a:ext>
              <a:ext uri="{C183D7F6-B498-43B3-948B-1728B52AA6E4}">
                <adec:decorative xmlns:adec="http://schemas.microsoft.com/office/drawing/2017/decorative" val="1"/>
              </a:ext>
            </a:extLst>
          </p:cNvPr>
          <p:cNvCxnSpPr/>
          <p:nvPr/>
        </p:nvCxnSpPr>
        <p:spPr>
          <a:xfrm>
            <a:off x="9042517" y="2355468"/>
            <a:ext cx="1573" cy="69524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9128E0-F91C-432A-BC1A-41A5FC553242}"/>
              </a:ext>
              <a:ext uri="{C183D7F6-B498-43B3-948B-1728B52AA6E4}">
                <adec:decorative xmlns:adec="http://schemas.microsoft.com/office/drawing/2017/decorative" val="1"/>
              </a:ext>
            </a:extLst>
          </p:cNvPr>
          <p:cNvCxnSpPr/>
          <p:nvPr/>
        </p:nvCxnSpPr>
        <p:spPr>
          <a:xfrm>
            <a:off x="10996940" y="2355468"/>
            <a:ext cx="1573" cy="695248"/>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62" name="Text Placeholder 11">
            <a:extLst>
              <a:ext uri="{FF2B5EF4-FFF2-40B4-BE49-F238E27FC236}">
                <a16:creationId xmlns:a16="http://schemas.microsoft.com/office/drawing/2014/main" id="{014359AF-45E4-40AB-8328-4170BA9FCDA8}"/>
              </a:ext>
            </a:extLst>
          </p:cNvPr>
          <p:cNvSpPr>
            <a:spLocks noGrp="1"/>
          </p:cNvSpPr>
          <p:nvPr>
            <p:ph type="body" sz="quarter" idx="26" hasCustomPrompt="1"/>
          </p:nvPr>
        </p:nvSpPr>
        <p:spPr>
          <a:xfrm>
            <a:off x="6451885" y="1969595"/>
            <a:ext cx="1186427" cy="359432"/>
          </a:xfrm>
          <a:prstGeom prst="rect">
            <a:avLst/>
          </a:prstGeo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STEP</a:t>
            </a:r>
            <a:endParaRPr lang="da-DK" dirty="0"/>
          </a:p>
        </p:txBody>
      </p:sp>
      <p:sp>
        <p:nvSpPr>
          <p:cNvPr id="63" name="Text Placeholder 11">
            <a:extLst>
              <a:ext uri="{FF2B5EF4-FFF2-40B4-BE49-F238E27FC236}">
                <a16:creationId xmlns:a16="http://schemas.microsoft.com/office/drawing/2014/main" id="{6C1269C6-4E2D-477A-A50C-B7F9671BF6F1}"/>
              </a:ext>
            </a:extLst>
          </p:cNvPr>
          <p:cNvSpPr>
            <a:spLocks noGrp="1"/>
          </p:cNvSpPr>
          <p:nvPr>
            <p:ph type="body" sz="quarter" idx="27" hasCustomPrompt="1"/>
          </p:nvPr>
        </p:nvSpPr>
        <p:spPr>
          <a:xfrm>
            <a:off x="8448986" y="1965703"/>
            <a:ext cx="1186427" cy="359432"/>
          </a:xfrm>
          <a:prstGeom prst="rect">
            <a:avLst/>
          </a:prstGeo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STEP</a:t>
            </a:r>
            <a:endParaRPr lang="da-DK" dirty="0"/>
          </a:p>
        </p:txBody>
      </p:sp>
      <p:sp>
        <p:nvSpPr>
          <p:cNvPr id="64" name="Text Placeholder 11">
            <a:extLst>
              <a:ext uri="{FF2B5EF4-FFF2-40B4-BE49-F238E27FC236}">
                <a16:creationId xmlns:a16="http://schemas.microsoft.com/office/drawing/2014/main" id="{3A337DBF-A0DC-4899-9E05-8454AF15C2B7}"/>
              </a:ext>
            </a:extLst>
          </p:cNvPr>
          <p:cNvSpPr>
            <a:spLocks noGrp="1"/>
          </p:cNvSpPr>
          <p:nvPr>
            <p:ph type="body" sz="quarter" idx="28" hasCustomPrompt="1"/>
          </p:nvPr>
        </p:nvSpPr>
        <p:spPr>
          <a:xfrm>
            <a:off x="10399693" y="1965703"/>
            <a:ext cx="1186427" cy="359432"/>
          </a:xfrm>
          <a:prstGeom prst="rect">
            <a:avLst/>
          </a:prstGeom>
        </p:spPr>
        <p:txBody>
          <a:bodyPr anchor="b">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STEP</a:t>
            </a:r>
            <a:endParaRPr lang="da-DK" dirty="0"/>
          </a:p>
        </p:txBody>
      </p:sp>
      <p:cxnSp>
        <p:nvCxnSpPr>
          <p:cNvPr id="5" name="Straight Connector 4">
            <a:extLst>
              <a:ext uri="{FF2B5EF4-FFF2-40B4-BE49-F238E27FC236}">
                <a16:creationId xmlns:a16="http://schemas.microsoft.com/office/drawing/2014/main" id="{4DFDF961-AEFC-5945-CE1E-F86AF39E3E5C}"/>
              </a:ext>
              <a:ext uri="{C183D7F6-B498-43B3-948B-1728B52AA6E4}">
                <adec:decorative xmlns:adec="http://schemas.microsoft.com/office/drawing/2017/decorative" val="1"/>
              </a:ext>
            </a:extLst>
          </p:cNvPr>
          <p:cNvCxnSpPr>
            <a:cxnSpLocks/>
          </p:cNvCxnSpPr>
          <p:nvPr/>
        </p:nvCxnSpPr>
        <p:spPr>
          <a:xfrm>
            <a:off x="0" y="2604052"/>
            <a:ext cx="121920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F9A6E6FE-79B9-4DA3-799D-EDFAF6B877AC}"/>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Timeline box: Click to edit text</a:t>
            </a:r>
          </a:p>
        </p:txBody>
      </p:sp>
      <p:sp>
        <p:nvSpPr>
          <p:cNvPr id="4" name="Slide Number Placeholder 5">
            <a:extLst>
              <a:ext uri="{FF2B5EF4-FFF2-40B4-BE49-F238E27FC236}">
                <a16:creationId xmlns:a16="http://schemas.microsoft.com/office/drawing/2014/main" id="{D4B87702-5E82-B72F-7339-0F5148EA9B5D}"/>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6" name="Logo on top">
            <a:extLst>
              <a:ext uri="{FF2B5EF4-FFF2-40B4-BE49-F238E27FC236}">
                <a16:creationId xmlns:a16="http://schemas.microsoft.com/office/drawing/2014/main" id="{23033A5B-7E74-3FA3-9F02-E1CC0D8562E2}"/>
              </a:ext>
              <a:ext uri="{C183D7F6-B498-43B3-948B-1728B52AA6E4}">
                <adec:decorative xmlns:adec="http://schemas.microsoft.com/office/drawing/2017/decorative" val="1"/>
              </a:ext>
            </a:extLst>
          </p:cNvPr>
          <p:cNvSpPr>
            <a:spLocks noGrp="1" noChangeAspect="1"/>
          </p:cNvSpPr>
          <p:nvPr>
            <p:ph type="body" sz="quarter" idx="29"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207012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One-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9B90C-7BC0-4FB7-9360-47D5BE4787E5}"/>
              </a:ext>
              <a:ext uri="{C183D7F6-B498-43B3-948B-1728B52AA6E4}">
                <adec:decorative xmlns:adec="http://schemas.microsoft.com/office/drawing/2017/decorative" val="1"/>
              </a:ext>
            </a:extLst>
          </p:cNvPr>
          <p:cNvSpPr/>
          <p:nvPr/>
        </p:nvSpPr>
        <p:spPr>
          <a:xfrm>
            <a:off x="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49008606-37EB-42EF-8D91-B8BA41737358}"/>
              </a:ext>
              <a:ext uri="{C183D7F6-B498-43B3-948B-1728B52AA6E4}">
                <adec:decorative xmlns:adec="http://schemas.microsoft.com/office/drawing/2017/decorative" val="1"/>
              </a:ext>
            </a:extLst>
          </p:cNvPr>
          <p:cNvSpPr/>
          <p:nvPr/>
        </p:nvSpPr>
        <p:spPr>
          <a:xfrm>
            <a:off x="609600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3DB8EEF2-F6F0-4392-9B4F-679635295F8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D9C0EAD1-45A5-4F30-B47D-F5B98B70DCFC}"/>
              </a:ext>
              <a:ext uri="{C183D7F6-B498-43B3-948B-1728B52AA6E4}">
                <adec:decorative xmlns:adec="http://schemas.microsoft.com/office/drawing/2017/decorative" val="1"/>
              </a:ext>
            </a:extLst>
          </p:cNvPr>
          <p:cNvSpPr/>
          <p:nvPr/>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xt Placeholder 17">
            <a:extLst>
              <a:ext uri="{FF2B5EF4-FFF2-40B4-BE49-F238E27FC236}">
                <a16:creationId xmlns:a16="http://schemas.microsoft.com/office/drawing/2014/main" id="{C24E20B2-841C-4FB9-A8A0-913B9ED0B21E}"/>
              </a:ext>
            </a:extLst>
          </p:cNvPr>
          <p:cNvSpPr>
            <a:spLocks noGrp="1"/>
          </p:cNvSpPr>
          <p:nvPr>
            <p:ph type="body" sz="quarter" idx="14" hasCustomPrompt="1"/>
          </p:nvPr>
        </p:nvSpPr>
        <p:spPr>
          <a:xfrm>
            <a:off x="368160" y="935143"/>
            <a:ext cx="5040000" cy="1943524"/>
          </a:xfrm>
          <a:prstGeom prst="rect">
            <a:avLst/>
          </a:prstGeom>
        </p:spPr>
        <p:txBody>
          <a:bodyPr lIns="0"/>
          <a:lstStyle>
            <a:lvl1pPr marL="0" indent="0">
              <a:buNone/>
              <a:defRPr b="0">
                <a:solidFill>
                  <a:schemeClr val="accent5"/>
                </a:solidFill>
                <a:latin typeface="+mn-lt"/>
              </a:defRPr>
            </a:lvl1pPr>
            <a:lvl2pPr marL="283050" indent="0">
              <a:buNone/>
              <a:defRPr b="1">
                <a:solidFill>
                  <a:schemeClr val="accent5"/>
                </a:solidFill>
                <a:latin typeface="+mn-lt"/>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7" name="Text Placeholder 19">
            <a:extLst>
              <a:ext uri="{FF2B5EF4-FFF2-40B4-BE49-F238E27FC236}">
                <a16:creationId xmlns:a16="http://schemas.microsoft.com/office/drawing/2014/main" id="{3E6EA14F-0168-4FFE-9AE8-ED3133679DAC}"/>
              </a:ext>
            </a:extLst>
          </p:cNvPr>
          <p:cNvSpPr>
            <a:spLocks noGrp="1"/>
          </p:cNvSpPr>
          <p:nvPr>
            <p:ph type="body" sz="quarter" idx="13" hasCustomPrompt="1"/>
          </p:nvPr>
        </p:nvSpPr>
        <p:spPr>
          <a:xfrm>
            <a:off x="360000" y="290265"/>
            <a:ext cx="5040000" cy="556402"/>
          </a:xfrm>
          <a:prstGeom prst="rect">
            <a:avLst/>
          </a:prstGeom>
        </p:spPr>
        <p:txBody>
          <a:bodyPr lIns="0">
            <a:normAutofit/>
          </a:bodyPr>
          <a:lstStyle>
            <a:lvl1pPr marL="0" indent="0">
              <a:buNone/>
              <a:defRPr sz="1800">
                <a:solidFill>
                  <a:schemeClr val="accent5"/>
                </a:solidFill>
                <a:latin typeface="+mj-lt"/>
                <a:ea typeface="Segoe UI Black" panose="020B0A02040204020203" pitchFamily="34" charset="0"/>
                <a:cs typeface="Aptos Serif" panose="02020604070405020304" pitchFamily="18" charset="0"/>
              </a:defRPr>
            </a:lvl1pPr>
          </a:lstStyle>
          <a:p>
            <a:pPr lvl="0"/>
            <a:r>
              <a:rPr lang="en-US" dirty="0"/>
              <a:t>One-page: Click to edit headline</a:t>
            </a:r>
          </a:p>
        </p:txBody>
      </p:sp>
      <p:sp>
        <p:nvSpPr>
          <p:cNvPr id="3" name="Date Placeholder 2" hidden="1"/>
          <p:cNvSpPr>
            <a:spLocks noGrp="1" noRot="1" noMove="1" noResize="1" noEditPoints="1" noAdjustHandles="1" noChangeArrowheads="1" noChangeShapeType="1"/>
          </p:cNvSpPr>
          <p:nvPr>
            <p:ph type="dt" sz="half" idx="10"/>
          </p:nvPr>
        </p:nvSpPr>
        <p:spPr>
          <a:xfrm>
            <a:off x="0" y="6858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E13B75-897E-4185-94A2-C49ED61E6245}" type="datetimeFigureOut">
              <a:rPr lang="da-DK" smtClean="0"/>
              <a:t>24-02-2026</a:t>
            </a:fld>
            <a:endParaRPr lang="da-DK"/>
          </a:p>
        </p:txBody>
      </p:sp>
      <p:sp>
        <p:nvSpPr>
          <p:cNvPr id="13" name="Text Placeholder 17">
            <a:extLst>
              <a:ext uri="{FF2B5EF4-FFF2-40B4-BE49-F238E27FC236}">
                <a16:creationId xmlns:a16="http://schemas.microsoft.com/office/drawing/2014/main" id="{C9DFD288-50F6-4E9D-917A-04809BBF384D}"/>
              </a:ext>
            </a:extLst>
          </p:cNvPr>
          <p:cNvSpPr>
            <a:spLocks noGrp="1"/>
          </p:cNvSpPr>
          <p:nvPr>
            <p:ph type="body" sz="quarter" idx="15" hasCustomPrompt="1"/>
          </p:nvPr>
        </p:nvSpPr>
        <p:spPr>
          <a:xfrm>
            <a:off x="6464160" y="935143"/>
            <a:ext cx="5040000" cy="1943524"/>
          </a:xfrm>
          <a:prstGeom prst="rect">
            <a:avLst/>
          </a:prstGeom>
        </p:spPr>
        <p:txBody>
          <a:bodyPr lIns="0"/>
          <a:lstStyle>
            <a:lvl1pPr marL="0" indent="0">
              <a:buNone/>
              <a:defRPr b="0">
                <a:solidFill>
                  <a:schemeClr val="bg1"/>
                </a:solidFill>
                <a:latin typeface="+mn-lt"/>
              </a:defRPr>
            </a:lvl1pPr>
            <a:lvl2pPr marL="283050" indent="0">
              <a:buNone/>
              <a:defRPr b="1">
                <a:solidFill>
                  <a:schemeClr val="bg1"/>
                </a:solidFill>
                <a:latin typeface="+mn-lt"/>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4" name="Text Placeholder 19">
            <a:extLst>
              <a:ext uri="{FF2B5EF4-FFF2-40B4-BE49-F238E27FC236}">
                <a16:creationId xmlns:a16="http://schemas.microsoft.com/office/drawing/2014/main" id="{8D104A0E-D6A7-4050-B8BB-545587C2B617}"/>
              </a:ext>
            </a:extLst>
          </p:cNvPr>
          <p:cNvSpPr>
            <a:spLocks noGrp="1"/>
          </p:cNvSpPr>
          <p:nvPr>
            <p:ph type="body" sz="quarter" idx="16" hasCustomPrompt="1"/>
          </p:nvPr>
        </p:nvSpPr>
        <p:spPr>
          <a:xfrm>
            <a:off x="6464160" y="290265"/>
            <a:ext cx="5040000" cy="556402"/>
          </a:xfrm>
          <a:prstGeom prst="rect">
            <a:avLst/>
          </a:prstGeom>
        </p:spPr>
        <p:txBody>
          <a:bodyPr lIns="0">
            <a:normAutofit/>
          </a:bodyPr>
          <a:lstStyle>
            <a:lvl1pPr marL="0" indent="0">
              <a:buNone/>
              <a:defRPr sz="1800">
                <a:solidFill>
                  <a:schemeClr val="bg1"/>
                </a:solidFill>
                <a:latin typeface="+mj-lt"/>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15" name="Text Placeholder 17">
            <a:extLst>
              <a:ext uri="{FF2B5EF4-FFF2-40B4-BE49-F238E27FC236}">
                <a16:creationId xmlns:a16="http://schemas.microsoft.com/office/drawing/2014/main" id="{81969273-AA5C-4E2D-9E6F-150A1EB28AEB}"/>
              </a:ext>
            </a:extLst>
          </p:cNvPr>
          <p:cNvSpPr>
            <a:spLocks noGrp="1"/>
          </p:cNvSpPr>
          <p:nvPr>
            <p:ph type="body" sz="quarter" idx="17" hasCustomPrompt="1"/>
          </p:nvPr>
        </p:nvSpPr>
        <p:spPr>
          <a:xfrm>
            <a:off x="360000" y="4413249"/>
            <a:ext cx="5040000" cy="1943524"/>
          </a:xfrm>
          <a:prstGeom prst="rect">
            <a:avLst/>
          </a:prstGeom>
        </p:spPr>
        <p:txBody>
          <a:bodyPr lIns="0"/>
          <a:lstStyle>
            <a:lvl1pPr marL="0" indent="0">
              <a:buNone/>
              <a:defRPr b="0">
                <a:solidFill>
                  <a:schemeClr val="bg1"/>
                </a:solidFill>
                <a:latin typeface="+mn-lt"/>
              </a:defRPr>
            </a:lvl1pPr>
            <a:lvl2pPr marL="283050" indent="0">
              <a:buNone/>
              <a:defRPr b="1">
                <a:solidFill>
                  <a:schemeClr val="bg1"/>
                </a:solidFill>
                <a:latin typeface="+mn-lt"/>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9" name="Text Placeholder 19">
            <a:extLst>
              <a:ext uri="{FF2B5EF4-FFF2-40B4-BE49-F238E27FC236}">
                <a16:creationId xmlns:a16="http://schemas.microsoft.com/office/drawing/2014/main" id="{84A14261-3A3C-483B-A717-0BCE6B571EC4}"/>
              </a:ext>
            </a:extLst>
          </p:cNvPr>
          <p:cNvSpPr>
            <a:spLocks noGrp="1"/>
          </p:cNvSpPr>
          <p:nvPr>
            <p:ph type="body" sz="quarter" idx="18" hasCustomPrompt="1"/>
          </p:nvPr>
        </p:nvSpPr>
        <p:spPr>
          <a:xfrm>
            <a:off x="360000" y="3768371"/>
            <a:ext cx="5040000" cy="556402"/>
          </a:xfrm>
          <a:prstGeom prst="rect">
            <a:avLst/>
          </a:prstGeom>
        </p:spPr>
        <p:txBody>
          <a:bodyPr lIns="0">
            <a:normAutofit/>
          </a:bodyPr>
          <a:lstStyle>
            <a:lvl1pPr marL="0" indent="0">
              <a:buNone/>
              <a:defRPr sz="1800">
                <a:solidFill>
                  <a:schemeClr val="bg1"/>
                </a:solidFill>
                <a:latin typeface="+mj-lt"/>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20" name="Text Placeholder 17">
            <a:extLst>
              <a:ext uri="{FF2B5EF4-FFF2-40B4-BE49-F238E27FC236}">
                <a16:creationId xmlns:a16="http://schemas.microsoft.com/office/drawing/2014/main" id="{403C6E91-75CD-4FD3-B07C-055327B2D0C3}"/>
              </a:ext>
            </a:extLst>
          </p:cNvPr>
          <p:cNvSpPr>
            <a:spLocks noGrp="1"/>
          </p:cNvSpPr>
          <p:nvPr>
            <p:ph type="body" sz="quarter" idx="19" hasCustomPrompt="1"/>
          </p:nvPr>
        </p:nvSpPr>
        <p:spPr>
          <a:xfrm>
            <a:off x="6464160" y="4413249"/>
            <a:ext cx="5040000" cy="1943524"/>
          </a:xfrm>
          <a:prstGeom prst="rect">
            <a:avLst/>
          </a:prstGeom>
        </p:spPr>
        <p:txBody>
          <a:bodyPr lIns="0"/>
          <a:lstStyle>
            <a:lvl1pPr marL="0" indent="0">
              <a:buNone/>
              <a:defRPr b="0">
                <a:solidFill>
                  <a:schemeClr val="bg1"/>
                </a:solidFill>
                <a:latin typeface="+mn-lt"/>
              </a:defRPr>
            </a:lvl1pPr>
            <a:lvl2pPr marL="283050" indent="0">
              <a:buNone/>
              <a:defRPr b="1">
                <a:solidFill>
                  <a:schemeClr val="bg1"/>
                </a:solidFill>
                <a:latin typeface="+mn-lt"/>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21" name="Text Placeholder 19">
            <a:extLst>
              <a:ext uri="{FF2B5EF4-FFF2-40B4-BE49-F238E27FC236}">
                <a16:creationId xmlns:a16="http://schemas.microsoft.com/office/drawing/2014/main" id="{D004EA1F-2220-4373-8C44-8D8CF9D43D56}"/>
              </a:ext>
            </a:extLst>
          </p:cNvPr>
          <p:cNvSpPr>
            <a:spLocks noGrp="1"/>
          </p:cNvSpPr>
          <p:nvPr>
            <p:ph type="body" sz="quarter" idx="20" hasCustomPrompt="1"/>
          </p:nvPr>
        </p:nvSpPr>
        <p:spPr>
          <a:xfrm>
            <a:off x="6464160" y="3768371"/>
            <a:ext cx="5040000" cy="556402"/>
          </a:xfrm>
          <a:prstGeom prst="rect">
            <a:avLst/>
          </a:prstGeom>
        </p:spPr>
        <p:txBody>
          <a:bodyPr lIns="0">
            <a:normAutofit/>
          </a:bodyPr>
          <a:lstStyle>
            <a:lvl1pPr marL="0" indent="0">
              <a:buNone/>
              <a:defRPr sz="1800">
                <a:solidFill>
                  <a:schemeClr val="bg1"/>
                </a:solidFill>
                <a:latin typeface="+mj-lt"/>
                <a:ea typeface="Segoe UI Black" panose="020B0A02040204020203" pitchFamily="34" charset="0"/>
                <a:cs typeface="Aptos Serif" panose="02020604070405020304" pitchFamily="18" charset="0"/>
              </a:defRPr>
            </a:lvl1pPr>
          </a:lstStyle>
          <a:p>
            <a:pPr lvl="0"/>
            <a:r>
              <a:rPr lang="en-US" dirty="0"/>
              <a:t>Click to edit headline</a:t>
            </a:r>
          </a:p>
        </p:txBody>
      </p:sp>
    </p:spTree>
    <p:extLst>
      <p:ext uri="{BB962C8B-B14F-4D97-AF65-F5344CB8AC3E}">
        <p14:creationId xmlns:p14="http://schemas.microsoft.com/office/powerpoint/2010/main" val="2460930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Reporting 1">
    <p:bg>
      <p:bgPr>
        <a:solidFill>
          <a:schemeClr val="bg1"/>
        </a:solidFill>
        <a:effectLst/>
      </p:bgPr>
    </p:bg>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id="{5DE75C5C-400F-DC5F-361D-38FE5BED06FD}"/>
              </a:ext>
            </a:extLst>
          </p:cNvPr>
          <p:cNvSpPr>
            <a:spLocks noGrp="1"/>
          </p:cNvSpPr>
          <p:nvPr>
            <p:ph type="body" sz="quarter" idx="20" hasCustomPrompt="1"/>
          </p:nvPr>
        </p:nvSpPr>
        <p:spPr>
          <a:xfrm>
            <a:off x="7332600" y="1647061"/>
            <a:ext cx="4499999" cy="1386000"/>
          </a:xfrm>
          <a:ln>
            <a:noFill/>
          </a:ln>
        </p:spPr>
        <p:txBody>
          <a:bodyPr lIns="0" tIns="0" rIns="72000">
            <a:noAutofit/>
          </a:bodyPr>
          <a:lstStyle>
            <a:lvl1pPr marL="0" indent="0">
              <a:buFont typeface="Arial" panose="020B0604020202020204" pitchFamily="34" charset="0"/>
              <a:buNone/>
              <a:tabLst>
                <a:tab pos="179388" algn="l"/>
              </a:tabLst>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p>
        </p:txBody>
      </p:sp>
      <p:sp>
        <p:nvSpPr>
          <p:cNvPr id="28" name="Text Placeholder 5">
            <a:extLst>
              <a:ext uri="{FF2B5EF4-FFF2-40B4-BE49-F238E27FC236}">
                <a16:creationId xmlns:a16="http://schemas.microsoft.com/office/drawing/2014/main" id="{B0945206-A242-FB03-23F1-13250FAA04F6}"/>
              </a:ext>
            </a:extLst>
          </p:cNvPr>
          <p:cNvSpPr>
            <a:spLocks noGrp="1"/>
          </p:cNvSpPr>
          <p:nvPr>
            <p:ph type="body" sz="quarter" idx="23" hasCustomPrompt="1"/>
          </p:nvPr>
        </p:nvSpPr>
        <p:spPr>
          <a:xfrm>
            <a:off x="2631392" y="1647061"/>
            <a:ext cx="4499999" cy="1386000"/>
          </a:xfrm>
          <a:ln>
            <a:noFill/>
          </a:ln>
        </p:spPr>
        <p:txBody>
          <a:bodyPr lIns="0" tIns="0" rIns="72000">
            <a:noAutofit/>
          </a:bodyPr>
          <a:lstStyle>
            <a:lvl1pPr marL="0" indent="0">
              <a:buNone/>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endParaRPr lang="da-DK" dirty="0"/>
          </a:p>
        </p:txBody>
      </p:sp>
      <p:sp>
        <p:nvSpPr>
          <p:cNvPr id="9" name="Text Placeholder 5">
            <a:extLst>
              <a:ext uri="{FF2B5EF4-FFF2-40B4-BE49-F238E27FC236}">
                <a16:creationId xmlns:a16="http://schemas.microsoft.com/office/drawing/2014/main" id="{1FD601CA-3492-C2BE-9B3E-53263F98A1B9}"/>
              </a:ext>
              <a:ext uri="{C183D7F6-B498-43B3-948B-1728B52AA6E4}">
                <adec:decorative xmlns:adec="http://schemas.microsoft.com/office/drawing/2017/decorative" val="1"/>
              </a:ext>
            </a:extLst>
          </p:cNvPr>
          <p:cNvSpPr>
            <a:spLocks noGrp="1"/>
          </p:cNvSpPr>
          <p:nvPr>
            <p:ph type="body" sz="quarter" idx="14" hasCustomPrompt="1"/>
          </p:nvPr>
        </p:nvSpPr>
        <p:spPr>
          <a:xfrm>
            <a:off x="359400" y="1647061"/>
            <a:ext cx="2024570" cy="1386000"/>
          </a:xfrm>
          <a:solidFill>
            <a:schemeClr val="bg1"/>
          </a:solidFill>
          <a:ln>
            <a:noFill/>
          </a:ln>
        </p:spPr>
        <p:txBody>
          <a:bodyPr lIns="0" tIns="0" rIns="72000">
            <a:noAutofit/>
          </a:bodyPr>
          <a:lstStyle>
            <a:lvl1pPr marL="0" indent="0">
              <a:buNone/>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endParaRPr lang="da-DK" dirty="0"/>
          </a:p>
        </p:txBody>
      </p:sp>
      <p:cxnSp>
        <p:nvCxnSpPr>
          <p:cNvPr id="34" name="Straight Connector 33">
            <a:extLst>
              <a:ext uri="{FF2B5EF4-FFF2-40B4-BE49-F238E27FC236}">
                <a16:creationId xmlns:a16="http://schemas.microsoft.com/office/drawing/2014/main" id="{CD73B711-0E00-A69B-E4D5-CE1B89541909}"/>
              </a:ext>
            </a:extLst>
          </p:cNvPr>
          <p:cNvCxnSpPr/>
          <p:nvPr/>
        </p:nvCxnSpPr>
        <p:spPr>
          <a:xfrm>
            <a:off x="359400" y="1542377"/>
            <a:ext cx="202457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C42D4E-5C7B-6B1E-5C31-13B0AE61089F}"/>
              </a:ext>
            </a:extLst>
          </p:cNvPr>
          <p:cNvCxnSpPr>
            <a:cxnSpLocks/>
          </p:cNvCxnSpPr>
          <p:nvPr/>
        </p:nvCxnSpPr>
        <p:spPr>
          <a:xfrm>
            <a:off x="2631393" y="1542377"/>
            <a:ext cx="449999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A4B492B-DF9A-56BD-2DE9-24D464F3D714}"/>
              </a:ext>
            </a:extLst>
          </p:cNvPr>
          <p:cNvCxnSpPr>
            <a:cxnSpLocks/>
          </p:cNvCxnSpPr>
          <p:nvPr/>
        </p:nvCxnSpPr>
        <p:spPr>
          <a:xfrm>
            <a:off x="7332600" y="1542377"/>
            <a:ext cx="45000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D3680DC-62B3-9267-BA31-88D0015F55CA}"/>
              </a:ext>
            </a:extLst>
          </p:cNvPr>
          <p:cNvSpPr>
            <a:spLocks noGrp="1"/>
          </p:cNvSpPr>
          <p:nvPr>
            <p:ph type="body" sz="quarter" idx="30" hasCustomPrompt="1"/>
          </p:nvPr>
        </p:nvSpPr>
        <p:spPr>
          <a:xfrm>
            <a:off x="2632075" y="1080000"/>
            <a:ext cx="4498975" cy="390525"/>
          </a:xfrm>
        </p:spPr>
        <p:txBody>
          <a:bodyPr tIns="0" rIns="0" bIns="0" anchor="b">
            <a:normAutofit/>
          </a:bodyPr>
          <a:lstStyle>
            <a:lvl1pPr marL="0" indent="0" algn="l" defTabSz="914400" rtl="0" eaLnBrk="1" latinLnBrk="0" hangingPunct="1">
              <a:lnSpc>
                <a:spcPct val="90000"/>
              </a:lnSpc>
              <a:spcBef>
                <a:spcPts val="0"/>
              </a:spcBef>
              <a:buFont typeface="Arial" panose="020B0604020202020204" pitchFamily="34" charset="0"/>
              <a:buChar char="​"/>
              <a:defRPr lang="en-US" sz="1200" b="1" kern="1200" dirty="0">
                <a:solidFill>
                  <a:schemeClr val="accent5"/>
                </a:solidFill>
                <a:latin typeface="+mn-lt"/>
                <a:ea typeface="Segoe UI Black" panose="020B0A02040204020203" pitchFamily="34" charset="0"/>
                <a:cs typeface="+mn-cs"/>
              </a:defRPr>
            </a:lvl1pPr>
          </a:lstStyle>
          <a:p>
            <a:r>
              <a:rPr lang="en-US" dirty="0"/>
              <a:t>CLICK TO EDIT SUBTITLE</a:t>
            </a:r>
          </a:p>
        </p:txBody>
      </p:sp>
      <p:sp>
        <p:nvSpPr>
          <p:cNvPr id="18" name="Text Placeholder 16">
            <a:extLst>
              <a:ext uri="{FF2B5EF4-FFF2-40B4-BE49-F238E27FC236}">
                <a16:creationId xmlns:a16="http://schemas.microsoft.com/office/drawing/2014/main" id="{8E7627BD-3AAE-D057-26D0-D4BB8898DFB4}"/>
              </a:ext>
            </a:extLst>
          </p:cNvPr>
          <p:cNvSpPr>
            <a:spLocks noGrp="1"/>
          </p:cNvSpPr>
          <p:nvPr>
            <p:ph type="body" sz="quarter" idx="31" hasCustomPrompt="1"/>
          </p:nvPr>
        </p:nvSpPr>
        <p:spPr>
          <a:xfrm>
            <a:off x="7333111" y="1079999"/>
            <a:ext cx="4498975" cy="390525"/>
          </a:xfrm>
        </p:spPr>
        <p:txBody>
          <a:bodyPr tIns="0" rIns="0" bIns="0" anchor="b">
            <a:normAutofit/>
          </a:bodyPr>
          <a:lstStyle>
            <a:lvl1pPr marL="0" indent="0" algn="l" defTabSz="914400" rtl="0" eaLnBrk="1" latinLnBrk="0" hangingPunct="1">
              <a:lnSpc>
                <a:spcPct val="90000"/>
              </a:lnSpc>
              <a:spcBef>
                <a:spcPts val="0"/>
              </a:spcBef>
              <a:buFont typeface="Arial" panose="020B0604020202020204" pitchFamily="34" charset="0"/>
              <a:buChar char="​"/>
              <a:defRPr lang="en-US" sz="1200" b="1" kern="1200" dirty="0">
                <a:solidFill>
                  <a:schemeClr val="accent5"/>
                </a:solidFill>
                <a:latin typeface="+mn-lt"/>
                <a:ea typeface="Segoe UI Black" panose="020B0A02040204020203" pitchFamily="34" charset="0"/>
                <a:cs typeface="+mn-cs"/>
              </a:defRPr>
            </a:lvl1pPr>
          </a:lstStyle>
          <a:p>
            <a:r>
              <a:rPr lang="en-US" dirty="0"/>
              <a:t>CLICK TO EDIT SUBTITLE</a:t>
            </a:r>
          </a:p>
        </p:txBody>
      </p:sp>
      <p:sp>
        <p:nvSpPr>
          <p:cNvPr id="19" name="Text Placeholder 5">
            <a:extLst>
              <a:ext uri="{FF2B5EF4-FFF2-40B4-BE49-F238E27FC236}">
                <a16:creationId xmlns:a16="http://schemas.microsoft.com/office/drawing/2014/main" id="{CCC3A6BC-2F65-EE4B-9379-CDA57F84EA02}"/>
              </a:ext>
            </a:extLst>
          </p:cNvPr>
          <p:cNvSpPr>
            <a:spLocks noGrp="1"/>
          </p:cNvSpPr>
          <p:nvPr>
            <p:ph type="body" sz="quarter" idx="32" hasCustomPrompt="1"/>
          </p:nvPr>
        </p:nvSpPr>
        <p:spPr>
          <a:xfrm>
            <a:off x="7331575" y="3225288"/>
            <a:ext cx="4499999" cy="1386000"/>
          </a:xfrm>
          <a:ln>
            <a:noFill/>
          </a:ln>
        </p:spPr>
        <p:txBody>
          <a:bodyPr lIns="0" tIns="0" rIns="72000">
            <a:noAutofit/>
          </a:bodyPr>
          <a:lstStyle>
            <a:lvl1pPr marL="0" indent="0">
              <a:buFont typeface="Arial" panose="020B0604020202020204" pitchFamily="34" charset="0"/>
              <a:buNone/>
              <a:tabLst>
                <a:tab pos="179388" algn="l"/>
              </a:tabLst>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p>
        </p:txBody>
      </p:sp>
      <p:sp>
        <p:nvSpPr>
          <p:cNvPr id="20" name="Text Placeholder 5">
            <a:extLst>
              <a:ext uri="{FF2B5EF4-FFF2-40B4-BE49-F238E27FC236}">
                <a16:creationId xmlns:a16="http://schemas.microsoft.com/office/drawing/2014/main" id="{56EB5874-6C60-C17B-E29E-CEE366ED2D2A}"/>
              </a:ext>
            </a:extLst>
          </p:cNvPr>
          <p:cNvSpPr>
            <a:spLocks noGrp="1"/>
          </p:cNvSpPr>
          <p:nvPr>
            <p:ph type="body" sz="quarter" idx="33" hasCustomPrompt="1"/>
          </p:nvPr>
        </p:nvSpPr>
        <p:spPr>
          <a:xfrm>
            <a:off x="2630367" y="3225288"/>
            <a:ext cx="4499999" cy="1386000"/>
          </a:xfrm>
          <a:ln>
            <a:noFill/>
          </a:ln>
        </p:spPr>
        <p:txBody>
          <a:bodyPr lIns="0" tIns="0" rIns="72000">
            <a:noAutofit/>
          </a:bodyPr>
          <a:lstStyle>
            <a:lvl1pPr marL="0" indent="0">
              <a:buNone/>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endParaRPr lang="da-DK" dirty="0"/>
          </a:p>
        </p:txBody>
      </p:sp>
      <p:sp>
        <p:nvSpPr>
          <p:cNvPr id="21" name="Text Placeholder 5">
            <a:extLst>
              <a:ext uri="{FF2B5EF4-FFF2-40B4-BE49-F238E27FC236}">
                <a16:creationId xmlns:a16="http://schemas.microsoft.com/office/drawing/2014/main" id="{E0045735-F07C-9D96-BA5F-CD43561D76E1}"/>
              </a:ext>
              <a:ext uri="{C183D7F6-B498-43B3-948B-1728B52AA6E4}">
                <adec:decorative xmlns:adec="http://schemas.microsoft.com/office/drawing/2017/decorative" val="1"/>
              </a:ext>
            </a:extLst>
          </p:cNvPr>
          <p:cNvSpPr>
            <a:spLocks noGrp="1"/>
          </p:cNvSpPr>
          <p:nvPr>
            <p:ph type="body" sz="quarter" idx="34" hasCustomPrompt="1"/>
          </p:nvPr>
        </p:nvSpPr>
        <p:spPr>
          <a:xfrm>
            <a:off x="358375" y="3225288"/>
            <a:ext cx="2024570" cy="1386000"/>
          </a:xfrm>
          <a:solidFill>
            <a:schemeClr val="bg1"/>
          </a:solidFill>
          <a:ln>
            <a:noFill/>
          </a:ln>
        </p:spPr>
        <p:txBody>
          <a:bodyPr lIns="0" tIns="0" rIns="72000">
            <a:noAutofit/>
          </a:bodyPr>
          <a:lstStyle>
            <a:lvl1pPr marL="0" indent="0">
              <a:buNone/>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endParaRPr lang="da-DK" dirty="0"/>
          </a:p>
        </p:txBody>
      </p:sp>
      <p:sp>
        <p:nvSpPr>
          <p:cNvPr id="22" name="Text Placeholder 5">
            <a:extLst>
              <a:ext uri="{FF2B5EF4-FFF2-40B4-BE49-F238E27FC236}">
                <a16:creationId xmlns:a16="http://schemas.microsoft.com/office/drawing/2014/main" id="{1D9B78D5-2CD3-DD9B-9D21-727E8D864B7B}"/>
              </a:ext>
            </a:extLst>
          </p:cNvPr>
          <p:cNvSpPr>
            <a:spLocks noGrp="1"/>
          </p:cNvSpPr>
          <p:nvPr>
            <p:ph type="body" sz="quarter" idx="35" hasCustomPrompt="1"/>
          </p:nvPr>
        </p:nvSpPr>
        <p:spPr>
          <a:xfrm>
            <a:off x="7332600" y="4803515"/>
            <a:ext cx="4499999" cy="1386000"/>
          </a:xfrm>
          <a:ln>
            <a:noFill/>
          </a:ln>
        </p:spPr>
        <p:txBody>
          <a:bodyPr lIns="0" tIns="0" rIns="72000">
            <a:noAutofit/>
          </a:bodyPr>
          <a:lstStyle>
            <a:lvl1pPr marL="0" indent="0">
              <a:buFont typeface="Arial" panose="020B0604020202020204" pitchFamily="34" charset="0"/>
              <a:buNone/>
              <a:tabLst>
                <a:tab pos="179388" algn="l"/>
              </a:tabLst>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p>
        </p:txBody>
      </p:sp>
      <p:sp>
        <p:nvSpPr>
          <p:cNvPr id="24" name="Text Placeholder 5">
            <a:extLst>
              <a:ext uri="{FF2B5EF4-FFF2-40B4-BE49-F238E27FC236}">
                <a16:creationId xmlns:a16="http://schemas.microsoft.com/office/drawing/2014/main" id="{6F93066A-8E32-3669-760A-43ED0819E2DD}"/>
              </a:ext>
            </a:extLst>
          </p:cNvPr>
          <p:cNvSpPr>
            <a:spLocks noGrp="1"/>
          </p:cNvSpPr>
          <p:nvPr>
            <p:ph type="body" sz="quarter" idx="36" hasCustomPrompt="1"/>
          </p:nvPr>
        </p:nvSpPr>
        <p:spPr>
          <a:xfrm>
            <a:off x="2631392" y="4803515"/>
            <a:ext cx="4499999" cy="1386000"/>
          </a:xfrm>
          <a:ln>
            <a:noFill/>
          </a:ln>
        </p:spPr>
        <p:txBody>
          <a:bodyPr lIns="0" tIns="0" rIns="72000">
            <a:noAutofit/>
          </a:bodyPr>
          <a:lstStyle>
            <a:lvl1pPr marL="0" indent="0">
              <a:buNone/>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endParaRPr lang="da-DK" dirty="0"/>
          </a:p>
        </p:txBody>
      </p:sp>
      <p:sp>
        <p:nvSpPr>
          <p:cNvPr id="25" name="Text Placeholder 5">
            <a:extLst>
              <a:ext uri="{FF2B5EF4-FFF2-40B4-BE49-F238E27FC236}">
                <a16:creationId xmlns:a16="http://schemas.microsoft.com/office/drawing/2014/main" id="{1A0DB237-AB3F-7417-ED32-32C82166D8F6}"/>
              </a:ext>
              <a:ext uri="{C183D7F6-B498-43B3-948B-1728B52AA6E4}">
                <adec:decorative xmlns:adec="http://schemas.microsoft.com/office/drawing/2017/decorative" val="1"/>
              </a:ext>
            </a:extLst>
          </p:cNvPr>
          <p:cNvSpPr>
            <a:spLocks noGrp="1"/>
          </p:cNvSpPr>
          <p:nvPr>
            <p:ph type="body" sz="quarter" idx="37" hasCustomPrompt="1"/>
          </p:nvPr>
        </p:nvSpPr>
        <p:spPr>
          <a:xfrm>
            <a:off x="359400" y="4803515"/>
            <a:ext cx="2024570" cy="1386000"/>
          </a:xfrm>
          <a:solidFill>
            <a:schemeClr val="bg1"/>
          </a:solidFill>
          <a:ln>
            <a:noFill/>
          </a:ln>
        </p:spPr>
        <p:txBody>
          <a:bodyPr lIns="0" tIns="0" rIns="72000">
            <a:noAutofit/>
          </a:bodyPr>
          <a:lstStyle>
            <a:lvl1pPr marL="0" indent="0">
              <a:buNone/>
              <a:defRPr sz="1200" b="0">
                <a:solidFill>
                  <a:schemeClr val="accent5"/>
                </a:solidFill>
                <a:latin typeface="+mn-lt"/>
              </a:defRPr>
            </a:lvl1pPr>
            <a:lvl2pPr marL="283050" indent="0">
              <a:buNone/>
              <a:defRPr/>
            </a:lvl2pPr>
            <a:lvl3pPr marL="567450" indent="0">
              <a:buNone/>
              <a:defRPr/>
            </a:lvl3pPr>
            <a:lvl4pPr>
              <a:buNone/>
              <a:defRPr/>
            </a:lvl4pPr>
            <a:lvl5pPr>
              <a:buNone/>
              <a:defRPr/>
            </a:lvl5pPr>
          </a:lstStyle>
          <a:p>
            <a:pPr lvl="0"/>
            <a:r>
              <a:rPr lang="en-US" dirty="0"/>
              <a:t>Text</a:t>
            </a:r>
            <a:endParaRPr lang="da-DK" dirty="0"/>
          </a:p>
        </p:txBody>
      </p:sp>
      <p:sp>
        <p:nvSpPr>
          <p:cNvPr id="3" name="Text Placeholder 3">
            <a:extLst>
              <a:ext uri="{FF2B5EF4-FFF2-40B4-BE49-F238E27FC236}">
                <a16:creationId xmlns:a16="http://schemas.microsoft.com/office/drawing/2014/main" id="{CF775C6B-8986-B28E-82FA-3B401C4AE85C}"/>
              </a:ext>
            </a:extLst>
          </p:cNvPr>
          <p:cNvSpPr>
            <a:spLocks noGrp="1"/>
          </p:cNvSpPr>
          <p:nvPr>
            <p:ph type="body" sz="quarter" idx="22" hasCustomPrompt="1"/>
          </p:nvPr>
        </p:nvSpPr>
        <p:spPr>
          <a:xfrm>
            <a:off x="360000" y="360000"/>
            <a:ext cx="11448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Reporting 1: Click to edit text</a:t>
            </a:r>
          </a:p>
        </p:txBody>
      </p:sp>
      <p:sp>
        <p:nvSpPr>
          <p:cNvPr id="6" name="Text Placeholder 16">
            <a:extLst>
              <a:ext uri="{FF2B5EF4-FFF2-40B4-BE49-F238E27FC236}">
                <a16:creationId xmlns:a16="http://schemas.microsoft.com/office/drawing/2014/main" id="{A8CCED26-9530-A481-D218-7779DEAE2663}"/>
              </a:ext>
            </a:extLst>
          </p:cNvPr>
          <p:cNvSpPr>
            <a:spLocks noGrp="1"/>
          </p:cNvSpPr>
          <p:nvPr>
            <p:ph type="body" sz="quarter" idx="38" hasCustomPrompt="1"/>
          </p:nvPr>
        </p:nvSpPr>
        <p:spPr>
          <a:xfrm>
            <a:off x="358376" y="1079998"/>
            <a:ext cx="2024570" cy="390525"/>
          </a:xfrm>
        </p:spPr>
        <p:txBody>
          <a:bodyPr tIns="0" rIns="0" bIns="0" anchor="b">
            <a:normAutofit/>
          </a:bodyPr>
          <a:lstStyle>
            <a:lvl1pPr marL="0" indent="0" algn="l" defTabSz="914400" rtl="0" eaLnBrk="1" latinLnBrk="0" hangingPunct="1">
              <a:lnSpc>
                <a:spcPct val="90000"/>
              </a:lnSpc>
              <a:spcBef>
                <a:spcPts val="0"/>
              </a:spcBef>
              <a:buFont typeface="Arial" panose="020B0604020202020204" pitchFamily="34" charset="0"/>
              <a:buChar char="​"/>
              <a:defRPr lang="en-US" sz="1200" b="1" kern="1200" dirty="0">
                <a:solidFill>
                  <a:schemeClr val="accent5"/>
                </a:solidFill>
                <a:latin typeface="+mn-lt"/>
                <a:ea typeface="Segoe UI Black" panose="020B0A02040204020203" pitchFamily="34" charset="0"/>
                <a:cs typeface="+mn-cs"/>
              </a:defRPr>
            </a:lvl1pPr>
          </a:lstStyle>
          <a:p>
            <a:r>
              <a:rPr lang="en-US" dirty="0"/>
              <a:t>CLICK TO EDIT SUBTITLE</a:t>
            </a:r>
          </a:p>
        </p:txBody>
      </p:sp>
      <p:sp>
        <p:nvSpPr>
          <p:cNvPr id="4" name="Slide Number Placeholder 5">
            <a:extLst>
              <a:ext uri="{FF2B5EF4-FFF2-40B4-BE49-F238E27FC236}">
                <a16:creationId xmlns:a16="http://schemas.microsoft.com/office/drawing/2014/main" id="{5AB1B73F-CAA6-0E91-969A-1B62AC35D3FC}"/>
              </a:ext>
            </a:extLst>
          </p:cNvPr>
          <p:cNvSpPr>
            <a:spLocks noGrp="1"/>
          </p:cNvSpPr>
          <p:nvPr>
            <p:ph type="sldNum" sz="quarter" idx="4"/>
          </p:nvPr>
        </p:nvSpPr>
        <p:spPr>
          <a:xfrm>
            <a:off x="0" y="6300000"/>
            <a:ext cx="327914" cy="365125"/>
          </a:xfrm>
          <a:prstGeom prst="rect">
            <a:avLst/>
          </a:prstGeom>
        </p:spPr>
        <p:txBody>
          <a:bodyPr vert="horz" lIns="0" tIns="0" rIns="0" bIns="0" rtlCol="0" anchor="b">
            <a:noAutofit/>
          </a:bodyPr>
          <a:lstStyle>
            <a:lvl1pPr algn="r">
              <a:defRPr sz="800">
                <a:solidFill>
                  <a:schemeClr val="accent5"/>
                </a:solidFill>
                <a:latin typeface="Aptos Serif" panose="02020604070405020304" pitchFamily="18" charset="0"/>
                <a:cs typeface="Aptos Serif" panose="02020604070405020304" pitchFamily="18" charset="0"/>
              </a:defRPr>
            </a:lvl1pPr>
          </a:lstStyle>
          <a:p>
            <a:fld id="{24C8C45C-947F-4981-8B3F-4F32E973C901}" type="slidenum">
              <a:rPr lang="en-GB" smtClean="0"/>
              <a:pPr/>
              <a:t>‹nr.›</a:t>
            </a:fld>
            <a:endParaRPr lang="en-GB" dirty="0"/>
          </a:p>
        </p:txBody>
      </p:sp>
      <p:sp>
        <p:nvSpPr>
          <p:cNvPr id="5" name="Logo on top">
            <a:extLst>
              <a:ext uri="{FF2B5EF4-FFF2-40B4-BE49-F238E27FC236}">
                <a16:creationId xmlns:a16="http://schemas.microsoft.com/office/drawing/2014/main" id="{506C6927-0B19-7512-31CC-2C74327AD3BC}"/>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219242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Agenda">
    <p:bg>
      <p:bgPr>
        <a:solidFill>
          <a:schemeClr val="accent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6609299" y="0"/>
            <a:ext cx="5582701" cy="6858000"/>
          </a:xfrm>
          <a:prstGeom prst="rect">
            <a:avLst/>
          </a:prstGeom>
          <a:solidFill>
            <a:schemeClr val="accent1"/>
          </a:solidFill>
        </p:spPr>
        <p:txBody>
          <a:bodyPr tIns="900000" anchor="ctr" anchorCtr="0"/>
          <a:lstStyle>
            <a:lvl1pPr marL="0" indent="0" algn="ctr">
              <a:buNone/>
              <a:defRPr sz="1600">
                <a:solidFill>
                  <a:schemeClr val="tx1"/>
                </a:solidFill>
              </a:defRPr>
            </a:lvl1pPr>
          </a:lstStyle>
          <a:p>
            <a:r>
              <a:rPr lang="da-DK"/>
              <a:t>Klik på ikonet for at tilføje et billede</a:t>
            </a:r>
            <a:endParaRPr lang="en-GB"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da-DK" smtClean="0"/>
              <a:pPr/>
              <a:t>‹nr.›</a:t>
            </a:fld>
            <a:endParaRPr lang="da-DK" dirty="0"/>
          </a:p>
        </p:txBody>
      </p:sp>
      <p:sp>
        <p:nvSpPr>
          <p:cNvPr id="44" name="Text Placeholder 3">
            <a:extLst>
              <a:ext uri="{FF2B5EF4-FFF2-40B4-BE49-F238E27FC236}">
                <a16:creationId xmlns:a16="http://schemas.microsoft.com/office/drawing/2014/main" id="{11C61C4F-80D2-44D9-AC16-5BDCC4AC2532}"/>
              </a:ext>
            </a:extLst>
          </p:cNvPr>
          <p:cNvSpPr>
            <a:spLocks noGrp="1"/>
          </p:cNvSpPr>
          <p:nvPr>
            <p:ph type="body" sz="quarter" idx="20" hasCustomPrompt="1"/>
          </p:nvPr>
        </p:nvSpPr>
        <p:spPr>
          <a:xfrm>
            <a:off x="358801" y="1271239"/>
            <a:ext cx="6011520" cy="4888261"/>
          </a:xfrm>
          <a:prstGeom prst="rect">
            <a:avLst/>
          </a:prstGeom>
          <a:noFill/>
        </p:spPr>
        <p:txBody>
          <a:bodyPr wrap="square" lIns="0" tIns="36000" rIns="72000" bIns="36000">
            <a:noAutofit/>
          </a:bodyPr>
          <a:lstStyle>
            <a:lvl1pPr marL="342900" marR="0" indent="-342900" algn="l" defTabSz="914400" rtl="0" eaLnBrk="1" fontAlgn="auto" latinLnBrk="0" hangingPunct="1">
              <a:lnSpc>
                <a:spcPts val="1800"/>
              </a:lnSpc>
              <a:spcBef>
                <a:spcPts val="900"/>
              </a:spcBef>
              <a:spcAft>
                <a:spcPts val="0"/>
              </a:spcAft>
              <a:buClrTx/>
              <a:buSzTx/>
              <a:buFont typeface="+mj-lt"/>
              <a:buAutoNum type="arabicPeriod"/>
              <a:tabLst/>
              <a:defRPr lang="da-DK" sz="16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p>
        </p:txBody>
      </p:sp>
      <p:sp>
        <p:nvSpPr>
          <p:cNvPr id="16" name="Logo on top">
            <a:extLst>
              <a:ext uri="{FF2B5EF4-FFF2-40B4-BE49-F238E27FC236}">
                <a16:creationId xmlns:a16="http://schemas.microsoft.com/office/drawing/2014/main" id="{DFBC9626-F092-47C9-AA7F-877A4D548D6A}"/>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5" name="Title Placeholder 1">
            <a:extLst>
              <a:ext uri="{FF2B5EF4-FFF2-40B4-BE49-F238E27FC236}">
                <a16:creationId xmlns:a16="http://schemas.microsoft.com/office/drawing/2014/main" id="{F2A8B5DC-E0B6-4F5B-9EF6-BD08944C6571}"/>
              </a:ext>
            </a:extLst>
          </p:cNvPr>
          <p:cNvSpPr>
            <a:spLocks noGrp="1"/>
          </p:cNvSpPr>
          <p:nvPr>
            <p:ph type="title" hasCustomPrompt="1"/>
          </p:nvPr>
        </p:nvSpPr>
        <p:spPr>
          <a:xfrm>
            <a:off x="359401" y="360000"/>
            <a:ext cx="6010974" cy="619713"/>
          </a:xfrm>
          <a:prstGeom prst="rect">
            <a:avLst/>
          </a:prstGeom>
        </p:spPr>
        <p:txBody>
          <a:bodyPr vert="horz" lIns="0" tIns="36000" rIns="72000" bIns="36000" rtlCol="0" anchor="t">
            <a:noAutofit/>
          </a:bodyPr>
          <a:lstStyle>
            <a:lvl1pPr>
              <a:defRPr>
                <a:solidFill>
                  <a:schemeClr val="bg1"/>
                </a:solidFill>
              </a:defRPr>
            </a:lvl1pPr>
          </a:lstStyle>
          <a:p>
            <a:r>
              <a:rPr lang="en-US" dirty="0"/>
              <a:t>Click to edit headline</a:t>
            </a:r>
            <a:endParaRPr lang="da-DK" dirty="0"/>
          </a:p>
        </p:txBody>
      </p:sp>
      <p:sp>
        <p:nvSpPr>
          <p:cNvPr id="8" name="Slide Number Placeholder 5">
            <a:extLst>
              <a:ext uri="{FF2B5EF4-FFF2-40B4-BE49-F238E27FC236}">
                <a16:creationId xmlns:a16="http://schemas.microsoft.com/office/drawing/2014/main" id="{4AA3C355-B5B0-4F74-AEFA-EFA87C8185AD}"/>
              </a:ext>
            </a:extLst>
          </p:cNvPr>
          <p:cNvSpPr txBox="1">
            <a:spLocks/>
          </p:cNvSpPr>
          <p:nvPr/>
        </p:nvSpPr>
        <p:spPr>
          <a:xfrm>
            <a:off x="128290" y="6300000"/>
            <a:ext cx="511868" cy="365125"/>
          </a:xfrm>
          <a:prstGeom prst="rect">
            <a:avLst/>
          </a:prstGeom>
        </p:spPr>
        <p:txBody>
          <a:bodyPr vert="horz" lIns="91440" tIns="45720" rIns="91440" bIns="45720" rtlCol="0" anchor="b">
            <a:noAutofit/>
          </a:bodyPr>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C8C45C-947F-4981-8B3F-4F32E973C901}" type="slidenum">
              <a:rPr lang="en-GB" sz="800" smtClean="0">
                <a:solidFill>
                  <a:schemeClr val="bg1"/>
                </a:solidFill>
              </a:rPr>
              <a:pPr algn="ctr"/>
              <a:t>‹nr.›</a:t>
            </a:fld>
            <a:endParaRPr lang="en-GB" sz="800" dirty="0">
              <a:solidFill>
                <a:schemeClr val="bg1"/>
              </a:solidFill>
            </a:endParaRPr>
          </a:p>
        </p:txBody>
      </p:sp>
    </p:spTree>
    <p:extLst>
      <p:ext uri="{BB962C8B-B14F-4D97-AF65-F5344CB8AC3E}">
        <p14:creationId xmlns:p14="http://schemas.microsoft.com/office/powerpoint/2010/main" val="2713855544"/>
      </p:ext>
    </p:extLst>
  </p:cSld>
  <p:clrMapOvr>
    <a:masterClrMapping/>
  </p:clrMapOvr>
  <p:hf hdr="0" dt="0"/>
  <p:extLst>
    <p:ext uri="{DCECCB84-F9BA-43D5-87BE-67443E8EF086}">
      <p15:sldGuideLst xmlns:p15="http://schemas.microsoft.com/office/powerpoint/2012/main">
        <p15:guide id="1" pos="4383">
          <p15:clr>
            <a:srgbClr val="A4A3A4"/>
          </p15:clr>
        </p15:guide>
        <p15:guide id="2" pos="4721">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wo content (B)">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D4BE65-C530-4290-986A-FB215B0F9334}"/>
              </a:ext>
            </a:extLst>
          </p:cNvPr>
          <p:cNvSpPr>
            <a:spLocks noGrp="1"/>
          </p:cNvSpPr>
          <p:nvPr>
            <p:ph type="body" idx="1" hasCustomPrompt="1"/>
          </p:nvPr>
        </p:nvSpPr>
        <p:spPr>
          <a:xfrm>
            <a:off x="359400" y="1141270"/>
            <a:ext cx="5540398" cy="619713"/>
          </a:xfrm>
          <a:prstGeom prst="rect">
            <a:avLst/>
          </a:prstGeom>
        </p:spPr>
        <p:txBody>
          <a:bodyPr lIns="72000" tIns="36000" rIns="72000" bIns="36000" anchor="b">
            <a:noAutofit/>
          </a:bodyPr>
          <a:lstStyle>
            <a:lvl1pPr marL="0" indent="0">
              <a:buNone/>
              <a:defRPr sz="1600" b="1">
                <a:solidFill>
                  <a:schemeClr val="accent5"/>
                </a:solidFill>
                <a:latin typeface="Aptos" panose="020B0004020202020204" pitchFamily="34" charset="0"/>
                <a:ea typeface="Segoe UI Black" panose="020B0A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9" name="Content Placeholder 3">
            <a:extLst>
              <a:ext uri="{FF2B5EF4-FFF2-40B4-BE49-F238E27FC236}">
                <a16:creationId xmlns:a16="http://schemas.microsoft.com/office/drawing/2014/main" id="{5F22894F-B793-4F80-9F3B-C921E0A14A6A}"/>
              </a:ext>
            </a:extLst>
          </p:cNvPr>
          <p:cNvSpPr>
            <a:spLocks noGrp="1"/>
          </p:cNvSpPr>
          <p:nvPr>
            <p:ph sz="quarter" idx="13" hasCustomPrompt="1"/>
          </p:nvPr>
        </p:nvSpPr>
        <p:spPr>
          <a:xfrm>
            <a:off x="360000" y="1781622"/>
            <a:ext cx="5540400" cy="4204800"/>
          </a:xfrm>
          <a:ln w="19050">
            <a:solidFill>
              <a:schemeClr val="accent6"/>
            </a:solidFill>
          </a:ln>
        </p:spPr>
        <p:txBody>
          <a:bodyPr lIns="72000" tIns="72000" rIns="72000" bIns="72000">
            <a:noAutofit/>
          </a:bodyPr>
          <a:lstStyle>
            <a:lvl1pPr>
              <a:defRPr baseline="0"/>
            </a:lvl1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22FCF2E0-BB49-4491-94D2-B90F9291BCCD}"/>
              </a:ext>
            </a:extLst>
          </p:cNvPr>
          <p:cNvSpPr>
            <a:spLocks noGrp="1"/>
          </p:cNvSpPr>
          <p:nvPr>
            <p:ph type="body" sz="quarter" idx="3" hasCustomPrompt="1"/>
          </p:nvPr>
        </p:nvSpPr>
        <p:spPr>
          <a:xfrm>
            <a:off x="6292202" y="1141270"/>
            <a:ext cx="5540398" cy="619713"/>
          </a:xfrm>
          <a:prstGeom prst="rect">
            <a:avLst/>
          </a:prstGeom>
        </p:spPr>
        <p:txBody>
          <a:bodyPr lIns="72000" tIns="36000" rIns="72000" bIns="36000" anchor="b">
            <a:noAutofit/>
          </a:bodyPr>
          <a:lstStyle>
            <a:lvl1pPr marL="0" indent="0">
              <a:buNone/>
              <a:defRPr sz="1600" b="1">
                <a:solidFill>
                  <a:schemeClr val="accent5"/>
                </a:solidFill>
                <a:latin typeface="Aptos" panose="020B0004020202020204" pitchFamily="34" charset="0"/>
                <a:ea typeface="Segoe UI Black" panose="020B0A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title</a:t>
            </a:r>
          </a:p>
        </p:txBody>
      </p:sp>
      <p:sp>
        <p:nvSpPr>
          <p:cNvPr id="10" name="Content Placeholder 4">
            <a:extLst>
              <a:ext uri="{FF2B5EF4-FFF2-40B4-BE49-F238E27FC236}">
                <a16:creationId xmlns:a16="http://schemas.microsoft.com/office/drawing/2014/main" id="{4F958320-7923-485F-A705-308A16EADBFD}"/>
              </a:ext>
            </a:extLst>
          </p:cNvPr>
          <p:cNvSpPr>
            <a:spLocks noGrp="1"/>
          </p:cNvSpPr>
          <p:nvPr>
            <p:ph sz="quarter" idx="15" hasCustomPrompt="1"/>
          </p:nvPr>
        </p:nvSpPr>
        <p:spPr>
          <a:xfrm>
            <a:off x="6292800" y="1781622"/>
            <a:ext cx="5540400" cy="4204800"/>
          </a:xfrm>
          <a:ln w="19050">
            <a:solidFill>
              <a:schemeClr val="accent6"/>
            </a:solidFill>
          </a:ln>
        </p:spPr>
        <p:txBody>
          <a:bodyPr lIns="72000" tIns="72000" rIns="72000" bIns="72000">
            <a:noAutofit/>
          </a:bodyPr>
          <a:lstStyle>
            <a:lvl1pPr>
              <a:defRPr/>
            </a:lvl1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Graphic 10">
            <a:extLst>
              <a:ext uri="{FF2B5EF4-FFF2-40B4-BE49-F238E27FC236}">
                <a16:creationId xmlns:a16="http://schemas.microsoft.com/office/drawing/2014/main" id="{29EEDE1A-9C78-4568-A47E-47F47AA96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12" name="Title Placeholder 1">
            <a:extLst>
              <a:ext uri="{FF2B5EF4-FFF2-40B4-BE49-F238E27FC236}">
                <a16:creationId xmlns:a16="http://schemas.microsoft.com/office/drawing/2014/main" id="{431EF4F5-27FF-4BC7-9411-638B999E1DEE}"/>
              </a:ext>
            </a:extLst>
          </p:cNvPr>
          <p:cNvSpPr>
            <a:spLocks noGrp="1"/>
          </p:cNvSpPr>
          <p:nvPr>
            <p:ph type="title" hasCustomPrompt="1"/>
          </p:nvPr>
        </p:nvSpPr>
        <p:spPr>
          <a:xfrm>
            <a:off x="360000" y="360000"/>
            <a:ext cx="11473200" cy="619713"/>
          </a:xfrm>
          <a:prstGeom prst="rect">
            <a:avLst/>
          </a:prstGeom>
        </p:spPr>
        <p:txBody>
          <a:bodyPr vert="horz" lIns="0" tIns="36000" rIns="72000" bIns="36000" rtlCol="0" anchor="t">
            <a:normAutofit/>
          </a:bodyPr>
          <a:lstStyle>
            <a:lvl1pPr>
              <a:defRPr>
                <a:solidFill>
                  <a:srgbClr val="303030"/>
                </a:solidFill>
              </a:defRPr>
            </a:lvl1pPr>
          </a:lstStyle>
          <a:p>
            <a:r>
              <a:rPr lang="en-US" dirty="0"/>
              <a:t>Click to edit headline</a:t>
            </a:r>
            <a:endParaRPr lang="da-DK" dirty="0"/>
          </a:p>
        </p:txBody>
      </p:sp>
      <p:sp>
        <p:nvSpPr>
          <p:cNvPr id="2" name="Slide Number Placeholder 5">
            <a:extLst>
              <a:ext uri="{FF2B5EF4-FFF2-40B4-BE49-F238E27FC236}">
                <a16:creationId xmlns:a16="http://schemas.microsoft.com/office/drawing/2014/main" id="{B99BAD8B-AB5D-47BF-4AB7-6971FFBF1891}"/>
              </a:ext>
            </a:extLst>
          </p:cNvPr>
          <p:cNvSpPr>
            <a:spLocks noGrp="1"/>
          </p:cNvSpPr>
          <p:nvPr>
            <p:ph type="sldNum" sz="quarter" idx="4"/>
          </p:nvPr>
        </p:nvSpPr>
        <p:spPr>
          <a:xfrm>
            <a:off x="12960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40964646"/>
      </p:ext>
    </p:extLst>
  </p:cSld>
  <p:clrMapOvr>
    <a:masterClrMapping/>
  </p:clrMapOvr>
  <p:hf hdr="0" dt="0"/>
  <p:extLst>
    <p:ext uri="{DCECCB84-F9BA-43D5-87BE-67443E8EF086}">
      <p15:sldGuideLst xmlns:p15="http://schemas.microsoft.com/office/powerpoint/2012/main">
        <p15:guide id="1" pos="3963">
          <p15:clr>
            <a:srgbClr val="A4A3A4"/>
          </p15:clr>
        </p15:guide>
        <p15:guide id="2" pos="3716">
          <p15:clr>
            <a:srgbClr val="A4A3A4"/>
          </p15:clr>
        </p15:guide>
        <p15:guide id="3" orient="horz" pos="827">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246ADE-AF0D-4665-B94E-C64EAAA42D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10" name="Title Placeholder 1">
            <a:extLst>
              <a:ext uri="{FF2B5EF4-FFF2-40B4-BE49-F238E27FC236}">
                <a16:creationId xmlns:a16="http://schemas.microsoft.com/office/drawing/2014/main" id="{55435B5D-331F-4378-A98D-701BF371503E}"/>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6" name="Subtitle 2"/>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
        <p:nvSpPr>
          <p:cNvPr id="17" name="Content Placeholder 2">
            <a:extLst>
              <a:ext uri="{FF2B5EF4-FFF2-40B4-BE49-F238E27FC236}">
                <a16:creationId xmlns:a16="http://schemas.microsoft.com/office/drawing/2014/main" id="{E6ED0A72-E592-4B3B-8C41-58375CA12D2D}"/>
              </a:ext>
            </a:extLst>
          </p:cNvPr>
          <p:cNvSpPr>
            <a:spLocks noGrp="1"/>
          </p:cNvSpPr>
          <p:nvPr>
            <p:ph idx="13" hasCustomPrompt="1"/>
          </p:nvPr>
        </p:nvSpPr>
        <p:spPr>
          <a:xfrm>
            <a:off x="359399" y="1512852"/>
            <a:ext cx="3596997" cy="4648200"/>
          </a:xfrm>
        </p:spPr>
        <p:txBody>
          <a:bodyPr lIns="72000" tIns="36000" rIns="72000" bIns="36000">
            <a:noAutofit/>
          </a:bodyPr>
          <a:lstStyle>
            <a:lvl1pPr marL="0" indent="0">
              <a:buNone/>
              <a:defRPr>
                <a:solidFill>
                  <a:schemeClr val="tx1"/>
                </a:solidFill>
              </a:defRPr>
            </a:lvl1pPr>
            <a:lvl2pPr marL="283050" indent="0">
              <a:buNone/>
              <a:defRPr>
                <a:solidFill>
                  <a:schemeClr val="tx1"/>
                </a:solidFill>
              </a:defRPr>
            </a:lvl2pPr>
            <a:lvl3pPr marL="567450" indent="0">
              <a:buNone/>
              <a:defRPr>
                <a:solidFill>
                  <a:schemeClr val="tx1"/>
                </a:solidFill>
              </a:defRPr>
            </a:lvl3pPr>
            <a:lvl4pPr>
              <a:buNone/>
              <a:defRPr>
                <a:solidFill>
                  <a:schemeClr val="tx1"/>
                </a:solidFill>
              </a:defRPr>
            </a:lvl4pPr>
            <a:lvl5pPr>
              <a:buNone/>
              <a:defRPr>
                <a:solidFill>
                  <a:schemeClr val="tx1"/>
                </a:solidFill>
              </a:defRPr>
            </a:lvl5pPr>
            <a:lvl6pPr>
              <a:buNone/>
              <a:defRPr>
                <a:solidFill>
                  <a:schemeClr val="tx1"/>
                </a:solidFill>
              </a:defRPr>
            </a:lvl6pPr>
            <a:lvl7pPr>
              <a:buNone/>
              <a:defRPr>
                <a:solidFill>
                  <a:schemeClr val="tx1"/>
                </a:solidFill>
              </a:defRPr>
            </a:lvl7pPr>
            <a:lvl8pPr>
              <a:buNone/>
              <a:defRPr>
                <a:solidFill>
                  <a:schemeClr val="tx1"/>
                </a:solidFill>
              </a:defRPr>
            </a:lvl8pPr>
            <a:lvl9pPr>
              <a:buNone/>
              <a:defRPr>
                <a:solidFill>
                  <a:schemeClr val="tx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3">
            <a:extLst>
              <a:ext uri="{FF2B5EF4-FFF2-40B4-BE49-F238E27FC236}">
                <a16:creationId xmlns:a16="http://schemas.microsoft.com/office/drawing/2014/main" id="{34EA0CED-41AA-4000-8AD4-B7611CD8FC42}"/>
              </a:ext>
            </a:extLst>
          </p:cNvPr>
          <p:cNvSpPr>
            <a:spLocks noGrp="1"/>
          </p:cNvSpPr>
          <p:nvPr>
            <p:ph sz="half" idx="2" hasCustomPrompt="1"/>
          </p:nvPr>
        </p:nvSpPr>
        <p:spPr>
          <a:xfrm>
            <a:off x="4294188" y="1512852"/>
            <a:ext cx="3600526" cy="4648200"/>
          </a:xfrm>
        </p:spPr>
        <p:txBody>
          <a:bodyPr lIns="72000" tIns="36000" rIns="72000" bIns="36000">
            <a:noAutofit/>
          </a:bodyPr>
          <a:lstStyle>
            <a:lvl1pPr marL="0" indent="0">
              <a:buNone/>
              <a:defRPr>
                <a:solidFill>
                  <a:schemeClr val="tx1"/>
                </a:solidFill>
              </a:defRPr>
            </a:lvl1pPr>
            <a:lvl2pPr marL="283050" indent="0">
              <a:buNone/>
              <a:defRPr>
                <a:solidFill>
                  <a:schemeClr val="tx1"/>
                </a:solidFill>
              </a:defRPr>
            </a:lvl2pPr>
            <a:lvl3pPr marL="567450" indent="0">
              <a:buNone/>
              <a:defRPr>
                <a:solidFill>
                  <a:schemeClr val="tx1"/>
                </a:solidFill>
              </a:defRPr>
            </a:lvl3pPr>
            <a:lvl4pPr>
              <a:buNone/>
              <a:defRPr>
                <a:solidFill>
                  <a:schemeClr val="tx1"/>
                </a:solidFill>
              </a:defRPr>
            </a:lvl4pPr>
            <a:lvl5pPr>
              <a:buNone/>
              <a:defRPr>
                <a:solidFill>
                  <a:schemeClr val="tx1"/>
                </a:solidFill>
              </a:defRPr>
            </a:lvl5pPr>
            <a:lvl6pPr>
              <a:buNone/>
              <a:defRPr>
                <a:solidFill>
                  <a:schemeClr val="tx1"/>
                </a:solidFill>
              </a:defRPr>
            </a:lvl6pPr>
            <a:lvl7pPr>
              <a:buNone/>
              <a:defRPr>
                <a:solidFill>
                  <a:schemeClr val="tx1"/>
                </a:solidFill>
              </a:defRPr>
            </a:lvl7pPr>
            <a:lvl8pPr>
              <a:buNone/>
              <a:defRPr>
                <a:solidFill>
                  <a:schemeClr val="tx1"/>
                </a:solidFill>
              </a:defRPr>
            </a:lvl8pPr>
            <a:lvl9pPr>
              <a:buNone/>
              <a:defRPr>
                <a:solidFill>
                  <a:schemeClr val="tx1"/>
                </a:solidFill>
              </a:defRPr>
            </a:lvl9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Content Placeholder 4">
            <a:extLst>
              <a:ext uri="{FF2B5EF4-FFF2-40B4-BE49-F238E27FC236}">
                <a16:creationId xmlns:a16="http://schemas.microsoft.com/office/drawing/2014/main" id="{783FC893-B43E-495D-A58D-B99DBF431AA0}"/>
              </a:ext>
            </a:extLst>
          </p:cNvPr>
          <p:cNvSpPr>
            <a:spLocks noGrp="1"/>
          </p:cNvSpPr>
          <p:nvPr>
            <p:ph sz="half" idx="14" hasCustomPrompt="1"/>
          </p:nvPr>
        </p:nvSpPr>
        <p:spPr>
          <a:xfrm>
            <a:off x="8235524" y="1512852"/>
            <a:ext cx="3597074" cy="4648200"/>
          </a:xfrm>
        </p:spPr>
        <p:txBody>
          <a:bodyPr lIns="72000" tIns="36000" rIns="72000" bIns="36000">
            <a:noAutofit/>
          </a:bodyPr>
          <a:lstStyle>
            <a:lvl1pPr marL="0" indent="0">
              <a:buNone/>
              <a:defRPr>
                <a:solidFill>
                  <a:schemeClr val="tx1"/>
                </a:solidFill>
              </a:defRPr>
            </a:lvl1pPr>
            <a:lvl2pPr marL="283050" indent="0">
              <a:buNone/>
              <a:defRPr>
                <a:solidFill>
                  <a:schemeClr val="tx1"/>
                </a:solidFill>
              </a:defRPr>
            </a:lvl2pPr>
            <a:lvl3pPr marL="567450" indent="0">
              <a:buNone/>
              <a:defRPr>
                <a:solidFill>
                  <a:schemeClr val="tx1"/>
                </a:solidFill>
              </a:defRPr>
            </a:lvl3pPr>
            <a:lvl4pPr>
              <a:buNone/>
              <a:defRPr>
                <a:solidFill>
                  <a:schemeClr val="tx1"/>
                </a:solidFill>
              </a:defRPr>
            </a:lvl4pPr>
            <a:lvl5pPr>
              <a:buNone/>
              <a:defRPr>
                <a:solidFill>
                  <a:schemeClr val="tx1"/>
                </a:solidFill>
              </a:defRPr>
            </a:lvl5pPr>
            <a:lvl6pPr>
              <a:buNone/>
              <a:defRPr>
                <a:solidFill>
                  <a:schemeClr val="tx1"/>
                </a:solidFill>
              </a:defRPr>
            </a:lvl6pPr>
            <a:lvl7pPr>
              <a:buNone/>
              <a:defRPr>
                <a:solidFill>
                  <a:schemeClr val="tx1"/>
                </a:solidFill>
              </a:defRPr>
            </a:lvl7pPr>
            <a:lvl8pPr>
              <a:buNone/>
              <a:defRPr>
                <a:solidFill>
                  <a:schemeClr val="tx1"/>
                </a:solidFill>
              </a:defRPr>
            </a:lvl8pPr>
            <a:lvl9pPr>
              <a:buNone/>
              <a:defRPr>
                <a:solidFill>
                  <a:schemeClr val="tx1"/>
                </a:solidFill>
              </a:defRPr>
            </a:lvl9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p:txBody>
      </p:sp>
      <p:sp>
        <p:nvSpPr>
          <p:cNvPr id="9" name="Slide Number Placeholder 8"/>
          <p:cNvSpPr>
            <a:spLocks noGrp="1"/>
          </p:cNvSpPr>
          <p:nvPr>
            <p:ph type="sldNum" sz="quarter" idx="12"/>
          </p:nvPr>
        </p:nvSpPr>
        <p:spPr>
          <a:xfrm>
            <a:off x="129600" y="6300000"/>
            <a:ext cx="511868" cy="365125"/>
          </a:xfrm>
          <a:prstGeom prst="rect">
            <a:avLst/>
          </a:prstGeo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01439425"/>
      </p:ext>
    </p:extLst>
  </p:cSld>
  <p:clrMapOvr>
    <a:masterClrMapping/>
  </p:clrMapOvr>
  <p:hf hdr="0" dt="0"/>
  <p:extLst>
    <p:ext uri="{DCECCB84-F9BA-43D5-87BE-67443E8EF086}">
      <p15:sldGuideLst xmlns:p15="http://schemas.microsoft.com/office/powerpoint/2012/main">
        <p15:guide id="1" pos="2492">
          <p15:clr>
            <a:srgbClr val="A4A3A4"/>
          </p15:clr>
        </p15:guide>
        <p15:guide id="2" pos="2757">
          <p15:clr>
            <a:srgbClr val="A4A3A4"/>
          </p15:clr>
        </p15:guide>
        <p15:guide id="3" pos="4973">
          <p15:clr>
            <a:srgbClr val="A4A3A4"/>
          </p15:clr>
        </p15:guide>
        <p15:guide id="4" pos="5238">
          <p15:clr>
            <a:srgbClr val="A4A3A4"/>
          </p15:clr>
        </p15:guide>
        <p15:guide id="5" orient="horz" pos="952">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246ADE-AF0D-4665-B94E-C64EAAA42D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9" name="Slide Number Placeholder 8"/>
          <p:cNvSpPr>
            <a:spLocks noGrp="1"/>
          </p:cNvSpPr>
          <p:nvPr>
            <p:ph type="sldNum" sz="quarter" idx="12"/>
          </p:nvPr>
        </p:nvSpPr>
        <p:spPr>
          <a:xfrm>
            <a:off x="129600" y="6300000"/>
            <a:ext cx="511868" cy="365125"/>
          </a:xfrm>
          <a:prstGeom prst="rect">
            <a:avLst/>
          </a:prstGeom>
        </p:spPr>
        <p:txBody>
          <a:bodyPr/>
          <a:lstStyle/>
          <a:p>
            <a:fld id="{24C8C45C-947F-4981-8B3F-4F32E973C901}" type="slidenum">
              <a:rPr lang="da-DK" smtClean="0"/>
              <a:pPr/>
              <a:t>‹nr.›</a:t>
            </a:fld>
            <a:endParaRPr lang="da-DK" dirty="0"/>
          </a:p>
        </p:txBody>
      </p:sp>
      <p:sp>
        <p:nvSpPr>
          <p:cNvPr id="13" name="Content Placeholder 2">
            <a:extLst>
              <a:ext uri="{FF2B5EF4-FFF2-40B4-BE49-F238E27FC236}">
                <a16:creationId xmlns:a16="http://schemas.microsoft.com/office/drawing/2014/main" id="{14E0D6FF-F00D-45C7-A8B9-6122B7A73E6F}"/>
              </a:ext>
            </a:extLst>
          </p:cNvPr>
          <p:cNvSpPr>
            <a:spLocks noGrp="1"/>
          </p:cNvSpPr>
          <p:nvPr>
            <p:ph idx="13" hasCustomPrompt="1"/>
          </p:nvPr>
        </p:nvSpPr>
        <p:spPr>
          <a:xfrm>
            <a:off x="359401" y="1511300"/>
            <a:ext cx="5539750" cy="4648200"/>
          </a:xfrm>
        </p:spPr>
        <p:txBody>
          <a:bodyPr lIns="72000" tIns="36000" rIns="72000" bIns="36000">
            <a:noAutofit/>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Content Placeholder 3">
            <a:extLst>
              <a:ext uri="{FF2B5EF4-FFF2-40B4-BE49-F238E27FC236}">
                <a16:creationId xmlns:a16="http://schemas.microsoft.com/office/drawing/2014/main" id="{EFFA882D-3B1A-4B0F-8C4B-4A307EF3A698}"/>
              </a:ext>
            </a:extLst>
          </p:cNvPr>
          <p:cNvSpPr>
            <a:spLocks noGrp="1"/>
          </p:cNvSpPr>
          <p:nvPr>
            <p:ph sz="half" idx="2" hasCustomPrompt="1"/>
          </p:nvPr>
        </p:nvSpPr>
        <p:spPr>
          <a:xfrm>
            <a:off x="6371598" y="1511300"/>
            <a:ext cx="5461000" cy="4648200"/>
          </a:xfrm>
        </p:spPr>
        <p:txBody>
          <a:bodyPr lIns="72000" tIns="36000" rIns="72000" bIns="36000">
            <a:noAutofit/>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Placeholder 1">
            <a:extLst>
              <a:ext uri="{FF2B5EF4-FFF2-40B4-BE49-F238E27FC236}">
                <a16:creationId xmlns:a16="http://schemas.microsoft.com/office/drawing/2014/main" id="{B43212A8-B6A0-89C1-9561-12A43DB047F7}"/>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3" name="Subtitle 2">
            <a:extLst>
              <a:ext uri="{FF2B5EF4-FFF2-40B4-BE49-F238E27FC236}">
                <a16:creationId xmlns:a16="http://schemas.microsoft.com/office/drawing/2014/main" id="{FEF3D652-197C-247E-E0F1-BFF7D58D4D3C}"/>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2107509058"/>
      </p:ext>
    </p:extLst>
  </p:cSld>
  <p:clrMapOvr>
    <a:masterClrMapping/>
  </p:clrMapOvr>
  <p:hf hdr="0" dt="0"/>
  <p:extLst>
    <p:ext uri="{DCECCB84-F9BA-43D5-87BE-67443E8EF086}">
      <p15:sldGuideLst xmlns:p15="http://schemas.microsoft.com/office/powerpoint/2012/main">
        <p15:guide id="1" orient="horz" pos="952">
          <p15:clr>
            <a:srgbClr val="A4A3A4"/>
          </p15:clr>
        </p15:guide>
        <p15:guide id="2" pos="4013">
          <p15:clr>
            <a:srgbClr val="A4A3A4"/>
          </p15:clr>
        </p15:guide>
        <p15:guide id="3" pos="3716">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text or media">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14FBFAE-6F7B-4E9C-BCC3-47A94886710C}"/>
              </a:ext>
            </a:extLst>
          </p:cNvPr>
          <p:cNvSpPr>
            <a:spLocks noGrp="1"/>
          </p:cNvSpPr>
          <p:nvPr>
            <p:ph sz="quarter" idx="14" hasCustomPrompt="1"/>
          </p:nvPr>
        </p:nvSpPr>
        <p:spPr>
          <a:xfrm>
            <a:off x="360000" y="1512000"/>
            <a:ext cx="11473200" cy="4647600"/>
          </a:xfrm>
          <a:ln w="19050">
            <a:noFill/>
          </a:ln>
        </p:spPr>
        <p:txBody>
          <a:bodyPr lIns="72000" tIns="36000" rIns="72000" bIns="36000">
            <a:noAutofit/>
          </a:bodyPr>
          <a:lstStyle>
            <a:lvl1pPr>
              <a:defRPr baseline="0"/>
            </a:lvl1pPr>
          </a:lstStyle>
          <a:p>
            <a:pPr lvl="0"/>
            <a:r>
              <a:rPr lang="en-US" noProof="0" dirty="0"/>
              <a:t>Click to edit text or add media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Graphic 5">
            <a:extLst>
              <a:ext uri="{FF2B5EF4-FFF2-40B4-BE49-F238E27FC236}">
                <a16:creationId xmlns:a16="http://schemas.microsoft.com/office/drawing/2014/main" id="{CC387FF6-39B2-4DBD-BCE1-59066521BC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10" name="Slide Number Placeholder 8">
            <a:extLst>
              <a:ext uri="{FF2B5EF4-FFF2-40B4-BE49-F238E27FC236}">
                <a16:creationId xmlns:a16="http://schemas.microsoft.com/office/drawing/2014/main" id="{7B51CE33-A654-4FEC-9FDE-2F5A1C8CD5C2}"/>
              </a:ext>
            </a:extLst>
          </p:cNvPr>
          <p:cNvSpPr>
            <a:spLocks noGrp="1"/>
          </p:cNvSpPr>
          <p:nvPr>
            <p:ph type="sldNum" sz="quarter" idx="12"/>
          </p:nvPr>
        </p:nvSpPr>
        <p:spPr>
          <a:xfrm>
            <a:off x="129600" y="6300000"/>
            <a:ext cx="511868" cy="365125"/>
          </a:xfrm>
          <a:prstGeom prst="rect">
            <a:avLst/>
          </a:prstGeom>
        </p:spPr>
        <p:txBody>
          <a:bodyPr/>
          <a:lstStyle/>
          <a:p>
            <a:fld id="{24C8C45C-947F-4981-8B3F-4F32E973C901}" type="slidenum">
              <a:rPr lang="da-DK" smtClean="0"/>
              <a:pPr/>
              <a:t>‹nr.›</a:t>
            </a:fld>
            <a:endParaRPr lang="da-DK" dirty="0"/>
          </a:p>
        </p:txBody>
      </p:sp>
      <p:sp>
        <p:nvSpPr>
          <p:cNvPr id="3" name="Date Placeholder 2">
            <a:extLst>
              <a:ext uri="{FF2B5EF4-FFF2-40B4-BE49-F238E27FC236}">
                <a16:creationId xmlns:a16="http://schemas.microsoft.com/office/drawing/2014/main" id="{F6B6A2B6-A4A4-4A4A-8CD5-698879BC50FF}"/>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noFill/>
              </a:defRPr>
            </a:lvl1pPr>
          </a:lstStyle>
          <a:p>
            <a:endParaRPr lang="da-DK" dirty="0"/>
          </a:p>
        </p:txBody>
      </p:sp>
      <p:sp>
        <p:nvSpPr>
          <p:cNvPr id="4" name="Title Placeholder 1">
            <a:extLst>
              <a:ext uri="{FF2B5EF4-FFF2-40B4-BE49-F238E27FC236}">
                <a16:creationId xmlns:a16="http://schemas.microsoft.com/office/drawing/2014/main" id="{2F096CB4-4C52-2250-9546-ABE0BB790985}"/>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5" name="Subtitle 2">
            <a:extLst>
              <a:ext uri="{FF2B5EF4-FFF2-40B4-BE49-F238E27FC236}">
                <a16:creationId xmlns:a16="http://schemas.microsoft.com/office/drawing/2014/main" id="{D5694D04-A555-59B7-268C-BAC718E15863}"/>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3402672003"/>
      </p:ext>
    </p:extLst>
  </p:cSld>
  <p:clrMapOvr>
    <a:masterClrMapping/>
  </p:clrMapOvr>
  <p:hf hdr="0" dt="0"/>
  <p:extLst>
    <p:ext uri="{DCECCB84-F9BA-43D5-87BE-67443E8EF086}">
      <p15:sldGuideLst xmlns:p15="http://schemas.microsoft.com/office/powerpoint/2012/main">
        <p15:guide id="1" orient="horz" pos="952">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Only titl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BF64466-F367-40DF-8BAC-6FB3B331E885}"/>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600">
                <a:noFill/>
              </a:defRPr>
            </a:lvl1pPr>
          </a:lstStyle>
          <a:p>
            <a:endParaRPr lang="da-DK" dirty="0"/>
          </a:p>
        </p:txBody>
      </p:sp>
      <p:pic>
        <p:nvPicPr>
          <p:cNvPr id="5" name="Graphic 4">
            <a:extLst>
              <a:ext uri="{FF2B5EF4-FFF2-40B4-BE49-F238E27FC236}">
                <a16:creationId xmlns:a16="http://schemas.microsoft.com/office/drawing/2014/main" id="{719421ED-E398-409B-84BF-1D7C32EC7E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7" name="Title Placeholder 1">
            <a:extLst>
              <a:ext uri="{FF2B5EF4-FFF2-40B4-BE49-F238E27FC236}">
                <a16:creationId xmlns:a16="http://schemas.microsoft.com/office/drawing/2014/main" id="{E74AD59E-A423-4B11-A9D8-860D9ED84A80}"/>
              </a:ext>
            </a:extLst>
          </p:cNvPr>
          <p:cNvSpPr>
            <a:spLocks noGrp="1"/>
          </p:cNvSpPr>
          <p:nvPr>
            <p:ph type="title" hasCustomPrompt="1"/>
          </p:nvPr>
        </p:nvSpPr>
        <p:spPr>
          <a:xfrm>
            <a:off x="359400" y="360000"/>
            <a:ext cx="11473200" cy="619713"/>
          </a:xfrm>
          <a:prstGeom prst="rect">
            <a:avLst/>
          </a:prstGeom>
        </p:spPr>
        <p:txBody>
          <a:bodyPr vert="horz" lIns="72000" tIns="36000" rIns="72000" bIns="36000" rtlCol="0" anchor="t">
            <a:noAutofit/>
          </a:bodyPr>
          <a:lstStyle/>
          <a:p>
            <a:r>
              <a:rPr lang="en-US" dirty="0"/>
              <a:t>Click to edit headline</a:t>
            </a:r>
            <a:endParaRPr lang="da-DK" dirty="0"/>
          </a:p>
        </p:txBody>
      </p:sp>
      <p:sp>
        <p:nvSpPr>
          <p:cNvPr id="8" name="Slide Number Placeholder 3">
            <a:extLst>
              <a:ext uri="{FF2B5EF4-FFF2-40B4-BE49-F238E27FC236}">
                <a16:creationId xmlns:a16="http://schemas.microsoft.com/office/drawing/2014/main" id="{58C76A65-4949-4712-B40B-9E02FAB683F5}"/>
              </a:ext>
            </a:extLst>
          </p:cNvPr>
          <p:cNvSpPr>
            <a:spLocks noGrp="1"/>
          </p:cNvSpPr>
          <p:nvPr>
            <p:ph type="sldNum" sz="quarter" idx="12"/>
          </p:nvPr>
        </p:nvSpPr>
        <p:spPr>
          <a:xfrm>
            <a:off x="128290" y="6300000"/>
            <a:ext cx="511868" cy="365125"/>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717482601"/>
      </p:ext>
    </p:extLst>
  </p:cSld>
  <p:clrMapOvr>
    <a:masterClrMapping/>
  </p:clrMapOvr>
  <p:hf hdr="0" dt="0"/>
  <p:extLst>
    <p:ext uri="{DCECCB84-F9BA-43D5-87BE-67443E8EF086}">
      <p15:sldGuideLst xmlns:p15="http://schemas.microsoft.com/office/powerpoint/2012/main">
        <p15:guide id="1" orient="horz" pos="952">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acts and image_Sand">
    <p:bg>
      <p:bgPr>
        <a:solidFill>
          <a:schemeClr val="bg2"/>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DF64223-480A-2B35-E8FC-F95009CD97A3}"/>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3" name="Text Placeholder 3">
            <a:extLst>
              <a:ext uri="{FF2B5EF4-FFF2-40B4-BE49-F238E27FC236}">
                <a16:creationId xmlns:a16="http://schemas.microsoft.com/office/drawing/2014/main" id="{293CA317-0E19-F939-6258-FAFA8DE3FBB2}"/>
              </a:ext>
            </a:extLst>
          </p:cNvPr>
          <p:cNvSpPr>
            <a:spLocks noGrp="1"/>
          </p:cNvSpPr>
          <p:nvPr>
            <p:ph type="body" sz="quarter" idx="23" hasCustomPrompt="1"/>
          </p:nvPr>
        </p:nvSpPr>
        <p:spPr>
          <a:xfrm>
            <a:off x="360000" y="1088191"/>
            <a:ext cx="5472000" cy="290319"/>
          </a:xfrm>
          <a:prstGeom prst="rect">
            <a:avLst/>
          </a:prstGeom>
          <a:noFill/>
        </p:spPr>
        <p:txBody>
          <a:bodyPr wrap="square" lIns="0" tIns="0" rIns="0" bIns="0" anchor="b">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1</a:t>
            </a:r>
          </a:p>
        </p:txBody>
      </p:sp>
      <p:sp>
        <p:nvSpPr>
          <p:cNvPr id="4" name="Text Placeholder 4">
            <a:extLst>
              <a:ext uri="{FF2B5EF4-FFF2-40B4-BE49-F238E27FC236}">
                <a16:creationId xmlns:a16="http://schemas.microsoft.com/office/drawing/2014/main" id="{5BEE15DA-A1EA-2AA6-077C-C5C5B6ED9675}"/>
              </a:ext>
            </a:extLst>
          </p:cNvPr>
          <p:cNvSpPr>
            <a:spLocks noGrp="1"/>
          </p:cNvSpPr>
          <p:nvPr>
            <p:ph type="body" sz="quarter" idx="24" hasCustomPrompt="1"/>
          </p:nvPr>
        </p:nvSpPr>
        <p:spPr>
          <a:xfrm>
            <a:off x="360000" y="1458701"/>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5" name="Text Placeholder 3">
            <a:extLst>
              <a:ext uri="{FF2B5EF4-FFF2-40B4-BE49-F238E27FC236}">
                <a16:creationId xmlns:a16="http://schemas.microsoft.com/office/drawing/2014/main" id="{CADFCE81-B25A-BA16-9D87-8C9DC250F357}"/>
              </a:ext>
            </a:extLst>
          </p:cNvPr>
          <p:cNvSpPr>
            <a:spLocks noGrp="1"/>
          </p:cNvSpPr>
          <p:nvPr>
            <p:ph type="body" sz="quarter" idx="25" hasCustomPrompt="1"/>
          </p:nvPr>
        </p:nvSpPr>
        <p:spPr>
          <a:xfrm>
            <a:off x="360000" y="2428454"/>
            <a:ext cx="5472000" cy="290319"/>
          </a:xfrm>
          <a:prstGeom prst="rect">
            <a:avLst/>
          </a:prstGeom>
          <a:noFill/>
        </p:spPr>
        <p:txBody>
          <a:bodyPr wrap="square" lIns="0" tIns="0" rIns="0" bIns="0" anchor="b">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2</a:t>
            </a:r>
          </a:p>
        </p:txBody>
      </p:sp>
      <p:sp>
        <p:nvSpPr>
          <p:cNvPr id="17" name="Text Placeholder 4">
            <a:extLst>
              <a:ext uri="{FF2B5EF4-FFF2-40B4-BE49-F238E27FC236}">
                <a16:creationId xmlns:a16="http://schemas.microsoft.com/office/drawing/2014/main" id="{287B2F2C-DCAB-34B2-7601-65FC87971D98}"/>
              </a:ext>
            </a:extLst>
          </p:cNvPr>
          <p:cNvSpPr>
            <a:spLocks noGrp="1"/>
          </p:cNvSpPr>
          <p:nvPr>
            <p:ph type="body" sz="quarter" idx="26" hasCustomPrompt="1"/>
          </p:nvPr>
        </p:nvSpPr>
        <p:spPr>
          <a:xfrm>
            <a:off x="360000" y="2801628"/>
            <a:ext cx="5472000" cy="889590"/>
          </a:xfrm>
          <a:prstGeom prst="rect">
            <a:avLst/>
          </a:prstGeom>
          <a:noFill/>
        </p:spPr>
        <p:txBody>
          <a:bodyPr wrap="square" lIns="0" tIns="0" rIns="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8" name="Text Placeholder 3">
            <a:extLst>
              <a:ext uri="{FF2B5EF4-FFF2-40B4-BE49-F238E27FC236}">
                <a16:creationId xmlns:a16="http://schemas.microsoft.com/office/drawing/2014/main" id="{803AEA44-8906-7329-C5B1-09FD8C2D40F6}"/>
              </a:ext>
            </a:extLst>
          </p:cNvPr>
          <p:cNvSpPr>
            <a:spLocks noGrp="1"/>
          </p:cNvSpPr>
          <p:nvPr>
            <p:ph type="body" sz="quarter" idx="27" hasCustomPrompt="1"/>
          </p:nvPr>
        </p:nvSpPr>
        <p:spPr>
          <a:xfrm>
            <a:off x="360000" y="3768717"/>
            <a:ext cx="5472000" cy="290319"/>
          </a:xfrm>
          <a:prstGeom prst="rect">
            <a:avLst/>
          </a:prstGeom>
          <a:noFill/>
        </p:spPr>
        <p:txBody>
          <a:bodyPr wrap="square" lIns="0" tIns="0" rIns="0" bIns="0" anchor="b">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3</a:t>
            </a:r>
          </a:p>
        </p:txBody>
      </p:sp>
      <p:sp>
        <p:nvSpPr>
          <p:cNvPr id="19" name="Text Placeholder 4">
            <a:extLst>
              <a:ext uri="{FF2B5EF4-FFF2-40B4-BE49-F238E27FC236}">
                <a16:creationId xmlns:a16="http://schemas.microsoft.com/office/drawing/2014/main" id="{2C162799-7784-CF8F-AFC9-47D484F65186}"/>
              </a:ext>
            </a:extLst>
          </p:cNvPr>
          <p:cNvSpPr>
            <a:spLocks noGrp="1"/>
          </p:cNvSpPr>
          <p:nvPr>
            <p:ph type="body" sz="quarter" idx="28" hasCustomPrompt="1"/>
          </p:nvPr>
        </p:nvSpPr>
        <p:spPr>
          <a:xfrm>
            <a:off x="360000" y="4144555"/>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0" name="Text Placeholder 3">
            <a:extLst>
              <a:ext uri="{FF2B5EF4-FFF2-40B4-BE49-F238E27FC236}">
                <a16:creationId xmlns:a16="http://schemas.microsoft.com/office/drawing/2014/main" id="{0DFAC881-918C-C913-27DB-214740EF49D8}"/>
              </a:ext>
            </a:extLst>
          </p:cNvPr>
          <p:cNvSpPr>
            <a:spLocks noGrp="1"/>
          </p:cNvSpPr>
          <p:nvPr>
            <p:ph type="body" sz="quarter" idx="29" hasCustomPrompt="1"/>
          </p:nvPr>
        </p:nvSpPr>
        <p:spPr>
          <a:xfrm>
            <a:off x="360000" y="5108980"/>
            <a:ext cx="5472000" cy="290319"/>
          </a:xfrm>
          <a:prstGeom prst="rect">
            <a:avLst/>
          </a:prstGeom>
          <a:noFill/>
        </p:spPr>
        <p:txBody>
          <a:bodyPr wrap="square" lIns="0" tIns="0" rIns="0" bIns="0" anchor="b">
            <a:noAutofit/>
          </a:bodyPr>
          <a:lstStyle>
            <a:lvl1pPr marL="0" indent="0">
              <a:spcBef>
                <a:spcPts val="900"/>
              </a:spcBef>
              <a:buFont typeface="Arial" panose="020B0604020202020204" pitchFamily="34" charset="0"/>
              <a:buNone/>
              <a:defRPr sz="14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 FOR FACT NO. 4</a:t>
            </a:r>
          </a:p>
        </p:txBody>
      </p:sp>
      <p:sp>
        <p:nvSpPr>
          <p:cNvPr id="21" name="Text Placeholder 4">
            <a:extLst>
              <a:ext uri="{FF2B5EF4-FFF2-40B4-BE49-F238E27FC236}">
                <a16:creationId xmlns:a16="http://schemas.microsoft.com/office/drawing/2014/main" id="{79CF7365-AD33-B13E-F2FF-79C31D710885}"/>
              </a:ext>
            </a:extLst>
          </p:cNvPr>
          <p:cNvSpPr>
            <a:spLocks noGrp="1"/>
          </p:cNvSpPr>
          <p:nvPr>
            <p:ph type="body" sz="quarter" idx="30" hasCustomPrompt="1"/>
          </p:nvPr>
        </p:nvSpPr>
        <p:spPr>
          <a:xfrm>
            <a:off x="360000" y="5487481"/>
            <a:ext cx="5472000" cy="889590"/>
          </a:xfrm>
          <a:prstGeom prst="rect">
            <a:avLst/>
          </a:prstGeom>
          <a:noFill/>
        </p:spPr>
        <p:txBody>
          <a:bodyPr wrap="square" lIns="0" tIns="0" rIns="0" bIns="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 name="Text Placeholder 3">
            <a:extLst>
              <a:ext uri="{FF2B5EF4-FFF2-40B4-BE49-F238E27FC236}">
                <a16:creationId xmlns:a16="http://schemas.microsoft.com/office/drawing/2014/main" id="{3AC0CAFB-40D3-AC9F-76BD-F07C6C07D7E7}"/>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Facts and image: Click to edit text</a:t>
            </a:r>
          </a:p>
        </p:txBody>
      </p:sp>
      <p:sp>
        <p:nvSpPr>
          <p:cNvPr id="7" name="Slide Number Placeholder 5">
            <a:extLst>
              <a:ext uri="{FF2B5EF4-FFF2-40B4-BE49-F238E27FC236}">
                <a16:creationId xmlns:a16="http://schemas.microsoft.com/office/drawing/2014/main" id="{3AFA3B3C-D3C6-3680-2042-5E91E3A128A3}"/>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9" name="Logo on top">
            <a:extLst>
              <a:ext uri="{FF2B5EF4-FFF2-40B4-BE49-F238E27FC236}">
                <a16:creationId xmlns:a16="http://schemas.microsoft.com/office/drawing/2014/main" id="{177CDB31-C92D-B953-A5DF-1724C3B255C5}"/>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32767981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Reference one image DARK">
    <p:bg>
      <p:bgPr>
        <a:solidFill>
          <a:schemeClr val="accent5"/>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solidFill>
                  <a:schemeClr val="tx1"/>
                </a:solidFill>
              </a:defRPr>
            </a:lvl1pPr>
          </a:lstStyle>
          <a:p>
            <a:r>
              <a:rPr lang="da-DK"/>
              <a:t>Klik på ikonet for at tilføje et billede</a:t>
            </a:r>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da-DK" smtClean="0"/>
              <a:pPr/>
              <a:t>‹nr.›</a:t>
            </a:fld>
            <a:endParaRPr lang="da-DK" dirty="0"/>
          </a:p>
        </p:txBody>
      </p:sp>
      <p:pic>
        <p:nvPicPr>
          <p:cNvPr id="3" name="Graphic 2">
            <a:extLst>
              <a:ext uri="{FF2B5EF4-FFF2-40B4-BE49-F238E27FC236}">
                <a16:creationId xmlns:a16="http://schemas.microsoft.com/office/drawing/2014/main" id="{E7CF9518-F533-485C-96A6-A4571873B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3200" y="6339600"/>
            <a:ext cx="1080000" cy="341053"/>
          </a:xfrm>
          <a:prstGeom prst="rect">
            <a:avLst/>
          </a:prstGeom>
        </p:spPr>
      </p:pic>
      <p:sp>
        <p:nvSpPr>
          <p:cNvPr id="26" name="Text Placeholder 3">
            <a:extLst>
              <a:ext uri="{FF2B5EF4-FFF2-40B4-BE49-F238E27FC236}">
                <a16:creationId xmlns:a16="http://schemas.microsoft.com/office/drawing/2014/main" id="{AF7BDB89-0478-4360-AB35-CE8EB6DB9B7B}"/>
              </a:ext>
            </a:extLst>
          </p:cNvPr>
          <p:cNvSpPr>
            <a:spLocks noGrp="1"/>
          </p:cNvSpPr>
          <p:nvPr>
            <p:ph type="body" sz="quarter" idx="20" hasCustomPrompt="1"/>
          </p:nvPr>
        </p:nvSpPr>
        <p:spPr>
          <a:xfrm>
            <a:off x="6095999" y="2570696"/>
            <a:ext cx="5367221" cy="48194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lang="da-DK" sz="18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7" name="Text Placeholder 3">
            <a:extLst>
              <a:ext uri="{FF2B5EF4-FFF2-40B4-BE49-F238E27FC236}">
                <a16:creationId xmlns:a16="http://schemas.microsoft.com/office/drawing/2014/main" id="{28F54DBF-A067-4A56-8AC3-7876AEEF55B8}"/>
              </a:ext>
            </a:extLst>
          </p:cNvPr>
          <p:cNvSpPr>
            <a:spLocks noGrp="1"/>
          </p:cNvSpPr>
          <p:nvPr>
            <p:ph type="body" sz="quarter" idx="22" hasCustomPrompt="1"/>
          </p:nvPr>
        </p:nvSpPr>
        <p:spPr>
          <a:xfrm>
            <a:off x="6096000" y="1829426"/>
            <a:ext cx="5367221" cy="675848"/>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32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headline</a:t>
            </a:r>
          </a:p>
        </p:txBody>
      </p:sp>
    </p:spTree>
    <p:extLst>
      <p:ext uri="{BB962C8B-B14F-4D97-AF65-F5344CB8AC3E}">
        <p14:creationId xmlns:p14="http://schemas.microsoft.com/office/powerpoint/2010/main" val="206622442"/>
      </p:ext>
    </p:extLst>
  </p:cSld>
  <p:clrMapOvr>
    <a:masterClrMapping/>
  </p:clrMapOvr>
  <p:hf hdr="0" dt="0"/>
  <p:extLst>
    <p:ext uri="{DCECCB84-F9BA-43D5-87BE-67443E8EF086}">
      <p15:sldGuideLst xmlns:p15="http://schemas.microsoft.com/office/powerpoint/2012/main">
        <p15:guide id="1" pos="3839">
          <p15:clr>
            <a:srgbClr val="A4A3A4"/>
          </p15:clr>
        </p15:guide>
        <p15:guide id="2" pos="3653">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Reference and facts DARK">
    <p:bg>
      <p:bgPr>
        <a:solidFill>
          <a:schemeClr val="accent5"/>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7CF9518-F533-485C-96A6-A4571873B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3200" y="6339600"/>
            <a:ext cx="1080000" cy="341053"/>
          </a:xfrm>
          <a:prstGeom prst="rect">
            <a:avLst/>
          </a:prstGeom>
        </p:spPr>
      </p:pic>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solidFill>
                  <a:schemeClr val="tx1"/>
                </a:solidFill>
              </a:defRPr>
            </a:lvl1pPr>
          </a:lstStyle>
          <a:p>
            <a:r>
              <a:rPr lang="da-DK"/>
              <a:t>Klik på ikonet for at tilføje et billede</a:t>
            </a:r>
            <a:endParaRPr lang="en-GB" dirty="0"/>
          </a:p>
        </p:txBody>
      </p:sp>
      <p:sp>
        <p:nvSpPr>
          <p:cNvPr id="45" name="Text Placeholder 3">
            <a:extLst>
              <a:ext uri="{FF2B5EF4-FFF2-40B4-BE49-F238E27FC236}">
                <a16:creationId xmlns:a16="http://schemas.microsoft.com/office/drawing/2014/main" id="{31BAF997-FD75-4017-B769-FDDDCB9192FB}"/>
              </a:ext>
            </a:extLst>
          </p:cNvPr>
          <p:cNvSpPr>
            <a:spLocks noGrp="1"/>
          </p:cNvSpPr>
          <p:nvPr>
            <p:ph type="body" sz="quarter" idx="22" hasCustomPrompt="1"/>
          </p:nvPr>
        </p:nvSpPr>
        <p:spPr>
          <a:xfrm>
            <a:off x="6094800" y="75469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44" name="Text Placeholder 4">
            <a:extLst>
              <a:ext uri="{FF2B5EF4-FFF2-40B4-BE49-F238E27FC236}">
                <a16:creationId xmlns:a16="http://schemas.microsoft.com/office/drawing/2014/main" id="{11C61C4F-80D2-44D9-AC16-5BDCC4AC2532}"/>
              </a:ext>
            </a:extLst>
          </p:cNvPr>
          <p:cNvSpPr>
            <a:spLocks noGrp="1"/>
          </p:cNvSpPr>
          <p:nvPr>
            <p:ph type="body" sz="quarter" idx="20" hasCustomPrompt="1"/>
          </p:nvPr>
        </p:nvSpPr>
        <p:spPr>
          <a:xfrm>
            <a:off x="6094800" y="116011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0" name="Text Placeholder 5">
            <a:extLst>
              <a:ext uri="{FF2B5EF4-FFF2-40B4-BE49-F238E27FC236}">
                <a16:creationId xmlns:a16="http://schemas.microsoft.com/office/drawing/2014/main" id="{09C1B046-D6B5-4371-A674-A47AB750D9BB}"/>
              </a:ext>
            </a:extLst>
          </p:cNvPr>
          <p:cNvSpPr>
            <a:spLocks noGrp="1"/>
          </p:cNvSpPr>
          <p:nvPr>
            <p:ph type="body" sz="quarter" idx="24" hasCustomPrompt="1"/>
          </p:nvPr>
        </p:nvSpPr>
        <p:spPr>
          <a:xfrm>
            <a:off x="6094800" y="202596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19" name="Text Placeholder 6">
            <a:extLst>
              <a:ext uri="{FF2B5EF4-FFF2-40B4-BE49-F238E27FC236}">
                <a16:creationId xmlns:a16="http://schemas.microsoft.com/office/drawing/2014/main" id="{D9B19447-67A9-477A-9926-6404F0B27B15}"/>
              </a:ext>
            </a:extLst>
          </p:cNvPr>
          <p:cNvSpPr>
            <a:spLocks noGrp="1"/>
          </p:cNvSpPr>
          <p:nvPr>
            <p:ph type="body" sz="quarter" idx="23" hasCustomPrompt="1"/>
          </p:nvPr>
        </p:nvSpPr>
        <p:spPr>
          <a:xfrm>
            <a:off x="6094800" y="243138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2" name="Text Placeholder 7">
            <a:extLst>
              <a:ext uri="{FF2B5EF4-FFF2-40B4-BE49-F238E27FC236}">
                <a16:creationId xmlns:a16="http://schemas.microsoft.com/office/drawing/2014/main" id="{1BDF280D-5740-4598-9F88-5A973A1F19DB}"/>
              </a:ext>
            </a:extLst>
          </p:cNvPr>
          <p:cNvSpPr>
            <a:spLocks noGrp="1"/>
          </p:cNvSpPr>
          <p:nvPr>
            <p:ph type="body" sz="quarter" idx="26" hasCustomPrompt="1"/>
          </p:nvPr>
        </p:nvSpPr>
        <p:spPr>
          <a:xfrm>
            <a:off x="6094800" y="328058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21" name="Text Placeholder 8">
            <a:extLst>
              <a:ext uri="{FF2B5EF4-FFF2-40B4-BE49-F238E27FC236}">
                <a16:creationId xmlns:a16="http://schemas.microsoft.com/office/drawing/2014/main" id="{C1CF04E5-1C6D-46BE-8D2D-3374C592F1A5}"/>
              </a:ext>
            </a:extLst>
          </p:cNvPr>
          <p:cNvSpPr>
            <a:spLocks noGrp="1"/>
          </p:cNvSpPr>
          <p:nvPr>
            <p:ph type="body" sz="quarter" idx="25" hasCustomPrompt="1"/>
          </p:nvPr>
        </p:nvSpPr>
        <p:spPr>
          <a:xfrm>
            <a:off x="6094800" y="368600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24" name="Text Placeholder 9">
            <a:extLst>
              <a:ext uri="{FF2B5EF4-FFF2-40B4-BE49-F238E27FC236}">
                <a16:creationId xmlns:a16="http://schemas.microsoft.com/office/drawing/2014/main" id="{0EF5E4F9-47C1-4917-A884-EB33552E0614}"/>
              </a:ext>
            </a:extLst>
          </p:cNvPr>
          <p:cNvSpPr>
            <a:spLocks noGrp="1"/>
          </p:cNvSpPr>
          <p:nvPr>
            <p:ph type="body" sz="quarter" idx="28" hasCustomPrompt="1"/>
          </p:nvPr>
        </p:nvSpPr>
        <p:spPr>
          <a:xfrm>
            <a:off x="6094800" y="457965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23" name="Text Placeholder 10">
            <a:extLst>
              <a:ext uri="{FF2B5EF4-FFF2-40B4-BE49-F238E27FC236}">
                <a16:creationId xmlns:a16="http://schemas.microsoft.com/office/drawing/2014/main" id="{CC9EE376-9E88-4E73-8A59-CB3065906C57}"/>
              </a:ext>
            </a:extLst>
          </p:cNvPr>
          <p:cNvSpPr>
            <a:spLocks noGrp="1"/>
          </p:cNvSpPr>
          <p:nvPr>
            <p:ph type="body" sz="quarter" idx="27" hasCustomPrompt="1"/>
          </p:nvPr>
        </p:nvSpPr>
        <p:spPr>
          <a:xfrm>
            <a:off x="6094800" y="498507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bg1"/>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003294555"/>
      </p:ext>
    </p:extLst>
  </p:cSld>
  <p:clrMapOvr>
    <a:masterClrMapping/>
  </p:clrMapOvr>
  <p:hf hdr="0" dt="0"/>
  <p:extLst>
    <p:ext uri="{DCECCB84-F9BA-43D5-87BE-67443E8EF086}">
      <p15:sldGuideLst xmlns:p15="http://schemas.microsoft.com/office/powerpoint/2012/main">
        <p15:guide id="1" pos="3839">
          <p15:clr>
            <a:srgbClr val="A4A3A4"/>
          </p15:clr>
        </p15:guide>
        <p15:guide id="2" pos="365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Reference one image L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lvl1pPr>
          </a:lstStyle>
          <a:p>
            <a:r>
              <a:rPr lang="da-DK"/>
              <a:t>Klik på ikonet for at tilføje et billede</a:t>
            </a:r>
            <a:endParaRPr lang="en-GB" dirty="0"/>
          </a:p>
        </p:txBody>
      </p:sp>
      <p:sp>
        <p:nvSpPr>
          <p:cNvPr id="12" name="Footer Placeholder 4">
            <a:extLst>
              <a:ext uri="{FF2B5EF4-FFF2-40B4-BE49-F238E27FC236}">
                <a16:creationId xmlns:a16="http://schemas.microsoft.com/office/drawing/2014/main" id="{D96EC195-29C5-4E6F-855E-1DA168F45016}"/>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da-DK" smtClean="0"/>
              <a:pPr/>
              <a:t>‹nr.›</a:t>
            </a:fld>
            <a:endParaRPr lang="da-DK" dirty="0"/>
          </a:p>
        </p:txBody>
      </p:sp>
      <p:sp>
        <p:nvSpPr>
          <p:cNvPr id="2" name="Text Placeholder 3">
            <a:extLst>
              <a:ext uri="{FF2B5EF4-FFF2-40B4-BE49-F238E27FC236}">
                <a16:creationId xmlns:a16="http://schemas.microsoft.com/office/drawing/2014/main" id="{201B4D02-C79F-0333-A8CD-9408B0CB65A6}"/>
              </a:ext>
            </a:extLst>
          </p:cNvPr>
          <p:cNvSpPr>
            <a:spLocks noGrp="1"/>
          </p:cNvSpPr>
          <p:nvPr>
            <p:ph type="body" sz="quarter" idx="20" hasCustomPrompt="1"/>
          </p:nvPr>
        </p:nvSpPr>
        <p:spPr>
          <a:xfrm>
            <a:off x="6095999" y="2570696"/>
            <a:ext cx="5367221" cy="48194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lang="da-DK" sz="18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3" name="Text Placeholder 3">
            <a:extLst>
              <a:ext uri="{FF2B5EF4-FFF2-40B4-BE49-F238E27FC236}">
                <a16:creationId xmlns:a16="http://schemas.microsoft.com/office/drawing/2014/main" id="{C5D391A7-C63A-C4F1-4F58-21FC60507DB0}"/>
              </a:ext>
            </a:extLst>
          </p:cNvPr>
          <p:cNvSpPr>
            <a:spLocks noGrp="1"/>
          </p:cNvSpPr>
          <p:nvPr>
            <p:ph type="body" sz="quarter" idx="22" hasCustomPrompt="1"/>
          </p:nvPr>
        </p:nvSpPr>
        <p:spPr>
          <a:xfrm>
            <a:off x="6096000" y="1829426"/>
            <a:ext cx="5367221" cy="675848"/>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32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headline</a:t>
            </a:r>
          </a:p>
        </p:txBody>
      </p:sp>
    </p:spTree>
    <p:extLst>
      <p:ext uri="{BB962C8B-B14F-4D97-AF65-F5344CB8AC3E}">
        <p14:creationId xmlns:p14="http://schemas.microsoft.com/office/powerpoint/2010/main" val="3135362519"/>
      </p:ext>
    </p:extLst>
  </p:cSld>
  <p:clrMapOvr>
    <a:masterClrMapping/>
  </p:clrMapOvr>
  <p:hf hdr="0" dt="0"/>
  <p:extLst>
    <p:ext uri="{DCECCB84-F9BA-43D5-87BE-67443E8EF086}">
      <p15:sldGuideLst xmlns:p15="http://schemas.microsoft.com/office/powerpoint/2012/main">
        <p15:guide id="1" pos="3653">
          <p15:clr>
            <a:srgbClr val="A4A3A4"/>
          </p15:clr>
        </p15:guide>
        <p15:guide id="2" pos="383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Reference and facts L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15AE17-660B-456D-80E6-FF62C98ED0F6}"/>
              </a:ext>
            </a:extLst>
          </p:cNvPr>
          <p:cNvSpPr>
            <a:spLocks noGrp="1"/>
          </p:cNvSpPr>
          <p:nvPr>
            <p:ph type="pic" sz="quarter" idx="21"/>
          </p:nvPr>
        </p:nvSpPr>
        <p:spPr>
          <a:xfrm>
            <a:off x="0" y="0"/>
            <a:ext cx="5800725" cy="6858000"/>
          </a:xfrm>
          <a:prstGeom prst="rect">
            <a:avLst/>
          </a:prstGeom>
          <a:solidFill>
            <a:schemeClr val="accent1"/>
          </a:solidFill>
        </p:spPr>
        <p:txBody>
          <a:bodyPr tIns="900000" anchor="ctr" anchorCtr="0"/>
          <a:lstStyle>
            <a:lvl1pPr marL="0" indent="0" algn="ctr">
              <a:buNone/>
              <a:defRPr sz="1600"/>
            </a:lvl1pPr>
          </a:lstStyle>
          <a:p>
            <a:r>
              <a:rPr lang="da-DK"/>
              <a:t>Klik på ikonet for at tilføje et billede</a:t>
            </a:r>
            <a:endParaRPr lang="en-GB" dirty="0"/>
          </a:p>
        </p:txBody>
      </p:sp>
      <p:sp>
        <p:nvSpPr>
          <p:cNvPr id="16" name="Footer Placeholder 4">
            <a:extLst>
              <a:ext uri="{FF2B5EF4-FFF2-40B4-BE49-F238E27FC236}">
                <a16:creationId xmlns:a16="http://schemas.microsoft.com/office/drawing/2014/main" id="{1942F715-4FB3-44DC-99FF-3B3F17A28A2A}"/>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Pladsholder til diasnummer 4"/>
          <p:cNvSpPr>
            <a:spLocks noGrp="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da-DK" smtClean="0"/>
              <a:pPr/>
              <a:t>‹nr.›</a:t>
            </a:fld>
            <a:endParaRPr lang="da-DK" dirty="0"/>
          </a:p>
        </p:txBody>
      </p:sp>
      <p:sp>
        <p:nvSpPr>
          <p:cNvPr id="2" name="Text Placeholder 3">
            <a:extLst>
              <a:ext uri="{FF2B5EF4-FFF2-40B4-BE49-F238E27FC236}">
                <a16:creationId xmlns:a16="http://schemas.microsoft.com/office/drawing/2014/main" id="{28713ACC-3633-D695-A38B-EF45AEBCDC74}"/>
              </a:ext>
            </a:extLst>
          </p:cNvPr>
          <p:cNvSpPr>
            <a:spLocks noGrp="1"/>
          </p:cNvSpPr>
          <p:nvPr>
            <p:ph type="body" sz="quarter" idx="22" hasCustomPrompt="1"/>
          </p:nvPr>
        </p:nvSpPr>
        <p:spPr>
          <a:xfrm>
            <a:off x="6094800" y="75469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3" name="Text Placeholder 4">
            <a:extLst>
              <a:ext uri="{FF2B5EF4-FFF2-40B4-BE49-F238E27FC236}">
                <a16:creationId xmlns:a16="http://schemas.microsoft.com/office/drawing/2014/main" id="{083A26CE-1693-A6ED-4CA0-43357B01AFE5}"/>
              </a:ext>
            </a:extLst>
          </p:cNvPr>
          <p:cNvSpPr>
            <a:spLocks noGrp="1"/>
          </p:cNvSpPr>
          <p:nvPr>
            <p:ph type="body" sz="quarter" idx="20" hasCustomPrompt="1"/>
          </p:nvPr>
        </p:nvSpPr>
        <p:spPr>
          <a:xfrm>
            <a:off x="6094800" y="116011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4" name="Text Placeholder 5">
            <a:extLst>
              <a:ext uri="{FF2B5EF4-FFF2-40B4-BE49-F238E27FC236}">
                <a16:creationId xmlns:a16="http://schemas.microsoft.com/office/drawing/2014/main" id="{3586ABA1-FD0D-DEC7-EDE8-A023661B1265}"/>
              </a:ext>
            </a:extLst>
          </p:cNvPr>
          <p:cNvSpPr>
            <a:spLocks noGrp="1"/>
          </p:cNvSpPr>
          <p:nvPr>
            <p:ph type="body" sz="quarter" idx="24" hasCustomPrompt="1"/>
          </p:nvPr>
        </p:nvSpPr>
        <p:spPr>
          <a:xfrm>
            <a:off x="6094800" y="202596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7" name="Text Placeholder 6">
            <a:extLst>
              <a:ext uri="{FF2B5EF4-FFF2-40B4-BE49-F238E27FC236}">
                <a16:creationId xmlns:a16="http://schemas.microsoft.com/office/drawing/2014/main" id="{085A4261-F98E-1953-2CB8-B164F35AF905}"/>
              </a:ext>
            </a:extLst>
          </p:cNvPr>
          <p:cNvSpPr>
            <a:spLocks noGrp="1"/>
          </p:cNvSpPr>
          <p:nvPr>
            <p:ph type="body" sz="quarter" idx="23" hasCustomPrompt="1"/>
          </p:nvPr>
        </p:nvSpPr>
        <p:spPr>
          <a:xfrm>
            <a:off x="6094800" y="243138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8" name="Text Placeholder 7">
            <a:extLst>
              <a:ext uri="{FF2B5EF4-FFF2-40B4-BE49-F238E27FC236}">
                <a16:creationId xmlns:a16="http://schemas.microsoft.com/office/drawing/2014/main" id="{C3BA6732-85DE-F56F-2A80-40E4E1B062A4}"/>
              </a:ext>
            </a:extLst>
          </p:cNvPr>
          <p:cNvSpPr>
            <a:spLocks noGrp="1"/>
          </p:cNvSpPr>
          <p:nvPr>
            <p:ph type="body" sz="quarter" idx="26" hasCustomPrompt="1"/>
          </p:nvPr>
        </p:nvSpPr>
        <p:spPr>
          <a:xfrm>
            <a:off x="6094800" y="3280580"/>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9" name="Text Placeholder 8">
            <a:extLst>
              <a:ext uri="{FF2B5EF4-FFF2-40B4-BE49-F238E27FC236}">
                <a16:creationId xmlns:a16="http://schemas.microsoft.com/office/drawing/2014/main" id="{CCC8F30F-3EF5-CD35-A2B0-98C8C1CFE07F}"/>
              </a:ext>
            </a:extLst>
          </p:cNvPr>
          <p:cNvSpPr>
            <a:spLocks noGrp="1"/>
          </p:cNvSpPr>
          <p:nvPr>
            <p:ph type="body" sz="quarter" idx="25" hasCustomPrompt="1"/>
          </p:nvPr>
        </p:nvSpPr>
        <p:spPr>
          <a:xfrm>
            <a:off x="6094800" y="3686001"/>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
        <p:nvSpPr>
          <p:cNvPr id="10" name="Text Placeholder 9">
            <a:extLst>
              <a:ext uri="{FF2B5EF4-FFF2-40B4-BE49-F238E27FC236}">
                <a16:creationId xmlns:a16="http://schemas.microsoft.com/office/drawing/2014/main" id="{C81CF9B7-9ADC-A196-8084-8051A6C34152}"/>
              </a:ext>
            </a:extLst>
          </p:cNvPr>
          <p:cNvSpPr>
            <a:spLocks noGrp="1"/>
          </p:cNvSpPr>
          <p:nvPr>
            <p:ph type="body" sz="quarter" idx="28" hasCustomPrompt="1"/>
          </p:nvPr>
        </p:nvSpPr>
        <p:spPr>
          <a:xfrm>
            <a:off x="6094800" y="4579654"/>
            <a:ext cx="5738659" cy="290319"/>
          </a:xfrm>
          <a:prstGeom prst="rect">
            <a:avLst/>
          </a:prstGeom>
          <a:noFill/>
        </p:spPr>
        <p:txBody>
          <a:bodyPr wrap="square" lIns="72000" tIns="36000" rIns="72000" bIns="36000">
            <a:noAutofit/>
          </a:bodyPr>
          <a:lstStyle>
            <a:lvl1pPr marL="0" indent="0">
              <a:spcBef>
                <a:spcPts val="900"/>
              </a:spcBef>
              <a:buFont typeface="Arial" panose="020B0604020202020204" pitchFamily="34" charset="0"/>
              <a:buChar char="​"/>
              <a:defRPr sz="16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title</a:t>
            </a:r>
          </a:p>
        </p:txBody>
      </p:sp>
      <p:sp>
        <p:nvSpPr>
          <p:cNvPr id="11" name="Text Placeholder 10">
            <a:extLst>
              <a:ext uri="{FF2B5EF4-FFF2-40B4-BE49-F238E27FC236}">
                <a16:creationId xmlns:a16="http://schemas.microsoft.com/office/drawing/2014/main" id="{6C367E9A-62C4-135C-BF04-AFFB43D3113B}"/>
              </a:ext>
            </a:extLst>
          </p:cNvPr>
          <p:cNvSpPr>
            <a:spLocks noGrp="1"/>
          </p:cNvSpPr>
          <p:nvPr>
            <p:ph type="body" sz="quarter" idx="27" hasCustomPrompt="1"/>
          </p:nvPr>
        </p:nvSpPr>
        <p:spPr>
          <a:xfrm>
            <a:off x="6094800" y="4985075"/>
            <a:ext cx="5738659" cy="739028"/>
          </a:xfrm>
          <a:prstGeom prst="rect">
            <a:avLst/>
          </a:prstGeom>
          <a:noFill/>
        </p:spPr>
        <p:txBody>
          <a:bodyPr wrap="square" lIns="72000" tIns="36000" rIns="72000" bIns="36000">
            <a:noAutofit/>
          </a:bodyPr>
          <a:lstStyle>
            <a:lvl1pPr marL="0" marR="0" indent="0" algn="l" defTabSz="914400" rtl="0" eaLnBrk="1" fontAlgn="auto" latinLnBrk="0" hangingPunct="1">
              <a:lnSpc>
                <a:spcPts val="1800"/>
              </a:lnSpc>
              <a:spcBef>
                <a:spcPts val="900"/>
              </a:spcBef>
              <a:spcAft>
                <a:spcPts val="0"/>
              </a:spcAft>
              <a:buClrTx/>
              <a:buSzTx/>
              <a:buFont typeface="Arial" panose="020B0604020202020204" pitchFamily="34" charset="0"/>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a:t>
            </a:r>
            <a:endParaRPr lang="da-DK" dirty="0"/>
          </a:p>
        </p:txBody>
      </p:sp>
    </p:spTree>
    <p:extLst>
      <p:ext uri="{BB962C8B-B14F-4D97-AF65-F5344CB8AC3E}">
        <p14:creationId xmlns:p14="http://schemas.microsoft.com/office/powerpoint/2010/main" val="1411631950"/>
      </p:ext>
    </p:extLst>
  </p:cSld>
  <p:clrMapOvr>
    <a:masterClrMapping/>
  </p:clrMapOvr>
  <p:hf hdr="0" dt="0"/>
  <p:extLst>
    <p:ext uri="{DCECCB84-F9BA-43D5-87BE-67443E8EF086}">
      <p15:sldGuideLst xmlns:p15="http://schemas.microsoft.com/office/powerpoint/2012/main">
        <p15:guide id="1" pos="3839">
          <p15:clr>
            <a:srgbClr val="A4A3A4"/>
          </p15:clr>
        </p15:guide>
        <p15:guide id="2" pos="3653">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References logos">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A2D4C4CC-2C2B-4E4A-BABE-191099A7DF52}"/>
              </a:ext>
            </a:extLst>
          </p:cNvPr>
          <p:cNvGrpSpPr/>
          <p:nvPr/>
        </p:nvGrpSpPr>
        <p:grpSpPr>
          <a:xfrm>
            <a:off x="10752600" y="6339508"/>
            <a:ext cx="1075757" cy="333967"/>
            <a:chOff x="10752600" y="6339508"/>
            <a:chExt cx="1075757" cy="333967"/>
          </a:xfrm>
          <a:solidFill>
            <a:srgbClr val="B70D18"/>
          </a:solidFill>
        </p:grpSpPr>
        <p:sp>
          <p:nvSpPr>
            <p:cNvPr id="7" name="Freeform: Shape 6">
              <a:extLst>
                <a:ext uri="{FF2B5EF4-FFF2-40B4-BE49-F238E27FC236}">
                  <a16:creationId xmlns:a16="http://schemas.microsoft.com/office/drawing/2014/main" id="{71D26526-0348-41C0-8F96-4FFE4213BD27}"/>
                </a:ext>
              </a:extLst>
            </p:cNvPr>
            <p:cNvSpPr/>
            <p:nvPr/>
          </p:nvSpPr>
          <p:spPr>
            <a:xfrm>
              <a:off x="10752600" y="6494402"/>
              <a:ext cx="217421" cy="174789"/>
            </a:xfrm>
            <a:custGeom>
              <a:avLst/>
              <a:gdLst>
                <a:gd name="connsiteX0" fmla="*/ 0 w 217421"/>
                <a:gd name="connsiteY0" fmla="*/ 0 h 174789"/>
                <a:gd name="connsiteX1" fmla="*/ 0 w 217421"/>
                <a:gd name="connsiteY1" fmla="*/ 174790 h 174789"/>
                <a:gd name="connsiteX2" fmla="*/ 52579 w 217421"/>
                <a:gd name="connsiteY2" fmla="*/ 174790 h 174789"/>
                <a:gd name="connsiteX3" fmla="*/ 59684 w 217421"/>
                <a:gd name="connsiteY3" fmla="*/ 69632 h 174789"/>
                <a:gd name="connsiteX4" fmla="*/ 164842 w 217421"/>
                <a:gd name="connsiteY4" fmla="*/ 174790 h 174789"/>
                <a:gd name="connsiteX5" fmla="*/ 217421 w 217421"/>
                <a:gd name="connsiteY5" fmla="*/ 174790 h 174789"/>
                <a:gd name="connsiteX6" fmla="*/ 217421 w 217421"/>
                <a:gd name="connsiteY6" fmla="*/ 0 h 174789"/>
                <a:gd name="connsiteX7" fmla="*/ 162000 w 217421"/>
                <a:gd name="connsiteY7" fmla="*/ 0 h 174789"/>
                <a:gd name="connsiteX8" fmla="*/ 156316 w 217421"/>
                <a:gd name="connsiteY8" fmla="*/ 92369 h 174789"/>
                <a:gd name="connsiteX9" fmla="*/ 66789 w 217421"/>
                <a:gd name="connsiteY9" fmla="*/ 0 h 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421" h="174789">
                  <a:moveTo>
                    <a:pt x="0" y="0"/>
                  </a:moveTo>
                  <a:lnTo>
                    <a:pt x="0" y="174790"/>
                  </a:lnTo>
                  <a:lnTo>
                    <a:pt x="52579" y="174790"/>
                  </a:lnTo>
                  <a:lnTo>
                    <a:pt x="59684" y="69632"/>
                  </a:lnTo>
                  <a:lnTo>
                    <a:pt x="164842" y="174790"/>
                  </a:lnTo>
                  <a:lnTo>
                    <a:pt x="217421" y="174790"/>
                  </a:lnTo>
                  <a:lnTo>
                    <a:pt x="217421" y="0"/>
                  </a:lnTo>
                  <a:lnTo>
                    <a:pt x="162000" y="0"/>
                  </a:lnTo>
                  <a:lnTo>
                    <a:pt x="156316" y="92369"/>
                  </a:lnTo>
                  <a:lnTo>
                    <a:pt x="66789" y="0"/>
                  </a:lnTo>
                  <a:close/>
                </a:path>
              </a:pathLst>
            </a:custGeom>
            <a:solidFill>
              <a:srgbClr val="B70D18"/>
            </a:solidFill>
            <a:ln w="14162" cap="flat">
              <a:noFill/>
              <a:prstDash val="solid"/>
              <a:miter/>
            </a:ln>
          </p:spPr>
          <p:txBody>
            <a:bodyPr rtlCol="0" anchor="ctr"/>
            <a:lstStyle/>
            <a:p>
              <a:endParaRPr lang="da-DK"/>
            </a:p>
          </p:txBody>
        </p:sp>
        <p:sp>
          <p:nvSpPr>
            <p:cNvPr id="8" name="Freeform: Shape 7">
              <a:extLst>
                <a:ext uri="{FF2B5EF4-FFF2-40B4-BE49-F238E27FC236}">
                  <a16:creationId xmlns:a16="http://schemas.microsoft.com/office/drawing/2014/main" id="{1806EF12-398C-4FA4-9EBB-F4BA09658974}"/>
                </a:ext>
              </a:extLst>
            </p:cNvPr>
            <p:cNvSpPr/>
            <p:nvPr/>
          </p:nvSpPr>
          <p:spPr>
            <a:xfrm>
              <a:off x="11021178" y="6494402"/>
              <a:ext cx="58263" cy="176210"/>
            </a:xfrm>
            <a:custGeom>
              <a:avLst/>
              <a:gdLst>
                <a:gd name="connsiteX0" fmla="*/ 0 w 58263"/>
                <a:gd name="connsiteY0" fmla="*/ 0 h 176210"/>
                <a:gd name="connsiteX1" fmla="*/ 58263 w 58263"/>
                <a:gd name="connsiteY1" fmla="*/ 0 h 176210"/>
                <a:gd name="connsiteX2" fmla="*/ 58263 w 58263"/>
                <a:gd name="connsiteY2" fmla="*/ 176211 h 176210"/>
                <a:gd name="connsiteX3" fmla="*/ 0 w 58263"/>
                <a:gd name="connsiteY3" fmla="*/ 176211 h 176210"/>
              </a:gdLst>
              <a:ahLst/>
              <a:cxnLst>
                <a:cxn ang="0">
                  <a:pos x="connsiteX0" y="connsiteY0"/>
                </a:cxn>
                <a:cxn ang="0">
                  <a:pos x="connsiteX1" y="connsiteY1"/>
                </a:cxn>
                <a:cxn ang="0">
                  <a:pos x="connsiteX2" y="connsiteY2"/>
                </a:cxn>
                <a:cxn ang="0">
                  <a:pos x="connsiteX3" y="connsiteY3"/>
                </a:cxn>
              </a:cxnLst>
              <a:rect l="l" t="t" r="r" b="b"/>
              <a:pathLst>
                <a:path w="58263" h="176210">
                  <a:moveTo>
                    <a:pt x="0" y="0"/>
                  </a:moveTo>
                  <a:lnTo>
                    <a:pt x="58263" y="0"/>
                  </a:lnTo>
                  <a:lnTo>
                    <a:pt x="58263" y="176211"/>
                  </a:lnTo>
                  <a:lnTo>
                    <a:pt x="0" y="176211"/>
                  </a:lnTo>
                  <a:close/>
                </a:path>
              </a:pathLst>
            </a:custGeom>
            <a:solidFill>
              <a:srgbClr val="B70D18"/>
            </a:solidFill>
            <a:ln w="14162" cap="flat">
              <a:noFill/>
              <a:prstDash val="solid"/>
              <a:miter/>
            </a:ln>
          </p:spPr>
          <p:txBody>
            <a:bodyPr rtlCol="0" anchor="ctr"/>
            <a:lstStyle/>
            <a:p>
              <a:endParaRPr lang="da-DK"/>
            </a:p>
          </p:txBody>
        </p:sp>
        <p:grpSp>
          <p:nvGrpSpPr>
            <p:cNvPr id="9" name="Graphic 4">
              <a:extLst>
                <a:ext uri="{FF2B5EF4-FFF2-40B4-BE49-F238E27FC236}">
                  <a16:creationId xmlns:a16="http://schemas.microsoft.com/office/drawing/2014/main" id="{A2D4C4CC-2C2B-4E4A-BABE-191099A7DF52}"/>
                </a:ext>
              </a:extLst>
            </p:cNvPr>
            <p:cNvGrpSpPr/>
            <p:nvPr/>
          </p:nvGrpSpPr>
          <p:grpSpPr>
            <a:xfrm>
              <a:off x="11130600" y="6339508"/>
              <a:ext cx="697757" cy="333967"/>
              <a:chOff x="11130600" y="6339508"/>
              <a:chExt cx="697757" cy="333967"/>
            </a:xfrm>
            <a:solidFill>
              <a:srgbClr val="B70D18"/>
            </a:solidFill>
          </p:grpSpPr>
          <p:sp>
            <p:nvSpPr>
              <p:cNvPr id="10" name="Freeform: Shape 9">
                <a:extLst>
                  <a:ext uri="{FF2B5EF4-FFF2-40B4-BE49-F238E27FC236}">
                    <a16:creationId xmlns:a16="http://schemas.microsoft.com/office/drawing/2014/main" id="{78693BFF-818B-4A5E-928F-B07A728B5490}"/>
                  </a:ext>
                </a:extLst>
              </p:cNvPr>
              <p:cNvSpPr/>
              <p:nvPr/>
            </p:nvSpPr>
            <p:spPr>
              <a:xfrm>
                <a:off x="11130600" y="6490139"/>
                <a:ext cx="200489" cy="180473"/>
              </a:xfrm>
              <a:custGeom>
                <a:avLst/>
                <a:gdLst>
                  <a:gd name="connsiteX0" fmla="*/ 200368 w 200489"/>
                  <a:gd name="connsiteY0" fmla="*/ 55421 h 180473"/>
                  <a:gd name="connsiteX1" fmla="*/ 108000 w 200489"/>
                  <a:gd name="connsiteY1" fmla="*/ 0 h 180473"/>
                  <a:gd name="connsiteX2" fmla="*/ 0 w 200489"/>
                  <a:gd name="connsiteY2" fmla="*/ 2842 h 180473"/>
                  <a:gd name="connsiteX3" fmla="*/ 0 w 200489"/>
                  <a:gd name="connsiteY3" fmla="*/ 179053 h 180473"/>
                  <a:gd name="connsiteX4" fmla="*/ 52579 w 200489"/>
                  <a:gd name="connsiteY4" fmla="*/ 179053 h 180473"/>
                  <a:gd name="connsiteX5" fmla="*/ 61105 w 200489"/>
                  <a:gd name="connsiteY5" fmla="*/ 38368 h 180473"/>
                  <a:gd name="connsiteX6" fmla="*/ 96632 w 200489"/>
                  <a:gd name="connsiteY6" fmla="*/ 36947 h 180473"/>
                  <a:gd name="connsiteX7" fmla="*/ 136421 w 200489"/>
                  <a:gd name="connsiteY7" fmla="*/ 59684 h 180473"/>
                  <a:gd name="connsiteX8" fmla="*/ 81000 w 200489"/>
                  <a:gd name="connsiteY8" fmla="*/ 90947 h 180473"/>
                  <a:gd name="connsiteX9" fmla="*/ 81000 w 200489"/>
                  <a:gd name="connsiteY9" fmla="*/ 119369 h 180473"/>
                  <a:gd name="connsiteX10" fmla="*/ 137842 w 200489"/>
                  <a:gd name="connsiteY10" fmla="*/ 180474 h 180473"/>
                  <a:gd name="connsiteX11" fmla="*/ 198947 w 200489"/>
                  <a:gd name="connsiteY11" fmla="*/ 180474 h 180473"/>
                  <a:gd name="connsiteX12" fmla="*/ 153474 w 200489"/>
                  <a:gd name="connsiteY12" fmla="*/ 116526 h 180473"/>
                  <a:gd name="connsiteX13" fmla="*/ 200368 w 200489"/>
                  <a:gd name="connsiteY13" fmla="*/ 55421 h 18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489" h="180473">
                    <a:moveTo>
                      <a:pt x="200368" y="55421"/>
                    </a:moveTo>
                    <a:cubicBezTo>
                      <a:pt x="197526" y="9947"/>
                      <a:pt x="147789" y="1421"/>
                      <a:pt x="108000" y="0"/>
                    </a:cubicBezTo>
                    <a:cubicBezTo>
                      <a:pt x="75316" y="0"/>
                      <a:pt x="0" y="2842"/>
                      <a:pt x="0" y="2842"/>
                    </a:cubicBezTo>
                    <a:lnTo>
                      <a:pt x="0" y="179053"/>
                    </a:lnTo>
                    <a:lnTo>
                      <a:pt x="52579" y="179053"/>
                    </a:lnTo>
                    <a:lnTo>
                      <a:pt x="61105" y="38368"/>
                    </a:lnTo>
                    <a:cubicBezTo>
                      <a:pt x="61105" y="38368"/>
                      <a:pt x="82421" y="36947"/>
                      <a:pt x="96632" y="36947"/>
                    </a:cubicBezTo>
                    <a:cubicBezTo>
                      <a:pt x="119368" y="36947"/>
                      <a:pt x="135000" y="45474"/>
                      <a:pt x="136421" y="59684"/>
                    </a:cubicBezTo>
                    <a:cubicBezTo>
                      <a:pt x="137842" y="73895"/>
                      <a:pt x="132158" y="90947"/>
                      <a:pt x="81000" y="90947"/>
                    </a:cubicBezTo>
                    <a:lnTo>
                      <a:pt x="81000" y="119369"/>
                    </a:lnTo>
                    <a:lnTo>
                      <a:pt x="137842" y="180474"/>
                    </a:lnTo>
                    <a:lnTo>
                      <a:pt x="198947" y="180474"/>
                    </a:lnTo>
                    <a:lnTo>
                      <a:pt x="153474" y="116526"/>
                    </a:lnTo>
                    <a:cubicBezTo>
                      <a:pt x="154895" y="115105"/>
                      <a:pt x="203211" y="102316"/>
                      <a:pt x="200368" y="55421"/>
                    </a:cubicBezTo>
                  </a:path>
                </a:pathLst>
              </a:custGeom>
              <a:solidFill>
                <a:srgbClr val="B70D18"/>
              </a:solidFill>
              <a:ln w="14162" cap="flat">
                <a:noFill/>
                <a:prstDash val="solid"/>
                <a:miter/>
              </a:ln>
            </p:spPr>
            <p:txBody>
              <a:bodyPr rtlCol="0" anchor="ctr"/>
              <a:lstStyle/>
              <a:p>
                <a:endParaRPr lang="da-DK"/>
              </a:p>
            </p:txBody>
          </p:sp>
          <p:sp>
            <p:nvSpPr>
              <p:cNvPr id="11" name="Freeform: Shape 10">
                <a:extLst>
                  <a:ext uri="{FF2B5EF4-FFF2-40B4-BE49-F238E27FC236}">
                    <a16:creationId xmlns:a16="http://schemas.microsoft.com/office/drawing/2014/main" id="{1B46F5E6-A5F0-4105-B4BA-6AEC5163ACC5}"/>
                  </a:ext>
                </a:extLst>
              </p:cNvPr>
              <p:cNvSpPr/>
              <p:nvPr/>
            </p:nvSpPr>
            <p:spPr>
              <a:xfrm>
                <a:off x="11357968" y="6471666"/>
                <a:ext cx="261473" cy="197526"/>
              </a:xfrm>
              <a:custGeom>
                <a:avLst/>
                <a:gdLst>
                  <a:gd name="connsiteX0" fmla="*/ 176211 w 261473"/>
                  <a:gd name="connsiteY0" fmla="*/ 22737 h 197526"/>
                  <a:gd name="connsiteX1" fmla="*/ 89526 w 261473"/>
                  <a:gd name="connsiteY1" fmla="*/ 22737 h 197526"/>
                  <a:gd name="connsiteX2" fmla="*/ 52579 w 261473"/>
                  <a:gd name="connsiteY2" fmla="*/ 92369 h 197526"/>
                  <a:gd name="connsiteX3" fmla="*/ 1421 w 261473"/>
                  <a:gd name="connsiteY3" fmla="*/ 0 h 197526"/>
                  <a:gd name="connsiteX4" fmla="*/ 0 w 261473"/>
                  <a:gd name="connsiteY4" fmla="*/ 0 h 197526"/>
                  <a:gd name="connsiteX5" fmla="*/ 0 w 261473"/>
                  <a:gd name="connsiteY5" fmla="*/ 75316 h 197526"/>
                  <a:gd name="connsiteX6" fmla="*/ 32684 w 261473"/>
                  <a:gd name="connsiteY6" fmla="*/ 135000 h 197526"/>
                  <a:gd name="connsiteX7" fmla="*/ 2842 w 261473"/>
                  <a:gd name="connsiteY7" fmla="*/ 197527 h 197526"/>
                  <a:gd name="connsiteX8" fmla="*/ 59684 w 261473"/>
                  <a:gd name="connsiteY8" fmla="*/ 197527 h 197526"/>
                  <a:gd name="connsiteX9" fmla="*/ 78158 w 261473"/>
                  <a:gd name="connsiteY9" fmla="*/ 163421 h 197526"/>
                  <a:gd name="connsiteX10" fmla="*/ 78158 w 261473"/>
                  <a:gd name="connsiteY10" fmla="*/ 163421 h 197526"/>
                  <a:gd name="connsiteX11" fmla="*/ 133579 w 261473"/>
                  <a:gd name="connsiteY11" fmla="*/ 173369 h 197526"/>
                  <a:gd name="connsiteX12" fmla="*/ 133579 w 261473"/>
                  <a:gd name="connsiteY12" fmla="*/ 123632 h 197526"/>
                  <a:gd name="connsiteX13" fmla="*/ 102316 w 261473"/>
                  <a:gd name="connsiteY13" fmla="*/ 117948 h 197526"/>
                  <a:gd name="connsiteX14" fmla="*/ 130737 w 261473"/>
                  <a:gd name="connsiteY14" fmla="*/ 66790 h 197526"/>
                  <a:gd name="connsiteX15" fmla="*/ 204632 w 261473"/>
                  <a:gd name="connsiteY15" fmla="*/ 197527 h 197526"/>
                  <a:gd name="connsiteX16" fmla="*/ 261474 w 261473"/>
                  <a:gd name="connsiteY16" fmla="*/ 197527 h 197526"/>
                  <a:gd name="connsiteX17" fmla="*/ 217421 w 261473"/>
                  <a:gd name="connsiteY17" fmla="*/ 105158 h 197526"/>
                  <a:gd name="connsiteX18" fmla="*/ 176211 w 261473"/>
                  <a:gd name="connsiteY18" fmla="*/ 22737 h 19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1473" h="197526">
                    <a:moveTo>
                      <a:pt x="176211" y="22737"/>
                    </a:moveTo>
                    <a:lnTo>
                      <a:pt x="89526" y="22737"/>
                    </a:lnTo>
                    <a:cubicBezTo>
                      <a:pt x="89526" y="22737"/>
                      <a:pt x="81000" y="35526"/>
                      <a:pt x="52579" y="92369"/>
                    </a:cubicBezTo>
                    <a:cubicBezTo>
                      <a:pt x="14211" y="61105"/>
                      <a:pt x="4263" y="19895"/>
                      <a:pt x="1421" y="0"/>
                    </a:cubicBezTo>
                    <a:lnTo>
                      <a:pt x="0" y="0"/>
                    </a:lnTo>
                    <a:lnTo>
                      <a:pt x="0" y="75316"/>
                    </a:lnTo>
                    <a:cubicBezTo>
                      <a:pt x="0" y="75316"/>
                      <a:pt x="5684" y="108000"/>
                      <a:pt x="32684" y="135000"/>
                    </a:cubicBezTo>
                    <a:cubicBezTo>
                      <a:pt x="7105" y="187579"/>
                      <a:pt x="2842" y="197527"/>
                      <a:pt x="2842" y="197527"/>
                    </a:cubicBezTo>
                    <a:lnTo>
                      <a:pt x="59684" y="197527"/>
                    </a:lnTo>
                    <a:lnTo>
                      <a:pt x="78158" y="163421"/>
                    </a:lnTo>
                    <a:cubicBezTo>
                      <a:pt x="78158" y="163421"/>
                      <a:pt x="78158" y="163421"/>
                      <a:pt x="78158" y="163421"/>
                    </a:cubicBezTo>
                    <a:cubicBezTo>
                      <a:pt x="106579" y="173369"/>
                      <a:pt x="133579" y="173369"/>
                      <a:pt x="133579" y="173369"/>
                    </a:cubicBezTo>
                    <a:lnTo>
                      <a:pt x="133579" y="123632"/>
                    </a:lnTo>
                    <a:cubicBezTo>
                      <a:pt x="133579" y="123632"/>
                      <a:pt x="120789" y="123632"/>
                      <a:pt x="102316" y="117948"/>
                    </a:cubicBezTo>
                    <a:lnTo>
                      <a:pt x="130737" y="66790"/>
                    </a:lnTo>
                    <a:lnTo>
                      <a:pt x="204632" y="197527"/>
                    </a:lnTo>
                    <a:lnTo>
                      <a:pt x="261474" y="197527"/>
                    </a:lnTo>
                    <a:cubicBezTo>
                      <a:pt x="261474" y="197527"/>
                      <a:pt x="254368" y="180474"/>
                      <a:pt x="217421" y="105158"/>
                    </a:cubicBezTo>
                    <a:cubicBezTo>
                      <a:pt x="184737" y="35526"/>
                      <a:pt x="176211" y="22737"/>
                      <a:pt x="176211" y="22737"/>
                    </a:cubicBezTo>
                  </a:path>
                </a:pathLst>
              </a:custGeom>
              <a:solidFill>
                <a:srgbClr val="B70D18"/>
              </a:solidFill>
              <a:ln w="14162" cap="flat">
                <a:noFill/>
                <a:prstDash val="solid"/>
                <a:miter/>
              </a:ln>
            </p:spPr>
            <p:txBody>
              <a:bodyPr rtlCol="0" anchor="ctr"/>
              <a:lstStyle/>
              <a:p>
                <a:endParaRPr lang="da-DK"/>
              </a:p>
            </p:txBody>
          </p:sp>
          <p:sp>
            <p:nvSpPr>
              <p:cNvPr id="12" name="Freeform: Shape 11">
                <a:extLst>
                  <a:ext uri="{FF2B5EF4-FFF2-40B4-BE49-F238E27FC236}">
                    <a16:creationId xmlns:a16="http://schemas.microsoft.com/office/drawing/2014/main" id="{CD2B355B-A69B-4385-9164-C01A9C7BD298}"/>
                  </a:ext>
                </a:extLst>
              </p:cNvPr>
              <p:cNvSpPr/>
              <p:nvPr/>
            </p:nvSpPr>
            <p:spPr>
              <a:xfrm>
                <a:off x="11636494" y="6485648"/>
                <a:ext cx="191863" cy="187826"/>
              </a:xfrm>
              <a:custGeom>
                <a:avLst/>
                <a:gdLst>
                  <a:gd name="connsiteX0" fmla="*/ 95211 w 191863"/>
                  <a:gd name="connsiteY0" fmla="*/ 69860 h 187826"/>
                  <a:gd name="connsiteX1" fmla="*/ 66789 w 191863"/>
                  <a:gd name="connsiteY1" fmla="*/ 55649 h 187826"/>
                  <a:gd name="connsiteX2" fmla="*/ 110842 w 191863"/>
                  <a:gd name="connsiteY2" fmla="*/ 40018 h 187826"/>
                  <a:gd name="connsiteX3" fmla="*/ 180474 w 191863"/>
                  <a:gd name="connsiteY3" fmla="*/ 45702 h 187826"/>
                  <a:gd name="connsiteX4" fmla="*/ 180474 w 191863"/>
                  <a:gd name="connsiteY4" fmla="*/ 4491 h 187826"/>
                  <a:gd name="connsiteX5" fmla="*/ 90947 w 191863"/>
                  <a:gd name="connsiteY5" fmla="*/ 228 h 187826"/>
                  <a:gd name="connsiteX6" fmla="*/ 0 w 191863"/>
                  <a:gd name="connsiteY6" fmla="*/ 59912 h 187826"/>
                  <a:gd name="connsiteX7" fmla="*/ 105158 w 191863"/>
                  <a:gd name="connsiteY7" fmla="*/ 119597 h 187826"/>
                  <a:gd name="connsiteX8" fmla="*/ 129316 w 191863"/>
                  <a:gd name="connsiteY8" fmla="*/ 130965 h 187826"/>
                  <a:gd name="connsiteX9" fmla="*/ 73895 w 191863"/>
                  <a:gd name="connsiteY9" fmla="*/ 146597 h 187826"/>
                  <a:gd name="connsiteX10" fmla="*/ 7105 w 191863"/>
                  <a:gd name="connsiteY10" fmla="*/ 138070 h 187826"/>
                  <a:gd name="connsiteX11" fmla="*/ 7105 w 191863"/>
                  <a:gd name="connsiteY11" fmla="*/ 182123 h 187826"/>
                  <a:gd name="connsiteX12" fmla="*/ 89526 w 191863"/>
                  <a:gd name="connsiteY12" fmla="*/ 187807 h 187826"/>
                  <a:gd name="connsiteX13" fmla="*/ 191842 w 191863"/>
                  <a:gd name="connsiteY13" fmla="*/ 128123 h 187826"/>
                  <a:gd name="connsiteX14" fmla="*/ 95211 w 191863"/>
                  <a:gd name="connsiteY14" fmla="*/ 69860 h 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63" h="187826">
                    <a:moveTo>
                      <a:pt x="95211" y="69860"/>
                    </a:moveTo>
                    <a:cubicBezTo>
                      <a:pt x="76737" y="68439"/>
                      <a:pt x="66789" y="64176"/>
                      <a:pt x="66789" y="55649"/>
                    </a:cubicBezTo>
                    <a:cubicBezTo>
                      <a:pt x="66789" y="44281"/>
                      <a:pt x="81000" y="40018"/>
                      <a:pt x="110842" y="40018"/>
                    </a:cubicBezTo>
                    <a:cubicBezTo>
                      <a:pt x="140684" y="40018"/>
                      <a:pt x="180474" y="45702"/>
                      <a:pt x="180474" y="45702"/>
                    </a:cubicBezTo>
                    <a:lnTo>
                      <a:pt x="180474" y="4491"/>
                    </a:lnTo>
                    <a:cubicBezTo>
                      <a:pt x="180474" y="4491"/>
                      <a:pt x="135000" y="-1193"/>
                      <a:pt x="90947" y="228"/>
                    </a:cubicBezTo>
                    <a:cubicBezTo>
                      <a:pt x="75316" y="228"/>
                      <a:pt x="0" y="228"/>
                      <a:pt x="0" y="59912"/>
                    </a:cubicBezTo>
                    <a:cubicBezTo>
                      <a:pt x="0" y="116755"/>
                      <a:pt x="73895" y="118176"/>
                      <a:pt x="105158" y="119597"/>
                    </a:cubicBezTo>
                    <a:cubicBezTo>
                      <a:pt x="116526" y="119597"/>
                      <a:pt x="129316" y="122439"/>
                      <a:pt x="129316" y="130965"/>
                    </a:cubicBezTo>
                    <a:cubicBezTo>
                      <a:pt x="130737" y="143755"/>
                      <a:pt x="108000" y="146597"/>
                      <a:pt x="73895" y="146597"/>
                    </a:cubicBezTo>
                    <a:cubicBezTo>
                      <a:pt x="39789" y="146597"/>
                      <a:pt x="7105" y="138070"/>
                      <a:pt x="7105" y="138070"/>
                    </a:cubicBezTo>
                    <a:lnTo>
                      <a:pt x="7105" y="182123"/>
                    </a:lnTo>
                    <a:cubicBezTo>
                      <a:pt x="7105" y="182123"/>
                      <a:pt x="54000" y="187807"/>
                      <a:pt x="89526" y="187807"/>
                    </a:cubicBezTo>
                    <a:cubicBezTo>
                      <a:pt x="105158" y="187807"/>
                      <a:pt x="193263" y="190649"/>
                      <a:pt x="191842" y="128123"/>
                    </a:cubicBezTo>
                    <a:cubicBezTo>
                      <a:pt x="193263" y="64176"/>
                      <a:pt x="122211" y="71281"/>
                      <a:pt x="95211" y="69860"/>
                    </a:cubicBezTo>
                  </a:path>
                </a:pathLst>
              </a:custGeom>
              <a:solidFill>
                <a:srgbClr val="B70D18"/>
              </a:solidFill>
              <a:ln w="14162" cap="flat">
                <a:noFill/>
                <a:prstDash val="solid"/>
                <a:miter/>
              </a:ln>
            </p:spPr>
            <p:txBody>
              <a:bodyPr rtlCol="0" anchor="ctr"/>
              <a:lstStyle/>
              <a:p>
                <a:endParaRPr lang="da-DK"/>
              </a:p>
            </p:txBody>
          </p:sp>
          <p:sp>
            <p:nvSpPr>
              <p:cNvPr id="13" name="Freeform: Shape 12">
                <a:extLst>
                  <a:ext uri="{FF2B5EF4-FFF2-40B4-BE49-F238E27FC236}">
                    <a16:creationId xmlns:a16="http://schemas.microsoft.com/office/drawing/2014/main" id="{0221DD12-4B4F-4911-85F2-7657655003F6}"/>
                  </a:ext>
                </a:extLst>
              </p:cNvPr>
              <p:cNvSpPr/>
              <p:nvPr/>
            </p:nvSpPr>
            <p:spPr>
              <a:xfrm>
                <a:off x="11392023" y="6339508"/>
                <a:ext cx="100945" cy="137842"/>
              </a:xfrm>
              <a:custGeom>
                <a:avLst/>
                <a:gdLst>
                  <a:gd name="connsiteX0" fmla="*/ 4314 w 100945"/>
                  <a:gd name="connsiteY0" fmla="*/ 137842 h 137842"/>
                  <a:gd name="connsiteX1" fmla="*/ 100945 w 100945"/>
                  <a:gd name="connsiteY1" fmla="*/ 55421 h 137842"/>
                  <a:gd name="connsiteX2" fmla="*/ 100945 w 100945"/>
                  <a:gd name="connsiteY2" fmla="*/ 0 h 137842"/>
                  <a:gd name="connsiteX3" fmla="*/ 51 w 100945"/>
                  <a:gd name="connsiteY3" fmla="*/ 109421 h 137842"/>
                  <a:gd name="connsiteX4" fmla="*/ 4314 w 100945"/>
                  <a:gd name="connsiteY4" fmla="*/ 137842 h 137842"/>
                  <a:gd name="connsiteX5" fmla="*/ 4314 w 100945"/>
                  <a:gd name="connsiteY5" fmla="*/ 137842 h 1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45" h="137842">
                    <a:moveTo>
                      <a:pt x="4314" y="137842"/>
                    </a:moveTo>
                    <a:cubicBezTo>
                      <a:pt x="11419" y="99474"/>
                      <a:pt x="49787" y="56842"/>
                      <a:pt x="100945" y="55421"/>
                    </a:cubicBezTo>
                    <a:lnTo>
                      <a:pt x="100945" y="0"/>
                    </a:lnTo>
                    <a:cubicBezTo>
                      <a:pt x="27051" y="8526"/>
                      <a:pt x="-1370" y="72474"/>
                      <a:pt x="51" y="109421"/>
                    </a:cubicBezTo>
                    <a:cubicBezTo>
                      <a:pt x="51" y="119369"/>
                      <a:pt x="1472" y="129316"/>
                      <a:pt x="4314" y="137842"/>
                    </a:cubicBezTo>
                    <a:lnTo>
                      <a:pt x="4314" y="137842"/>
                    </a:lnTo>
                    <a:close/>
                  </a:path>
                </a:pathLst>
              </a:custGeom>
              <a:solidFill>
                <a:srgbClr val="B70D18"/>
              </a:solidFill>
              <a:ln w="14162" cap="flat">
                <a:noFill/>
                <a:prstDash val="solid"/>
                <a:miter/>
              </a:ln>
            </p:spPr>
            <p:txBody>
              <a:bodyPr rtlCol="0" anchor="ctr"/>
              <a:lstStyle/>
              <a:p>
                <a:endParaRPr lang="da-DK"/>
              </a:p>
            </p:txBody>
          </p:sp>
        </p:grpSp>
      </p:grpSp>
      <p:sp>
        <p:nvSpPr>
          <p:cNvPr id="28" name="Title Placeholder 1">
            <a:extLst>
              <a:ext uri="{FF2B5EF4-FFF2-40B4-BE49-F238E27FC236}">
                <a16:creationId xmlns:a16="http://schemas.microsoft.com/office/drawing/2014/main" id="{26901368-4EA8-43C6-85D2-8F5806EB6700}"/>
              </a:ext>
            </a:extLst>
          </p:cNvPr>
          <p:cNvSpPr>
            <a:spLocks noGrp="1"/>
          </p:cNvSpPr>
          <p:nvPr>
            <p:ph type="title" hasCustomPrompt="1"/>
          </p:nvPr>
        </p:nvSpPr>
        <p:spPr>
          <a:xfrm>
            <a:off x="359400" y="360000"/>
            <a:ext cx="11473200" cy="619713"/>
          </a:xfrm>
          <a:prstGeom prst="rect">
            <a:avLst/>
          </a:prstGeom>
        </p:spPr>
        <p:txBody>
          <a:bodyPr vert="horz" lIns="72000" tIns="36000" rIns="72000" bIns="36000" rtlCol="0" anchor="t">
            <a:noAutofit/>
          </a:bodyPr>
          <a:lstStyle/>
          <a:p>
            <a:r>
              <a:rPr lang="en-US" dirty="0"/>
              <a:t>Click to edit headline</a:t>
            </a:r>
            <a:endParaRPr lang="da-DK" dirty="0"/>
          </a:p>
        </p:txBody>
      </p:sp>
      <p:sp>
        <p:nvSpPr>
          <p:cNvPr id="15" name="Picture Placeholder 14">
            <a:extLst>
              <a:ext uri="{FF2B5EF4-FFF2-40B4-BE49-F238E27FC236}">
                <a16:creationId xmlns:a16="http://schemas.microsoft.com/office/drawing/2014/main" id="{8EAF4C72-F900-4059-9C84-2813E8024B77}"/>
              </a:ext>
            </a:extLst>
          </p:cNvPr>
          <p:cNvSpPr>
            <a:spLocks noGrp="1"/>
          </p:cNvSpPr>
          <p:nvPr>
            <p:ph type="pic" sz="quarter" idx="10"/>
          </p:nvPr>
        </p:nvSpPr>
        <p:spPr>
          <a:xfrm>
            <a:off x="375971" y="1384694"/>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17" name="Picture Placeholder 14">
            <a:extLst>
              <a:ext uri="{FF2B5EF4-FFF2-40B4-BE49-F238E27FC236}">
                <a16:creationId xmlns:a16="http://schemas.microsoft.com/office/drawing/2014/main" id="{42F63370-8532-4D34-9446-E54D6CC8C191}"/>
              </a:ext>
            </a:extLst>
          </p:cNvPr>
          <p:cNvSpPr>
            <a:spLocks noGrp="1"/>
          </p:cNvSpPr>
          <p:nvPr>
            <p:ph type="pic" sz="quarter" idx="11"/>
          </p:nvPr>
        </p:nvSpPr>
        <p:spPr>
          <a:xfrm>
            <a:off x="3296142" y="1380855"/>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18" name="Picture Placeholder 14">
            <a:extLst>
              <a:ext uri="{FF2B5EF4-FFF2-40B4-BE49-F238E27FC236}">
                <a16:creationId xmlns:a16="http://schemas.microsoft.com/office/drawing/2014/main" id="{171A715E-F61B-4612-B801-1A94422B8299}"/>
              </a:ext>
            </a:extLst>
          </p:cNvPr>
          <p:cNvSpPr>
            <a:spLocks noGrp="1"/>
          </p:cNvSpPr>
          <p:nvPr>
            <p:ph type="pic" sz="quarter" idx="12"/>
          </p:nvPr>
        </p:nvSpPr>
        <p:spPr>
          <a:xfrm>
            <a:off x="9167326" y="1380855"/>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19" name="Picture Placeholder 14">
            <a:extLst>
              <a:ext uri="{FF2B5EF4-FFF2-40B4-BE49-F238E27FC236}">
                <a16:creationId xmlns:a16="http://schemas.microsoft.com/office/drawing/2014/main" id="{EB3AB690-E499-4D45-A7C5-BDF760163EAC}"/>
              </a:ext>
            </a:extLst>
          </p:cNvPr>
          <p:cNvSpPr>
            <a:spLocks noGrp="1"/>
          </p:cNvSpPr>
          <p:nvPr>
            <p:ph type="pic" sz="quarter" idx="13"/>
          </p:nvPr>
        </p:nvSpPr>
        <p:spPr>
          <a:xfrm>
            <a:off x="6210679" y="1380855"/>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0" name="Picture Placeholder 14">
            <a:extLst>
              <a:ext uri="{FF2B5EF4-FFF2-40B4-BE49-F238E27FC236}">
                <a16:creationId xmlns:a16="http://schemas.microsoft.com/office/drawing/2014/main" id="{0DC306A9-D475-4FEB-A51C-B49BDF16759E}"/>
              </a:ext>
            </a:extLst>
          </p:cNvPr>
          <p:cNvSpPr>
            <a:spLocks noGrp="1"/>
          </p:cNvSpPr>
          <p:nvPr>
            <p:ph type="pic" sz="quarter" idx="14"/>
          </p:nvPr>
        </p:nvSpPr>
        <p:spPr>
          <a:xfrm>
            <a:off x="375970" y="3027892"/>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1" name="Picture Placeholder 14">
            <a:extLst>
              <a:ext uri="{FF2B5EF4-FFF2-40B4-BE49-F238E27FC236}">
                <a16:creationId xmlns:a16="http://schemas.microsoft.com/office/drawing/2014/main" id="{B6329C3A-A9AF-419A-B247-3089AE0F22CC}"/>
              </a:ext>
            </a:extLst>
          </p:cNvPr>
          <p:cNvSpPr>
            <a:spLocks noGrp="1"/>
          </p:cNvSpPr>
          <p:nvPr>
            <p:ph type="pic" sz="quarter" idx="15"/>
          </p:nvPr>
        </p:nvSpPr>
        <p:spPr>
          <a:xfrm>
            <a:off x="3296142" y="3024053"/>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2" name="Picture Placeholder 14">
            <a:extLst>
              <a:ext uri="{FF2B5EF4-FFF2-40B4-BE49-F238E27FC236}">
                <a16:creationId xmlns:a16="http://schemas.microsoft.com/office/drawing/2014/main" id="{F11B47FB-3100-49F0-8967-F6148B9AA7B0}"/>
              </a:ext>
            </a:extLst>
          </p:cNvPr>
          <p:cNvSpPr>
            <a:spLocks noGrp="1"/>
          </p:cNvSpPr>
          <p:nvPr>
            <p:ph type="pic" sz="quarter" idx="16"/>
          </p:nvPr>
        </p:nvSpPr>
        <p:spPr>
          <a:xfrm>
            <a:off x="9167325" y="3024053"/>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3" name="Picture Placeholder 14">
            <a:extLst>
              <a:ext uri="{FF2B5EF4-FFF2-40B4-BE49-F238E27FC236}">
                <a16:creationId xmlns:a16="http://schemas.microsoft.com/office/drawing/2014/main" id="{E4CD6A19-31A7-4B97-967B-C1BACF39AE0D}"/>
              </a:ext>
            </a:extLst>
          </p:cNvPr>
          <p:cNvSpPr>
            <a:spLocks noGrp="1"/>
          </p:cNvSpPr>
          <p:nvPr>
            <p:ph type="pic" sz="quarter" idx="17"/>
          </p:nvPr>
        </p:nvSpPr>
        <p:spPr>
          <a:xfrm>
            <a:off x="6210678" y="3024053"/>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4" name="Picture Placeholder 14">
            <a:extLst>
              <a:ext uri="{FF2B5EF4-FFF2-40B4-BE49-F238E27FC236}">
                <a16:creationId xmlns:a16="http://schemas.microsoft.com/office/drawing/2014/main" id="{FBF60AD9-F665-408B-A07D-3DA9848947EC}"/>
              </a:ext>
            </a:extLst>
          </p:cNvPr>
          <p:cNvSpPr>
            <a:spLocks noGrp="1"/>
          </p:cNvSpPr>
          <p:nvPr>
            <p:ph type="pic" sz="quarter" idx="18"/>
          </p:nvPr>
        </p:nvSpPr>
        <p:spPr>
          <a:xfrm>
            <a:off x="375970" y="4698177"/>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5" name="Picture Placeholder 14">
            <a:extLst>
              <a:ext uri="{FF2B5EF4-FFF2-40B4-BE49-F238E27FC236}">
                <a16:creationId xmlns:a16="http://schemas.microsoft.com/office/drawing/2014/main" id="{DEA30BE2-219A-43AF-BF54-8195F9E3A878}"/>
              </a:ext>
            </a:extLst>
          </p:cNvPr>
          <p:cNvSpPr>
            <a:spLocks noGrp="1"/>
          </p:cNvSpPr>
          <p:nvPr>
            <p:ph type="pic" sz="quarter" idx="19"/>
          </p:nvPr>
        </p:nvSpPr>
        <p:spPr>
          <a:xfrm>
            <a:off x="3296141" y="4694338"/>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6" name="Picture Placeholder 14">
            <a:extLst>
              <a:ext uri="{FF2B5EF4-FFF2-40B4-BE49-F238E27FC236}">
                <a16:creationId xmlns:a16="http://schemas.microsoft.com/office/drawing/2014/main" id="{85B17022-B96A-4BA4-B52D-1737627682A5}"/>
              </a:ext>
            </a:extLst>
          </p:cNvPr>
          <p:cNvSpPr>
            <a:spLocks noGrp="1"/>
          </p:cNvSpPr>
          <p:nvPr>
            <p:ph type="pic" sz="quarter" idx="20"/>
          </p:nvPr>
        </p:nvSpPr>
        <p:spPr>
          <a:xfrm>
            <a:off x="9167323" y="4694338"/>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7" name="Picture Placeholder 14">
            <a:extLst>
              <a:ext uri="{FF2B5EF4-FFF2-40B4-BE49-F238E27FC236}">
                <a16:creationId xmlns:a16="http://schemas.microsoft.com/office/drawing/2014/main" id="{3D74F5FE-7F34-46A1-8FEF-A8ADA2AC5B78}"/>
              </a:ext>
            </a:extLst>
          </p:cNvPr>
          <p:cNvSpPr>
            <a:spLocks noGrp="1"/>
          </p:cNvSpPr>
          <p:nvPr>
            <p:ph type="pic" sz="quarter" idx="21"/>
          </p:nvPr>
        </p:nvSpPr>
        <p:spPr>
          <a:xfrm>
            <a:off x="6210676" y="4694338"/>
            <a:ext cx="2661031" cy="1239284"/>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9" name="Slide Number Placeholder 5">
            <a:extLst>
              <a:ext uri="{FF2B5EF4-FFF2-40B4-BE49-F238E27FC236}">
                <a16:creationId xmlns:a16="http://schemas.microsoft.com/office/drawing/2014/main" id="{560C2AD8-F799-44A4-8DDA-EDF7465EE8E0}"/>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702362792"/>
      </p:ext>
    </p:extLst>
  </p:cSld>
  <p:clrMapOvr>
    <a:masterClrMapping/>
  </p:clrMapOvr>
  <p:hf hdr="0" dt="0"/>
  <p:extLst>
    <p:ext uri="{DCECCB84-F9BA-43D5-87BE-67443E8EF086}">
      <p15:sldGuideLst xmlns:p15="http://schemas.microsoft.com/office/powerpoint/2012/main">
        <p15:guide id="1" orient="horz" pos="1111">
          <p15:clr>
            <a:srgbClr val="A4A3A4"/>
          </p15:clr>
        </p15:guide>
        <p15:guide id="2" orient="horz" pos="2018">
          <p15:clr>
            <a:srgbClr val="A4A3A4"/>
          </p15:clr>
        </p15:guide>
        <p15:guide id="3" orient="horz" pos="2925">
          <p15:clr>
            <a:srgbClr val="A4A3A4"/>
          </p15:clr>
        </p15:guide>
        <p15:guide id="4" pos="439">
          <p15:clr>
            <a:srgbClr val="A4A3A4"/>
          </p15:clr>
        </p15:guide>
        <p15:guide id="5" pos="1952">
          <p15:clr>
            <a:srgbClr val="A4A3A4"/>
          </p15:clr>
        </p15:guide>
        <p15:guide id="6" pos="2181">
          <p15:clr>
            <a:srgbClr val="A4A3A4"/>
          </p15:clr>
        </p15:guide>
        <p15:guide id="7" pos="3694">
          <p15:clr>
            <a:srgbClr val="A4A3A4"/>
          </p15:clr>
        </p15:guide>
        <p15:guide id="8" pos="3923">
          <p15:clr>
            <a:srgbClr val="A4A3A4"/>
          </p15:clr>
        </p15:guide>
        <p15:guide id="9" pos="5435">
          <p15:clr>
            <a:srgbClr val="A4A3A4"/>
          </p15:clr>
        </p15:guide>
        <p15:guide id="10" pos="5664">
          <p15:clr>
            <a:srgbClr val="A4A3A4"/>
          </p15:clr>
        </p15:guide>
        <p15:guide id="11" pos="7179">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Reference horisontal">
    <p:bg>
      <p:bgPr>
        <a:solidFill>
          <a:schemeClr val="accent5"/>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
            <a:ext cx="12193200" cy="4261448"/>
          </a:xfrm>
          <a:prstGeom prst="rect">
            <a:avLst/>
          </a:prstGeom>
          <a:solidFill>
            <a:schemeClr val="accent1"/>
          </a:solidFill>
        </p:spPr>
        <p:txBody>
          <a:bodyPr lIns="0" tIns="900000" anchor="ctr" anchorCtr="0"/>
          <a:lstStyle>
            <a:lvl1pPr marL="0" indent="0" algn="ctr">
              <a:buNone/>
              <a:defRPr sz="1600" baseline="0"/>
            </a:lvl1pPr>
          </a:lstStyle>
          <a:p>
            <a:r>
              <a:rPr lang="da-DK"/>
              <a:t>Klik på ikonet for at tilføje et billede</a:t>
            </a:r>
            <a:endParaRPr lang="en-GB" dirty="0"/>
          </a:p>
        </p:txBody>
      </p:sp>
      <p:sp>
        <p:nvSpPr>
          <p:cNvPr id="15" name="Slide Number Placeholder 5">
            <a:extLst>
              <a:ext uri="{FF2B5EF4-FFF2-40B4-BE49-F238E27FC236}">
                <a16:creationId xmlns:a16="http://schemas.microsoft.com/office/drawing/2014/main" id="{511AF70C-4FFB-4814-BA67-BEF4AB12EAC9}"/>
              </a:ext>
            </a:extLst>
          </p:cNvPr>
          <p:cNvSpPr txBox="1">
            <a:spLocks/>
          </p:cNvSpPr>
          <p:nvPr/>
        </p:nvSpPr>
        <p:spPr>
          <a:xfrm>
            <a:off x="128290" y="6300000"/>
            <a:ext cx="511868" cy="365125"/>
          </a:xfrm>
          <a:prstGeom prst="rect">
            <a:avLst/>
          </a:prstGeom>
        </p:spPr>
        <p:txBody>
          <a:bodyPr vert="horz" lIns="91440" tIns="45720" rIns="91440" bIns="45720" rtlCol="0" anchor="b"/>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C8C45C-947F-4981-8B3F-4F32E973C901}" type="slidenum">
              <a:rPr lang="en-GB" sz="800" smtClean="0">
                <a:solidFill>
                  <a:schemeClr val="bg1"/>
                </a:solidFill>
              </a:rPr>
              <a:pPr algn="ctr"/>
              <a:t>‹nr.›</a:t>
            </a:fld>
            <a:endParaRPr lang="en-GB" sz="800" dirty="0">
              <a:solidFill>
                <a:schemeClr val="bg1"/>
              </a:solidFill>
            </a:endParaRPr>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858000"/>
            <a:ext cx="0" cy="0"/>
          </a:xfrm>
          <a:prstGeom prst="rect">
            <a:avLst/>
          </a:prstGeom>
          <a:ln>
            <a:noFill/>
          </a:ln>
        </p:spPr>
        <p:txBody>
          <a:bodyPr/>
          <a:lstStyle>
            <a:lvl1pPr>
              <a:defRPr sz="100">
                <a:noFill/>
              </a:defRPr>
            </a:lvl1pPr>
          </a:lstStyle>
          <a:p>
            <a:fld id="{24C8C45C-947F-4981-8B3F-4F32E973C901}" type="slidenum">
              <a:rPr lang="da-DK" smtClean="0"/>
              <a:pPr/>
              <a:t>‹nr.›</a:t>
            </a:fld>
            <a:endParaRPr lang="da-DK" dirty="0"/>
          </a:p>
        </p:txBody>
      </p:sp>
      <p:sp>
        <p:nvSpPr>
          <p:cNvPr id="8" name="Text Placeholder 3">
            <a:extLst>
              <a:ext uri="{FF2B5EF4-FFF2-40B4-BE49-F238E27FC236}">
                <a16:creationId xmlns:a16="http://schemas.microsoft.com/office/drawing/2014/main" id="{D5FEA3CA-05C1-473E-929F-93A72C953AA1}"/>
              </a:ext>
            </a:extLst>
          </p:cNvPr>
          <p:cNvSpPr>
            <a:spLocks noGrp="1"/>
          </p:cNvSpPr>
          <p:nvPr>
            <p:ph type="body" sz="quarter" idx="19" hasCustomPrompt="1"/>
          </p:nvPr>
        </p:nvSpPr>
        <p:spPr>
          <a:xfrm>
            <a:off x="358800" y="4485737"/>
            <a:ext cx="5540550" cy="1673763"/>
          </a:xfrm>
        </p:spPr>
        <p:txBody>
          <a:bodyPr lIns="72000" tIns="36000" rIns="72000" bIns="36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6">
            <a:extLst>
              <a:ext uri="{FF2B5EF4-FFF2-40B4-BE49-F238E27FC236}">
                <a16:creationId xmlns:a16="http://schemas.microsoft.com/office/drawing/2014/main" id="{D221EF28-4459-40E0-85E3-97CFD7122975}"/>
              </a:ext>
            </a:extLst>
          </p:cNvPr>
          <p:cNvSpPr>
            <a:spLocks noGrp="1"/>
          </p:cNvSpPr>
          <p:nvPr>
            <p:ph type="body" sz="quarter" idx="22" hasCustomPrompt="1"/>
          </p:nvPr>
        </p:nvSpPr>
        <p:spPr>
          <a:xfrm>
            <a:off x="6292800" y="4485737"/>
            <a:ext cx="5540400" cy="1673763"/>
          </a:xfrm>
        </p:spPr>
        <p:txBody>
          <a:bodyPr lIns="72000" tIns="36000" rIns="72000" bIns="36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Logo on top">
            <a:extLst>
              <a:ext uri="{FF2B5EF4-FFF2-40B4-BE49-F238E27FC236}">
                <a16:creationId xmlns:a16="http://schemas.microsoft.com/office/drawing/2014/main" id="{ED139986-BD4D-4AE1-9CFF-9924F836F616}"/>
              </a:ext>
            </a:extLst>
          </p:cNvPr>
          <p:cNvSpPr>
            <a:spLocks noGrp="1" noChangeAspect="1"/>
          </p:cNvSpPr>
          <p:nvPr>
            <p:ph type="body" sz="quarter" idx="23"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758134545"/>
      </p:ext>
    </p:extLst>
  </p:cSld>
  <p:clrMapOvr>
    <a:masterClrMapping/>
  </p:clrMapOvr>
  <p:hf hdr="0" dt="0"/>
  <p:extLst>
    <p:ext uri="{DCECCB84-F9BA-43D5-87BE-67443E8EF086}">
      <p15:sldGuideLst xmlns:p15="http://schemas.microsoft.com/office/powerpoint/2012/main">
        <p15:guide id="1" orient="horz" pos="2825">
          <p15:clr>
            <a:srgbClr val="A4A3A4"/>
          </p15:clr>
        </p15:guide>
        <p15:guide id="2" pos="3716">
          <p15:clr>
            <a:srgbClr val="A4A3A4"/>
          </p15:clr>
        </p15:guide>
        <p15:guide id="3" pos="3963">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Full image &amp; title DAR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Lst>
          </p:cNvPr>
          <p:cNvSpPr>
            <a:spLocks noGrp="1"/>
          </p:cNvSpPr>
          <p:nvPr>
            <p:ph type="pic" sz="quarter" idx="13"/>
          </p:nvPr>
        </p:nvSpPr>
        <p:spPr>
          <a:xfrm>
            <a:off x="0" y="1"/>
            <a:ext cx="12193200" cy="6857999"/>
          </a:xfrm>
          <a:prstGeom prst="rect">
            <a:avLst/>
          </a:prstGeom>
          <a:solidFill>
            <a:schemeClr val="accent1"/>
          </a:solidFill>
        </p:spPr>
        <p:txBody>
          <a:bodyPr lIns="0" tIns="900000" anchor="ctr" anchorCtr="0"/>
          <a:lstStyle>
            <a:lvl1pPr marL="0" indent="0" algn="ctr">
              <a:buNone/>
              <a:defRPr sz="1600" baseline="0"/>
            </a:lvl1pPr>
          </a:lstStyle>
          <a:p>
            <a:r>
              <a:rPr lang="da-DK"/>
              <a:t>Klik på ikonet for at tilføje et billede</a:t>
            </a:r>
            <a:endParaRPr lang="en-GB" dirty="0"/>
          </a:p>
        </p:txBody>
      </p:sp>
      <p:sp>
        <p:nvSpPr>
          <p:cNvPr id="2" name="Title 1">
            <a:extLst>
              <a:ext uri="{FF2B5EF4-FFF2-40B4-BE49-F238E27FC236}">
                <a16:creationId xmlns:a16="http://schemas.microsoft.com/office/drawing/2014/main" id="{2C263996-270B-49F6-AC9C-5FC3D40EF879}"/>
              </a:ext>
            </a:extLst>
          </p:cNvPr>
          <p:cNvSpPr>
            <a:spLocks noGrp="1"/>
          </p:cNvSpPr>
          <p:nvPr>
            <p:ph type="ctrTitle" hasCustomPrompt="1"/>
          </p:nvPr>
        </p:nvSpPr>
        <p:spPr>
          <a:xfrm>
            <a:off x="360000" y="1765041"/>
            <a:ext cx="10333037" cy="914151"/>
          </a:xfrm>
          <a:prstGeom prst="rect">
            <a:avLst/>
          </a:prstGeom>
        </p:spPr>
        <p:txBody>
          <a:bodyPr lIns="72000" tIns="36000" rIns="72000" bIns="36000" anchor="t"/>
          <a:lstStyle>
            <a:lvl1pPr algn="l">
              <a:defRPr sz="5000">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3" name="Subtitle 2">
            <a:extLst>
              <a:ext uri="{FF2B5EF4-FFF2-40B4-BE49-F238E27FC236}">
                <a16:creationId xmlns:a16="http://schemas.microsoft.com/office/drawing/2014/main" id="{879446C3-1B3E-43F7-897B-450B7777A27E}"/>
              </a:ext>
            </a:extLst>
          </p:cNvPr>
          <p:cNvSpPr>
            <a:spLocks noGrp="1"/>
          </p:cNvSpPr>
          <p:nvPr>
            <p:ph type="subTitle" idx="1" hasCustomPrompt="1"/>
          </p:nvPr>
        </p:nvSpPr>
        <p:spPr>
          <a:xfrm>
            <a:off x="360000" y="2871743"/>
            <a:ext cx="5572062" cy="1655762"/>
          </a:xfrm>
          <a:prstGeom prst="rect">
            <a:avLst/>
          </a:prstGeom>
        </p:spPr>
        <p:txBody>
          <a:bodyPr lIns="72000" tIns="36000" rIns="72000" bIns="36000">
            <a:noAutofit/>
          </a:bodyPr>
          <a:lstStyle>
            <a:lvl1pPr marL="0" indent="0" algn="l">
              <a:buNone/>
              <a:defRPr sz="1800">
                <a:solidFill>
                  <a:schemeClr val="accent5"/>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a:t>
            </a:r>
            <a:endParaRPr lang="da-DK" dirty="0"/>
          </a:p>
        </p:txBody>
      </p:sp>
      <p:sp>
        <p:nvSpPr>
          <p:cNvPr id="18" name="Logo on top">
            <a:extLst>
              <a:ext uri="{FF2B5EF4-FFF2-40B4-BE49-F238E27FC236}">
                <a16:creationId xmlns:a16="http://schemas.microsoft.com/office/drawing/2014/main" id="{655DB364-E850-4C04-AB58-1D6949A77611}"/>
              </a:ext>
            </a:extLst>
          </p:cNvPr>
          <p:cNvSpPr>
            <a:spLocks noGrp="1" noChangeAspect="1"/>
          </p:cNvSpPr>
          <p:nvPr>
            <p:ph type="body" sz="quarter" idx="15" hasCustomPrompt="1"/>
          </p:nvPr>
        </p:nvSpPr>
        <p:spPr>
          <a:xfrm>
            <a:off x="107280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595959"/>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9" name="Slide Number Placeholder 5">
            <a:extLst>
              <a:ext uri="{FF2B5EF4-FFF2-40B4-BE49-F238E27FC236}">
                <a16:creationId xmlns:a16="http://schemas.microsoft.com/office/drawing/2014/main" id="{99D09BE9-A839-4C19-A8EE-AF2BFDC59014}"/>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accent5"/>
                </a:solidFill>
                <a:latin typeface="+mn-lt"/>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553427422"/>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Full image &amp; title L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8C2F4C-FD8E-4BC1-8470-ED613BBC34C7}"/>
              </a:ext>
            </a:extLst>
          </p:cNvPr>
          <p:cNvSpPr>
            <a:spLocks noGrp="1"/>
          </p:cNvSpPr>
          <p:nvPr>
            <p:ph type="pic" sz="quarter" idx="13"/>
          </p:nvPr>
        </p:nvSpPr>
        <p:spPr>
          <a:xfrm>
            <a:off x="0" y="0"/>
            <a:ext cx="12193200" cy="6857999"/>
          </a:xfrm>
          <a:prstGeom prst="rect">
            <a:avLst/>
          </a:prstGeom>
          <a:solidFill>
            <a:schemeClr val="accent6"/>
          </a:solidFill>
        </p:spPr>
        <p:txBody>
          <a:bodyPr lIns="0" tIns="900000" anchor="ctr" anchorCtr="0"/>
          <a:lstStyle>
            <a:lvl1pPr marL="0" indent="0" algn="ctr">
              <a:buNone/>
              <a:defRPr sz="1600" baseline="0">
                <a:solidFill>
                  <a:schemeClr val="bg1"/>
                </a:solidFill>
              </a:defRPr>
            </a:lvl1pPr>
          </a:lstStyle>
          <a:p>
            <a:r>
              <a:rPr lang="da-DK"/>
              <a:t>Klik på ikonet for at tilføje et billede</a:t>
            </a:r>
            <a:endParaRPr lang="en-GB" dirty="0"/>
          </a:p>
        </p:txBody>
      </p:sp>
      <p:sp>
        <p:nvSpPr>
          <p:cNvPr id="12" name="Logo on top">
            <a:extLst>
              <a:ext uri="{FF2B5EF4-FFF2-40B4-BE49-F238E27FC236}">
                <a16:creationId xmlns:a16="http://schemas.microsoft.com/office/drawing/2014/main" id="{65075359-2A7A-450A-9B61-C30CE49C3225}"/>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4" name="Title 1">
            <a:extLst>
              <a:ext uri="{FF2B5EF4-FFF2-40B4-BE49-F238E27FC236}">
                <a16:creationId xmlns:a16="http://schemas.microsoft.com/office/drawing/2014/main" id="{6C08100E-11D7-E844-DDD8-5FF9DCB7C947}"/>
              </a:ext>
            </a:extLst>
          </p:cNvPr>
          <p:cNvSpPr>
            <a:spLocks noGrp="1"/>
          </p:cNvSpPr>
          <p:nvPr>
            <p:ph type="ctrTitle" hasCustomPrompt="1"/>
          </p:nvPr>
        </p:nvSpPr>
        <p:spPr>
          <a:xfrm>
            <a:off x="360000" y="1765041"/>
            <a:ext cx="10333037" cy="914151"/>
          </a:xfrm>
          <a:prstGeom prst="rect">
            <a:avLst/>
          </a:prstGeom>
        </p:spPr>
        <p:txBody>
          <a:bodyPr lIns="72000" tIns="36000" rIns="72000" bIns="36000" anchor="t"/>
          <a:lstStyle>
            <a:lvl1pPr algn="l">
              <a:defRPr sz="50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5" name="Subtitle 2">
            <a:extLst>
              <a:ext uri="{FF2B5EF4-FFF2-40B4-BE49-F238E27FC236}">
                <a16:creationId xmlns:a16="http://schemas.microsoft.com/office/drawing/2014/main" id="{20373A79-E504-C476-3033-A0A6E69C8588}"/>
              </a:ext>
            </a:extLst>
          </p:cNvPr>
          <p:cNvSpPr>
            <a:spLocks noGrp="1"/>
          </p:cNvSpPr>
          <p:nvPr>
            <p:ph type="subTitle" idx="1" hasCustomPrompt="1"/>
          </p:nvPr>
        </p:nvSpPr>
        <p:spPr>
          <a:xfrm>
            <a:off x="360000" y="2871743"/>
            <a:ext cx="5572062" cy="1655762"/>
          </a:xfrm>
          <a:prstGeom prst="rect">
            <a:avLst/>
          </a:prstGeom>
        </p:spPr>
        <p:txBody>
          <a:bodyPr lIns="72000" tIns="36000" rIns="72000" bIns="36000">
            <a:noAutofit/>
          </a:bodyPr>
          <a:lstStyle>
            <a:lvl1pPr marL="0" indent="0" algn="l">
              <a:buNone/>
              <a:defRPr sz="1800">
                <a:solidFill>
                  <a:schemeClr val="bg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a:t>
            </a:r>
            <a:endParaRPr lang="da-DK" dirty="0"/>
          </a:p>
        </p:txBody>
      </p:sp>
      <p:sp>
        <p:nvSpPr>
          <p:cNvPr id="6" name="Slide Number Placeholder 5">
            <a:extLst>
              <a:ext uri="{FF2B5EF4-FFF2-40B4-BE49-F238E27FC236}">
                <a16:creationId xmlns:a16="http://schemas.microsoft.com/office/drawing/2014/main" id="{99DB59C4-E1A8-3068-4290-1AB29900EAD4}"/>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bg1"/>
                </a:solidFill>
                <a:latin typeface="+mn-lt"/>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369961186"/>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Full image LIGH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a:prstGeom prst="rect">
            <a:avLst/>
          </a:prstGeom>
          <a:solidFill>
            <a:schemeClr val="accent1"/>
          </a:solidFill>
        </p:spPr>
        <p:txBody>
          <a:bodyPr lIns="0" tIns="900000"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a:t>Klik på ikonet for at tilføje et billede</a:t>
            </a:r>
            <a:endParaRPr lang="en-US" dirty="0"/>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endParaRPr lang="en-US"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r>
              <a:rPr lang="en-GB"/>
              <a:t>Dokument id her</a:t>
            </a:r>
            <a:endParaRPr lang="en-GB" dirty="0"/>
          </a:p>
        </p:txBody>
      </p:sp>
      <p:sp>
        <p:nvSpPr>
          <p:cNvPr id="20" name="Logo on top">
            <a:extLst>
              <a:ext uri="{FF2B5EF4-FFF2-40B4-BE49-F238E27FC236}">
                <a16:creationId xmlns:a16="http://schemas.microsoft.com/office/drawing/2014/main" id="{E62EE4E3-C4C4-4FC3-A816-7A23933DD733}"/>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1" name="Slide Number Placeholder 5">
            <a:extLst>
              <a:ext uri="{FF2B5EF4-FFF2-40B4-BE49-F238E27FC236}">
                <a16:creationId xmlns:a16="http://schemas.microsoft.com/office/drawing/2014/main" id="{5D6E7766-B064-47AD-88DF-F66F05D38DB9}"/>
              </a:ext>
            </a:extLst>
          </p:cNvPr>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da-DK" smtClean="0"/>
              <a:pPr/>
              <a:t>‹nr.›</a:t>
            </a:fld>
            <a:endParaRPr lang="da-DK" dirty="0"/>
          </a:p>
        </p:txBody>
      </p:sp>
      <p:sp>
        <p:nvSpPr>
          <p:cNvPr id="12" name="Slide Number Placeholder 5">
            <a:extLst>
              <a:ext uri="{FF2B5EF4-FFF2-40B4-BE49-F238E27FC236}">
                <a16:creationId xmlns:a16="http://schemas.microsoft.com/office/drawing/2014/main" id="{A74B0496-0B0B-4655-8059-FD85131AC819}"/>
              </a:ext>
            </a:extLst>
          </p:cNvPr>
          <p:cNvSpPr txBox="1">
            <a:spLocks/>
          </p:cNvSpPr>
          <p:nvPr/>
        </p:nvSpPr>
        <p:spPr>
          <a:xfrm>
            <a:off x="128290" y="6300000"/>
            <a:ext cx="511868" cy="365125"/>
          </a:xfrm>
          <a:prstGeom prst="rect">
            <a:avLst/>
          </a:prstGeom>
        </p:spPr>
        <p:txBody>
          <a:bodyPr vert="horz" lIns="91440" tIns="45720" rIns="91440" bIns="45720" rtlCol="0" anchor="b">
            <a:noAutofit/>
          </a:bodyPr>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C8C45C-947F-4981-8B3F-4F32E973C901}" type="slidenum">
              <a:rPr lang="en-GB" sz="800" smtClean="0">
                <a:solidFill>
                  <a:schemeClr val="bg1"/>
                </a:solidFill>
              </a:rPr>
              <a:pPr algn="ctr"/>
              <a:t>‹nr.›</a:t>
            </a:fld>
            <a:endParaRPr lang="en-GB" sz="800" dirty="0">
              <a:solidFill>
                <a:schemeClr val="bg1"/>
              </a:solidFill>
            </a:endParaRPr>
          </a:p>
        </p:txBody>
      </p:sp>
    </p:spTree>
    <p:extLst>
      <p:ext uri="{BB962C8B-B14F-4D97-AF65-F5344CB8AC3E}">
        <p14:creationId xmlns:p14="http://schemas.microsoft.com/office/powerpoint/2010/main" val="754243765"/>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Full image DAR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3200" cy="6861600"/>
          </a:xfrm>
          <a:prstGeom prst="rect">
            <a:avLst/>
          </a:prstGeom>
          <a:solidFill>
            <a:schemeClr val="accent1"/>
          </a:solidFill>
        </p:spPr>
        <p:txBody>
          <a:bodyPr lIns="0" tIns="900000"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a:t>Klik på ikonet for at tilføje et billede</a:t>
            </a:r>
            <a:endParaRPr lang="en-US" dirty="0"/>
          </a:p>
        </p:txBody>
      </p:sp>
      <p:sp>
        <p:nvSpPr>
          <p:cNvPr id="4" name="Date_DateCustomA" hidden="1"/>
          <p:cNvSpPr>
            <a:spLocks noGrp="1"/>
          </p:cNvSpPr>
          <p:nvPr>
            <p:ph type="dt" sz="half" idx="10"/>
          </p:nvPr>
        </p:nvSpPr>
        <p:spPr>
          <a:xfrm>
            <a:off x="0" y="6912000"/>
            <a:ext cx="0" cy="0"/>
          </a:xfrm>
          <a:prstGeom prst="rect">
            <a:avLst/>
          </a:prstGeom>
        </p:spPr>
        <p:txBody>
          <a:bodyPr/>
          <a:lstStyle>
            <a:lvl1pPr>
              <a:defRPr sz="100">
                <a:noFill/>
              </a:defRPr>
            </a:lvl1pPr>
          </a:lstStyle>
          <a:p>
            <a:endParaRPr lang="en-US"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r>
              <a:rPr lang="en-GB"/>
              <a:t>Dokument id her</a:t>
            </a:r>
            <a:endParaRPr lang="en-GB" dirty="0"/>
          </a:p>
        </p:txBody>
      </p:sp>
      <p:sp>
        <p:nvSpPr>
          <p:cNvPr id="20" name="Logo on top">
            <a:extLst>
              <a:ext uri="{FF2B5EF4-FFF2-40B4-BE49-F238E27FC236}">
                <a16:creationId xmlns:a16="http://schemas.microsoft.com/office/drawing/2014/main" id="{3FD39135-7880-41E4-B06B-A8C7F1FC8675}"/>
              </a:ext>
            </a:extLst>
          </p:cNvPr>
          <p:cNvSpPr>
            <a:spLocks noGrp="1" noChangeAspect="1"/>
          </p:cNvSpPr>
          <p:nvPr>
            <p:ph type="body" sz="quarter" idx="15" hasCustomPrompt="1"/>
          </p:nvPr>
        </p:nvSpPr>
        <p:spPr>
          <a:xfrm>
            <a:off x="107280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595959"/>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0" name="Slide Number Placeholder 5">
            <a:extLst>
              <a:ext uri="{FF2B5EF4-FFF2-40B4-BE49-F238E27FC236}">
                <a16:creationId xmlns:a16="http://schemas.microsoft.com/office/drawing/2014/main" id="{55273A3B-39E6-4A70-B196-DD3516FD0C25}"/>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54714406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image right_Sand">
    <p:bg>
      <p:bgPr>
        <a:solidFill>
          <a:schemeClr val="bg2"/>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DF64223-480A-2B35-E8FC-F95009CD97A3}"/>
              </a:ext>
            </a:extLst>
          </p:cNvPr>
          <p:cNvSpPr>
            <a:spLocks noGrp="1"/>
          </p:cNvSpPr>
          <p:nvPr>
            <p:ph type="pic" sz="quarter" idx="31"/>
          </p:nvPr>
        </p:nvSpPr>
        <p:spPr>
          <a:xfrm>
            <a:off x="6075052" y="0"/>
            <a:ext cx="6116948"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24C8C45C-947F-4981-8B3F-4F32E973C901}" type="slidenum">
              <a:rPr lang="en-GB" smtClean="0"/>
              <a:pPr/>
              <a:t>‹nr.›</a:t>
            </a:fld>
            <a:endParaRPr lang="en-GB" dirty="0"/>
          </a:p>
        </p:txBody>
      </p:sp>
      <p:sp>
        <p:nvSpPr>
          <p:cNvPr id="3" name="Text Placeholder 3">
            <a:extLst>
              <a:ext uri="{FF2B5EF4-FFF2-40B4-BE49-F238E27FC236}">
                <a16:creationId xmlns:a16="http://schemas.microsoft.com/office/drawing/2014/main" id="{293CA317-0E19-F939-6258-FAFA8DE3FBB2}"/>
              </a:ext>
            </a:extLst>
          </p:cNvPr>
          <p:cNvSpPr>
            <a:spLocks noGrp="1"/>
          </p:cNvSpPr>
          <p:nvPr>
            <p:ph type="body" sz="quarter" idx="23" hasCustomPrompt="1"/>
          </p:nvPr>
        </p:nvSpPr>
        <p:spPr>
          <a:xfrm>
            <a:off x="360000" y="1079999"/>
            <a:ext cx="5400000"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2" name="Text Placeholder 3">
            <a:extLst>
              <a:ext uri="{FF2B5EF4-FFF2-40B4-BE49-F238E27FC236}">
                <a16:creationId xmlns:a16="http://schemas.microsoft.com/office/drawing/2014/main" id="{0A72A692-EA5F-D7F3-4A6F-C51E83A7BF72}"/>
              </a:ext>
            </a:extLst>
          </p:cNvPr>
          <p:cNvSpPr>
            <a:spLocks noGrp="1"/>
          </p:cNvSpPr>
          <p:nvPr>
            <p:ph type="body" sz="quarter" idx="22" hasCustomPrompt="1"/>
          </p:nvPr>
        </p:nvSpPr>
        <p:spPr>
          <a:xfrm>
            <a:off x="3600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image right: Click to edit text</a:t>
            </a:r>
          </a:p>
        </p:txBody>
      </p:sp>
      <p:sp>
        <p:nvSpPr>
          <p:cNvPr id="6" name="Text Placeholder 4">
            <a:extLst>
              <a:ext uri="{FF2B5EF4-FFF2-40B4-BE49-F238E27FC236}">
                <a16:creationId xmlns:a16="http://schemas.microsoft.com/office/drawing/2014/main" id="{0CAD0211-63CA-F2D0-DB20-B3FE29185612}"/>
              </a:ext>
            </a:extLst>
          </p:cNvPr>
          <p:cNvSpPr>
            <a:spLocks noGrp="1"/>
          </p:cNvSpPr>
          <p:nvPr>
            <p:ph type="body" sz="quarter" idx="26"/>
          </p:nvPr>
        </p:nvSpPr>
        <p:spPr>
          <a:xfrm>
            <a:off x="360000" y="1409982"/>
            <a:ext cx="5400000"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latin typeface="+mn-l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da-DK"/>
              <a:t>Klik for at redigere teksttypografierne i masteren</a:t>
            </a:r>
          </a:p>
        </p:txBody>
      </p:sp>
      <p:sp>
        <p:nvSpPr>
          <p:cNvPr id="7" name="Slide Number Placeholder 5">
            <a:extLst>
              <a:ext uri="{FF2B5EF4-FFF2-40B4-BE49-F238E27FC236}">
                <a16:creationId xmlns:a16="http://schemas.microsoft.com/office/drawing/2014/main" id="{025A3762-64D2-505B-BC8F-268E63C6E218}"/>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9" name="Logo on top">
            <a:extLst>
              <a:ext uri="{FF2B5EF4-FFF2-40B4-BE49-F238E27FC236}">
                <a16:creationId xmlns:a16="http://schemas.microsoft.com/office/drawing/2014/main" id="{4BEDBA11-E46D-F138-EA5D-3C5D2C1541B9}"/>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chemeClr val="accent1"/>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268328142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Image collage">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A2D4C4CC-2C2B-4E4A-BABE-191099A7DF52}"/>
              </a:ext>
            </a:extLst>
          </p:cNvPr>
          <p:cNvGrpSpPr/>
          <p:nvPr/>
        </p:nvGrpSpPr>
        <p:grpSpPr>
          <a:xfrm>
            <a:off x="10752600" y="6339508"/>
            <a:ext cx="1075757" cy="333967"/>
            <a:chOff x="10752600" y="6339508"/>
            <a:chExt cx="1075757" cy="333967"/>
          </a:xfrm>
          <a:solidFill>
            <a:srgbClr val="B70D18"/>
          </a:solidFill>
        </p:grpSpPr>
        <p:sp>
          <p:nvSpPr>
            <p:cNvPr id="7" name="Freeform: Shape 6">
              <a:extLst>
                <a:ext uri="{FF2B5EF4-FFF2-40B4-BE49-F238E27FC236}">
                  <a16:creationId xmlns:a16="http://schemas.microsoft.com/office/drawing/2014/main" id="{71D26526-0348-41C0-8F96-4FFE4213BD27}"/>
                </a:ext>
              </a:extLst>
            </p:cNvPr>
            <p:cNvSpPr/>
            <p:nvPr/>
          </p:nvSpPr>
          <p:spPr>
            <a:xfrm>
              <a:off x="10752600" y="6494402"/>
              <a:ext cx="217421" cy="174789"/>
            </a:xfrm>
            <a:custGeom>
              <a:avLst/>
              <a:gdLst>
                <a:gd name="connsiteX0" fmla="*/ 0 w 217421"/>
                <a:gd name="connsiteY0" fmla="*/ 0 h 174789"/>
                <a:gd name="connsiteX1" fmla="*/ 0 w 217421"/>
                <a:gd name="connsiteY1" fmla="*/ 174790 h 174789"/>
                <a:gd name="connsiteX2" fmla="*/ 52579 w 217421"/>
                <a:gd name="connsiteY2" fmla="*/ 174790 h 174789"/>
                <a:gd name="connsiteX3" fmla="*/ 59684 w 217421"/>
                <a:gd name="connsiteY3" fmla="*/ 69632 h 174789"/>
                <a:gd name="connsiteX4" fmla="*/ 164842 w 217421"/>
                <a:gd name="connsiteY4" fmla="*/ 174790 h 174789"/>
                <a:gd name="connsiteX5" fmla="*/ 217421 w 217421"/>
                <a:gd name="connsiteY5" fmla="*/ 174790 h 174789"/>
                <a:gd name="connsiteX6" fmla="*/ 217421 w 217421"/>
                <a:gd name="connsiteY6" fmla="*/ 0 h 174789"/>
                <a:gd name="connsiteX7" fmla="*/ 162000 w 217421"/>
                <a:gd name="connsiteY7" fmla="*/ 0 h 174789"/>
                <a:gd name="connsiteX8" fmla="*/ 156316 w 217421"/>
                <a:gd name="connsiteY8" fmla="*/ 92369 h 174789"/>
                <a:gd name="connsiteX9" fmla="*/ 66789 w 217421"/>
                <a:gd name="connsiteY9" fmla="*/ 0 h 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421" h="174789">
                  <a:moveTo>
                    <a:pt x="0" y="0"/>
                  </a:moveTo>
                  <a:lnTo>
                    <a:pt x="0" y="174790"/>
                  </a:lnTo>
                  <a:lnTo>
                    <a:pt x="52579" y="174790"/>
                  </a:lnTo>
                  <a:lnTo>
                    <a:pt x="59684" y="69632"/>
                  </a:lnTo>
                  <a:lnTo>
                    <a:pt x="164842" y="174790"/>
                  </a:lnTo>
                  <a:lnTo>
                    <a:pt x="217421" y="174790"/>
                  </a:lnTo>
                  <a:lnTo>
                    <a:pt x="217421" y="0"/>
                  </a:lnTo>
                  <a:lnTo>
                    <a:pt x="162000" y="0"/>
                  </a:lnTo>
                  <a:lnTo>
                    <a:pt x="156316" y="92369"/>
                  </a:lnTo>
                  <a:lnTo>
                    <a:pt x="66789" y="0"/>
                  </a:lnTo>
                  <a:close/>
                </a:path>
              </a:pathLst>
            </a:custGeom>
            <a:solidFill>
              <a:srgbClr val="B70D18"/>
            </a:solidFill>
            <a:ln w="14162" cap="flat">
              <a:noFill/>
              <a:prstDash val="solid"/>
              <a:miter/>
            </a:ln>
          </p:spPr>
          <p:txBody>
            <a:bodyPr rtlCol="0" anchor="ctr"/>
            <a:lstStyle/>
            <a:p>
              <a:endParaRPr lang="da-DK"/>
            </a:p>
          </p:txBody>
        </p:sp>
        <p:sp>
          <p:nvSpPr>
            <p:cNvPr id="8" name="Freeform: Shape 7">
              <a:extLst>
                <a:ext uri="{FF2B5EF4-FFF2-40B4-BE49-F238E27FC236}">
                  <a16:creationId xmlns:a16="http://schemas.microsoft.com/office/drawing/2014/main" id="{1806EF12-398C-4FA4-9EBB-F4BA09658974}"/>
                </a:ext>
              </a:extLst>
            </p:cNvPr>
            <p:cNvSpPr/>
            <p:nvPr/>
          </p:nvSpPr>
          <p:spPr>
            <a:xfrm>
              <a:off x="11021178" y="6494402"/>
              <a:ext cx="58263" cy="176210"/>
            </a:xfrm>
            <a:custGeom>
              <a:avLst/>
              <a:gdLst>
                <a:gd name="connsiteX0" fmla="*/ 0 w 58263"/>
                <a:gd name="connsiteY0" fmla="*/ 0 h 176210"/>
                <a:gd name="connsiteX1" fmla="*/ 58263 w 58263"/>
                <a:gd name="connsiteY1" fmla="*/ 0 h 176210"/>
                <a:gd name="connsiteX2" fmla="*/ 58263 w 58263"/>
                <a:gd name="connsiteY2" fmla="*/ 176211 h 176210"/>
                <a:gd name="connsiteX3" fmla="*/ 0 w 58263"/>
                <a:gd name="connsiteY3" fmla="*/ 176211 h 176210"/>
              </a:gdLst>
              <a:ahLst/>
              <a:cxnLst>
                <a:cxn ang="0">
                  <a:pos x="connsiteX0" y="connsiteY0"/>
                </a:cxn>
                <a:cxn ang="0">
                  <a:pos x="connsiteX1" y="connsiteY1"/>
                </a:cxn>
                <a:cxn ang="0">
                  <a:pos x="connsiteX2" y="connsiteY2"/>
                </a:cxn>
                <a:cxn ang="0">
                  <a:pos x="connsiteX3" y="connsiteY3"/>
                </a:cxn>
              </a:cxnLst>
              <a:rect l="l" t="t" r="r" b="b"/>
              <a:pathLst>
                <a:path w="58263" h="176210">
                  <a:moveTo>
                    <a:pt x="0" y="0"/>
                  </a:moveTo>
                  <a:lnTo>
                    <a:pt x="58263" y="0"/>
                  </a:lnTo>
                  <a:lnTo>
                    <a:pt x="58263" y="176211"/>
                  </a:lnTo>
                  <a:lnTo>
                    <a:pt x="0" y="176211"/>
                  </a:lnTo>
                  <a:close/>
                </a:path>
              </a:pathLst>
            </a:custGeom>
            <a:solidFill>
              <a:srgbClr val="B70D18"/>
            </a:solidFill>
            <a:ln w="14162" cap="flat">
              <a:noFill/>
              <a:prstDash val="solid"/>
              <a:miter/>
            </a:ln>
          </p:spPr>
          <p:txBody>
            <a:bodyPr rtlCol="0" anchor="ctr"/>
            <a:lstStyle/>
            <a:p>
              <a:endParaRPr lang="da-DK"/>
            </a:p>
          </p:txBody>
        </p:sp>
        <p:grpSp>
          <p:nvGrpSpPr>
            <p:cNvPr id="9" name="Graphic 4">
              <a:extLst>
                <a:ext uri="{FF2B5EF4-FFF2-40B4-BE49-F238E27FC236}">
                  <a16:creationId xmlns:a16="http://schemas.microsoft.com/office/drawing/2014/main" id="{A2D4C4CC-2C2B-4E4A-BABE-191099A7DF52}"/>
                </a:ext>
              </a:extLst>
            </p:cNvPr>
            <p:cNvGrpSpPr/>
            <p:nvPr/>
          </p:nvGrpSpPr>
          <p:grpSpPr>
            <a:xfrm>
              <a:off x="11130600" y="6339508"/>
              <a:ext cx="697757" cy="333967"/>
              <a:chOff x="11130600" y="6339508"/>
              <a:chExt cx="697757" cy="333967"/>
            </a:xfrm>
            <a:solidFill>
              <a:srgbClr val="B70D18"/>
            </a:solidFill>
          </p:grpSpPr>
          <p:sp>
            <p:nvSpPr>
              <p:cNvPr id="10" name="Freeform: Shape 9">
                <a:extLst>
                  <a:ext uri="{FF2B5EF4-FFF2-40B4-BE49-F238E27FC236}">
                    <a16:creationId xmlns:a16="http://schemas.microsoft.com/office/drawing/2014/main" id="{78693BFF-818B-4A5E-928F-B07A728B5490}"/>
                  </a:ext>
                </a:extLst>
              </p:cNvPr>
              <p:cNvSpPr/>
              <p:nvPr/>
            </p:nvSpPr>
            <p:spPr>
              <a:xfrm>
                <a:off x="11130600" y="6490139"/>
                <a:ext cx="200489" cy="180473"/>
              </a:xfrm>
              <a:custGeom>
                <a:avLst/>
                <a:gdLst>
                  <a:gd name="connsiteX0" fmla="*/ 200368 w 200489"/>
                  <a:gd name="connsiteY0" fmla="*/ 55421 h 180473"/>
                  <a:gd name="connsiteX1" fmla="*/ 108000 w 200489"/>
                  <a:gd name="connsiteY1" fmla="*/ 0 h 180473"/>
                  <a:gd name="connsiteX2" fmla="*/ 0 w 200489"/>
                  <a:gd name="connsiteY2" fmla="*/ 2842 h 180473"/>
                  <a:gd name="connsiteX3" fmla="*/ 0 w 200489"/>
                  <a:gd name="connsiteY3" fmla="*/ 179053 h 180473"/>
                  <a:gd name="connsiteX4" fmla="*/ 52579 w 200489"/>
                  <a:gd name="connsiteY4" fmla="*/ 179053 h 180473"/>
                  <a:gd name="connsiteX5" fmla="*/ 61105 w 200489"/>
                  <a:gd name="connsiteY5" fmla="*/ 38368 h 180473"/>
                  <a:gd name="connsiteX6" fmla="*/ 96632 w 200489"/>
                  <a:gd name="connsiteY6" fmla="*/ 36947 h 180473"/>
                  <a:gd name="connsiteX7" fmla="*/ 136421 w 200489"/>
                  <a:gd name="connsiteY7" fmla="*/ 59684 h 180473"/>
                  <a:gd name="connsiteX8" fmla="*/ 81000 w 200489"/>
                  <a:gd name="connsiteY8" fmla="*/ 90947 h 180473"/>
                  <a:gd name="connsiteX9" fmla="*/ 81000 w 200489"/>
                  <a:gd name="connsiteY9" fmla="*/ 119369 h 180473"/>
                  <a:gd name="connsiteX10" fmla="*/ 137842 w 200489"/>
                  <a:gd name="connsiteY10" fmla="*/ 180474 h 180473"/>
                  <a:gd name="connsiteX11" fmla="*/ 198947 w 200489"/>
                  <a:gd name="connsiteY11" fmla="*/ 180474 h 180473"/>
                  <a:gd name="connsiteX12" fmla="*/ 153474 w 200489"/>
                  <a:gd name="connsiteY12" fmla="*/ 116526 h 180473"/>
                  <a:gd name="connsiteX13" fmla="*/ 200368 w 200489"/>
                  <a:gd name="connsiteY13" fmla="*/ 55421 h 18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489" h="180473">
                    <a:moveTo>
                      <a:pt x="200368" y="55421"/>
                    </a:moveTo>
                    <a:cubicBezTo>
                      <a:pt x="197526" y="9947"/>
                      <a:pt x="147789" y="1421"/>
                      <a:pt x="108000" y="0"/>
                    </a:cubicBezTo>
                    <a:cubicBezTo>
                      <a:pt x="75316" y="0"/>
                      <a:pt x="0" y="2842"/>
                      <a:pt x="0" y="2842"/>
                    </a:cubicBezTo>
                    <a:lnTo>
                      <a:pt x="0" y="179053"/>
                    </a:lnTo>
                    <a:lnTo>
                      <a:pt x="52579" y="179053"/>
                    </a:lnTo>
                    <a:lnTo>
                      <a:pt x="61105" y="38368"/>
                    </a:lnTo>
                    <a:cubicBezTo>
                      <a:pt x="61105" y="38368"/>
                      <a:pt x="82421" y="36947"/>
                      <a:pt x="96632" y="36947"/>
                    </a:cubicBezTo>
                    <a:cubicBezTo>
                      <a:pt x="119368" y="36947"/>
                      <a:pt x="135000" y="45474"/>
                      <a:pt x="136421" y="59684"/>
                    </a:cubicBezTo>
                    <a:cubicBezTo>
                      <a:pt x="137842" y="73895"/>
                      <a:pt x="132158" y="90947"/>
                      <a:pt x="81000" y="90947"/>
                    </a:cubicBezTo>
                    <a:lnTo>
                      <a:pt x="81000" y="119369"/>
                    </a:lnTo>
                    <a:lnTo>
                      <a:pt x="137842" y="180474"/>
                    </a:lnTo>
                    <a:lnTo>
                      <a:pt x="198947" y="180474"/>
                    </a:lnTo>
                    <a:lnTo>
                      <a:pt x="153474" y="116526"/>
                    </a:lnTo>
                    <a:cubicBezTo>
                      <a:pt x="154895" y="115105"/>
                      <a:pt x="203211" y="102316"/>
                      <a:pt x="200368" y="55421"/>
                    </a:cubicBezTo>
                  </a:path>
                </a:pathLst>
              </a:custGeom>
              <a:solidFill>
                <a:srgbClr val="B70D18"/>
              </a:solidFill>
              <a:ln w="14162" cap="flat">
                <a:noFill/>
                <a:prstDash val="solid"/>
                <a:miter/>
              </a:ln>
            </p:spPr>
            <p:txBody>
              <a:bodyPr rtlCol="0" anchor="ctr"/>
              <a:lstStyle/>
              <a:p>
                <a:endParaRPr lang="da-DK"/>
              </a:p>
            </p:txBody>
          </p:sp>
          <p:sp>
            <p:nvSpPr>
              <p:cNvPr id="11" name="Freeform: Shape 10">
                <a:extLst>
                  <a:ext uri="{FF2B5EF4-FFF2-40B4-BE49-F238E27FC236}">
                    <a16:creationId xmlns:a16="http://schemas.microsoft.com/office/drawing/2014/main" id="{1B46F5E6-A5F0-4105-B4BA-6AEC5163ACC5}"/>
                  </a:ext>
                </a:extLst>
              </p:cNvPr>
              <p:cNvSpPr/>
              <p:nvPr/>
            </p:nvSpPr>
            <p:spPr>
              <a:xfrm>
                <a:off x="11357968" y="6471666"/>
                <a:ext cx="261473" cy="197526"/>
              </a:xfrm>
              <a:custGeom>
                <a:avLst/>
                <a:gdLst>
                  <a:gd name="connsiteX0" fmla="*/ 176211 w 261473"/>
                  <a:gd name="connsiteY0" fmla="*/ 22737 h 197526"/>
                  <a:gd name="connsiteX1" fmla="*/ 89526 w 261473"/>
                  <a:gd name="connsiteY1" fmla="*/ 22737 h 197526"/>
                  <a:gd name="connsiteX2" fmla="*/ 52579 w 261473"/>
                  <a:gd name="connsiteY2" fmla="*/ 92369 h 197526"/>
                  <a:gd name="connsiteX3" fmla="*/ 1421 w 261473"/>
                  <a:gd name="connsiteY3" fmla="*/ 0 h 197526"/>
                  <a:gd name="connsiteX4" fmla="*/ 0 w 261473"/>
                  <a:gd name="connsiteY4" fmla="*/ 0 h 197526"/>
                  <a:gd name="connsiteX5" fmla="*/ 0 w 261473"/>
                  <a:gd name="connsiteY5" fmla="*/ 75316 h 197526"/>
                  <a:gd name="connsiteX6" fmla="*/ 32684 w 261473"/>
                  <a:gd name="connsiteY6" fmla="*/ 135000 h 197526"/>
                  <a:gd name="connsiteX7" fmla="*/ 2842 w 261473"/>
                  <a:gd name="connsiteY7" fmla="*/ 197527 h 197526"/>
                  <a:gd name="connsiteX8" fmla="*/ 59684 w 261473"/>
                  <a:gd name="connsiteY8" fmla="*/ 197527 h 197526"/>
                  <a:gd name="connsiteX9" fmla="*/ 78158 w 261473"/>
                  <a:gd name="connsiteY9" fmla="*/ 163421 h 197526"/>
                  <a:gd name="connsiteX10" fmla="*/ 78158 w 261473"/>
                  <a:gd name="connsiteY10" fmla="*/ 163421 h 197526"/>
                  <a:gd name="connsiteX11" fmla="*/ 133579 w 261473"/>
                  <a:gd name="connsiteY11" fmla="*/ 173369 h 197526"/>
                  <a:gd name="connsiteX12" fmla="*/ 133579 w 261473"/>
                  <a:gd name="connsiteY12" fmla="*/ 123632 h 197526"/>
                  <a:gd name="connsiteX13" fmla="*/ 102316 w 261473"/>
                  <a:gd name="connsiteY13" fmla="*/ 117948 h 197526"/>
                  <a:gd name="connsiteX14" fmla="*/ 130737 w 261473"/>
                  <a:gd name="connsiteY14" fmla="*/ 66790 h 197526"/>
                  <a:gd name="connsiteX15" fmla="*/ 204632 w 261473"/>
                  <a:gd name="connsiteY15" fmla="*/ 197527 h 197526"/>
                  <a:gd name="connsiteX16" fmla="*/ 261474 w 261473"/>
                  <a:gd name="connsiteY16" fmla="*/ 197527 h 197526"/>
                  <a:gd name="connsiteX17" fmla="*/ 217421 w 261473"/>
                  <a:gd name="connsiteY17" fmla="*/ 105158 h 197526"/>
                  <a:gd name="connsiteX18" fmla="*/ 176211 w 261473"/>
                  <a:gd name="connsiteY18" fmla="*/ 22737 h 19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1473" h="197526">
                    <a:moveTo>
                      <a:pt x="176211" y="22737"/>
                    </a:moveTo>
                    <a:lnTo>
                      <a:pt x="89526" y="22737"/>
                    </a:lnTo>
                    <a:cubicBezTo>
                      <a:pt x="89526" y="22737"/>
                      <a:pt x="81000" y="35526"/>
                      <a:pt x="52579" y="92369"/>
                    </a:cubicBezTo>
                    <a:cubicBezTo>
                      <a:pt x="14211" y="61105"/>
                      <a:pt x="4263" y="19895"/>
                      <a:pt x="1421" y="0"/>
                    </a:cubicBezTo>
                    <a:lnTo>
                      <a:pt x="0" y="0"/>
                    </a:lnTo>
                    <a:lnTo>
                      <a:pt x="0" y="75316"/>
                    </a:lnTo>
                    <a:cubicBezTo>
                      <a:pt x="0" y="75316"/>
                      <a:pt x="5684" y="108000"/>
                      <a:pt x="32684" y="135000"/>
                    </a:cubicBezTo>
                    <a:cubicBezTo>
                      <a:pt x="7105" y="187579"/>
                      <a:pt x="2842" y="197527"/>
                      <a:pt x="2842" y="197527"/>
                    </a:cubicBezTo>
                    <a:lnTo>
                      <a:pt x="59684" y="197527"/>
                    </a:lnTo>
                    <a:lnTo>
                      <a:pt x="78158" y="163421"/>
                    </a:lnTo>
                    <a:cubicBezTo>
                      <a:pt x="78158" y="163421"/>
                      <a:pt x="78158" y="163421"/>
                      <a:pt x="78158" y="163421"/>
                    </a:cubicBezTo>
                    <a:cubicBezTo>
                      <a:pt x="106579" y="173369"/>
                      <a:pt x="133579" y="173369"/>
                      <a:pt x="133579" y="173369"/>
                    </a:cubicBezTo>
                    <a:lnTo>
                      <a:pt x="133579" y="123632"/>
                    </a:lnTo>
                    <a:cubicBezTo>
                      <a:pt x="133579" y="123632"/>
                      <a:pt x="120789" y="123632"/>
                      <a:pt x="102316" y="117948"/>
                    </a:cubicBezTo>
                    <a:lnTo>
                      <a:pt x="130737" y="66790"/>
                    </a:lnTo>
                    <a:lnTo>
                      <a:pt x="204632" y="197527"/>
                    </a:lnTo>
                    <a:lnTo>
                      <a:pt x="261474" y="197527"/>
                    </a:lnTo>
                    <a:cubicBezTo>
                      <a:pt x="261474" y="197527"/>
                      <a:pt x="254368" y="180474"/>
                      <a:pt x="217421" y="105158"/>
                    </a:cubicBezTo>
                    <a:cubicBezTo>
                      <a:pt x="184737" y="35526"/>
                      <a:pt x="176211" y="22737"/>
                      <a:pt x="176211" y="22737"/>
                    </a:cubicBezTo>
                  </a:path>
                </a:pathLst>
              </a:custGeom>
              <a:solidFill>
                <a:srgbClr val="B70D18"/>
              </a:solidFill>
              <a:ln w="14162" cap="flat">
                <a:noFill/>
                <a:prstDash val="solid"/>
                <a:miter/>
              </a:ln>
            </p:spPr>
            <p:txBody>
              <a:bodyPr rtlCol="0" anchor="ctr"/>
              <a:lstStyle/>
              <a:p>
                <a:endParaRPr lang="da-DK"/>
              </a:p>
            </p:txBody>
          </p:sp>
          <p:sp>
            <p:nvSpPr>
              <p:cNvPr id="12" name="Freeform: Shape 11">
                <a:extLst>
                  <a:ext uri="{FF2B5EF4-FFF2-40B4-BE49-F238E27FC236}">
                    <a16:creationId xmlns:a16="http://schemas.microsoft.com/office/drawing/2014/main" id="{CD2B355B-A69B-4385-9164-C01A9C7BD298}"/>
                  </a:ext>
                </a:extLst>
              </p:cNvPr>
              <p:cNvSpPr/>
              <p:nvPr/>
            </p:nvSpPr>
            <p:spPr>
              <a:xfrm>
                <a:off x="11636494" y="6485648"/>
                <a:ext cx="191863" cy="187826"/>
              </a:xfrm>
              <a:custGeom>
                <a:avLst/>
                <a:gdLst>
                  <a:gd name="connsiteX0" fmla="*/ 95211 w 191863"/>
                  <a:gd name="connsiteY0" fmla="*/ 69860 h 187826"/>
                  <a:gd name="connsiteX1" fmla="*/ 66789 w 191863"/>
                  <a:gd name="connsiteY1" fmla="*/ 55649 h 187826"/>
                  <a:gd name="connsiteX2" fmla="*/ 110842 w 191863"/>
                  <a:gd name="connsiteY2" fmla="*/ 40018 h 187826"/>
                  <a:gd name="connsiteX3" fmla="*/ 180474 w 191863"/>
                  <a:gd name="connsiteY3" fmla="*/ 45702 h 187826"/>
                  <a:gd name="connsiteX4" fmla="*/ 180474 w 191863"/>
                  <a:gd name="connsiteY4" fmla="*/ 4491 h 187826"/>
                  <a:gd name="connsiteX5" fmla="*/ 90947 w 191863"/>
                  <a:gd name="connsiteY5" fmla="*/ 228 h 187826"/>
                  <a:gd name="connsiteX6" fmla="*/ 0 w 191863"/>
                  <a:gd name="connsiteY6" fmla="*/ 59912 h 187826"/>
                  <a:gd name="connsiteX7" fmla="*/ 105158 w 191863"/>
                  <a:gd name="connsiteY7" fmla="*/ 119597 h 187826"/>
                  <a:gd name="connsiteX8" fmla="*/ 129316 w 191863"/>
                  <a:gd name="connsiteY8" fmla="*/ 130965 h 187826"/>
                  <a:gd name="connsiteX9" fmla="*/ 73895 w 191863"/>
                  <a:gd name="connsiteY9" fmla="*/ 146597 h 187826"/>
                  <a:gd name="connsiteX10" fmla="*/ 7105 w 191863"/>
                  <a:gd name="connsiteY10" fmla="*/ 138070 h 187826"/>
                  <a:gd name="connsiteX11" fmla="*/ 7105 w 191863"/>
                  <a:gd name="connsiteY11" fmla="*/ 182123 h 187826"/>
                  <a:gd name="connsiteX12" fmla="*/ 89526 w 191863"/>
                  <a:gd name="connsiteY12" fmla="*/ 187807 h 187826"/>
                  <a:gd name="connsiteX13" fmla="*/ 191842 w 191863"/>
                  <a:gd name="connsiteY13" fmla="*/ 128123 h 187826"/>
                  <a:gd name="connsiteX14" fmla="*/ 95211 w 191863"/>
                  <a:gd name="connsiteY14" fmla="*/ 69860 h 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863" h="187826">
                    <a:moveTo>
                      <a:pt x="95211" y="69860"/>
                    </a:moveTo>
                    <a:cubicBezTo>
                      <a:pt x="76737" y="68439"/>
                      <a:pt x="66789" y="64176"/>
                      <a:pt x="66789" y="55649"/>
                    </a:cubicBezTo>
                    <a:cubicBezTo>
                      <a:pt x="66789" y="44281"/>
                      <a:pt x="81000" y="40018"/>
                      <a:pt x="110842" y="40018"/>
                    </a:cubicBezTo>
                    <a:cubicBezTo>
                      <a:pt x="140684" y="40018"/>
                      <a:pt x="180474" y="45702"/>
                      <a:pt x="180474" y="45702"/>
                    </a:cubicBezTo>
                    <a:lnTo>
                      <a:pt x="180474" y="4491"/>
                    </a:lnTo>
                    <a:cubicBezTo>
                      <a:pt x="180474" y="4491"/>
                      <a:pt x="135000" y="-1193"/>
                      <a:pt x="90947" y="228"/>
                    </a:cubicBezTo>
                    <a:cubicBezTo>
                      <a:pt x="75316" y="228"/>
                      <a:pt x="0" y="228"/>
                      <a:pt x="0" y="59912"/>
                    </a:cubicBezTo>
                    <a:cubicBezTo>
                      <a:pt x="0" y="116755"/>
                      <a:pt x="73895" y="118176"/>
                      <a:pt x="105158" y="119597"/>
                    </a:cubicBezTo>
                    <a:cubicBezTo>
                      <a:pt x="116526" y="119597"/>
                      <a:pt x="129316" y="122439"/>
                      <a:pt x="129316" y="130965"/>
                    </a:cubicBezTo>
                    <a:cubicBezTo>
                      <a:pt x="130737" y="143755"/>
                      <a:pt x="108000" y="146597"/>
                      <a:pt x="73895" y="146597"/>
                    </a:cubicBezTo>
                    <a:cubicBezTo>
                      <a:pt x="39789" y="146597"/>
                      <a:pt x="7105" y="138070"/>
                      <a:pt x="7105" y="138070"/>
                    </a:cubicBezTo>
                    <a:lnTo>
                      <a:pt x="7105" y="182123"/>
                    </a:lnTo>
                    <a:cubicBezTo>
                      <a:pt x="7105" y="182123"/>
                      <a:pt x="54000" y="187807"/>
                      <a:pt x="89526" y="187807"/>
                    </a:cubicBezTo>
                    <a:cubicBezTo>
                      <a:pt x="105158" y="187807"/>
                      <a:pt x="193263" y="190649"/>
                      <a:pt x="191842" y="128123"/>
                    </a:cubicBezTo>
                    <a:cubicBezTo>
                      <a:pt x="193263" y="64176"/>
                      <a:pt x="122211" y="71281"/>
                      <a:pt x="95211" y="69860"/>
                    </a:cubicBezTo>
                  </a:path>
                </a:pathLst>
              </a:custGeom>
              <a:solidFill>
                <a:srgbClr val="B70D18"/>
              </a:solidFill>
              <a:ln w="14162" cap="flat">
                <a:noFill/>
                <a:prstDash val="solid"/>
                <a:miter/>
              </a:ln>
            </p:spPr>
            <p:txBody>
              <a:bodyPr rtlCol="0" anchor="ctr"/>
              <a:lstStyle/>
              <a:p>
                <a:endParaRPr lang="da-DK"/>
              </a:p>
            </p:txBody>
          </p:sp>
          <p:sp>
            <p:nvSpPr>
              <p:cNvPr id="13" name="Freeform: Shape 12">
                <a:extLst>
                  <a:ext uri="{FF2B5EF4-FFF2-40B4-BE49-F238E27FC236}">
                    <a16:creationId xmlns:a16="http://schemas.microsoft.com/office/drawing/2014/main" id="{0221DD12-4B4F-4911-85F2-7657655003F6}"/>
                  </a:ext>
                </a:extLst>
              </p:cNvPr>
              <p:cNvSpPr/>
              <p:nvPr/>
            </p:nvSpPr>
            <p:spPr>
              <a:xfrm>
                <a:off x="11392023" y="6339508"/>
                <a:ext cx="100945" cy="137842"/>
              </a:xfrm>
              <a:custGeom>
                <a:avLst/>
                <a:gdLst>
                  <a:gd name="connsiteX0" fmla="*/ 4314 w 100945"/>
                  <a:gd name="connsiteY0" fmla="*/ 137842 h 137842"/>
                  <a:gd name="connsiteX1" fmla="*/ 100945 w 100945"/>
                  <a:gd name="connsiteY1" fmla="*/ 55421 h 137842"/>
                  <a:gd name="connsiteX2" fmla="*/ 100945 w 100945"/>
                  <a:gd name="connsiteY2" fmla="*/ 0 h 137842"/>
                  <a:gd name="connsiteX3" fmla="*/ 51 w 100945"/>
                  <a:gd name="connsiteY3" fmla="*/ 109421 h 137842"/>
                  <a:gd name="connsiteX4" fmla="*/ 4314 w 100945"/>
                  <a:gd name="connsiteY4" fmla="*/ 137842 h 137842"/>
                  <a:gd name="connsiteX5" fmla="*/ 4314 w 100945"/>
                  <a:gd name="connsiteY5" fmla="*/ 137842 h 1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45" h="137842">
                    <a:moveTo>
                      <a:pt x="4314" y="137842"/>
                    </a:moveTo>
                    <a:cubicBezTo>
                      <a:pt x="11419" y="99474"/>
                      <a:pt x="49787" y="56842"/>
                      <a:pt x="100945" y="55421"/>
                    </a:cubicBezTo>
                    <a:lnTo>
                      <a:pt x="100945" y="0"/>
                    </a:lnTo>
                    <a:cubicBezTo>
                      <a:pt x="27051" y="8526"/>
                      <a:pt x="-1370" y="72474"/>
                      <a:pt x="51" y="109421"/>
                    </a:cubicBezTo>
                    <a:cubicBezTo>
                      <a:pt x="51" y="119369"/>
                      <a:pt x="1472" y="129316"/>
                      <a:pt x="4314" y="137842"/>
                    </a:cubicBezTo>
                    <a:lnTo>
                      <a:pt x="4314" y="137842"/>
                    </a:lnTo>
                    <a:close/>
                  </a:path>
                </a:pathLst>
              </a:custGeom>
              <a:solidFill>
                <a:srgbClr val="B70D18"/>
              </a:solidFill>
              <a:ln w="14162" cap="flat">
                <a:noFill/>
                <a:prstDash val="solid"/>
                <a:miter/>
              </a:ln>
            </p:spPr>
            <p:txBody>
              <a:bodyPr rtlCol="0" anchor="ctr"/>
              <a:lstStyle/>
              <a:p>
                <a:endParaRPr lang="da-DK"/>
              </a:p>
            </p:txBody>
          </p:sp>
        </p:grpSp>
      </p:grpSp>
      <p:sp>
        <p:nvSpPr>
          <p:cNvPr id="15" name="Picture Placeholder 14">
            <a:extLst>
              <a:ext uri="{FF2B5EF4-FFF2-40B4-BE49-F238E27FC236}">
                <a16:creationId xmlns:a16="http://schemas.microsoft.com/office/drawing/2014/main" id="{8EAF4C72-F900-4059-9C84-2813E8024B77}"/>
              </a:ext>
            </a:extLst>
          </p:cNvPr>
          <p:cNvSpPr>
            <a:spLocks noGrp="1"/>
          </p:cNvSpPr>
          <p:nvPr>
            <p:ph type="pic" sz="quarter" idx="10"/>
          </p:nvPr>
        </p:nvSpPr>
        <p:spPr>
          <a:xfrm>
            <a:off x="0" y="0"/>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17" name="Picture Placeholder 14">
            <a:extLst>
              <a:ext uri="{FF2B5EF4-FFF2-40B4-BE49-F238E27FC236}">
                <a16:creationId xmlns:a16="http://schemas.microsoft.com/office/drawing/2014/main" id="{42F63370-8532-4D34-9446-E54D6CC8C191}"/>
              </a:ext>
            </a:extLst>
          </p:cNvPr>
          <p:cNvSpPr>
            <a:spLocks noGrp="1"/>
          </p:cNvSpPr>
          <p:nvPr>
            <p:ph type="pic" sz="quarter" idx="11"/>
          </p:nvPr>
        </p:nvSpPr>
        <p:spPr>
          <a:xfrm>
            <a:off x="3097463" y="0"/>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18" name="Picture Placeholder 14">
            <a:extLst>
              <a:ext uri="{FF2B5EF4-FFF2-40B4-BE49-F238E27FC236}">
                <a16:creationId xmlns:a16="http://schemas.microsoft.com/office/drawing/2014/main" id="{171A715E-F61B-4612-B801-1A94422B8299}"/>
              </a:ext>
            </a:extLst>
          </p:cNvPr>
          <p:cNvSpPr>
            <a:spLocks noGrp="1"/>
          </p:cNvSpPr>
          <p:nvPr>
            <p:ph type="pic" sz="quarter" idx="12"/>
          </p:nvPr>
        </p:nvSpPr>
        <p:spPr>
          <a:xfrm>
            <a:off x="9292389" y="0"/>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19" name="Picture Placeholder 14">
            <a:extLst>
              <a:ext uri="{FF2B5EF4-FFF2-40B4-BE49-F238E27FC236}">
                <a16:creationId xmlns:a16="http://schemas.microsoft.com/office/drawing/2014/main" id="{EB3AB690-E499-4D45-A7C5-BDF760163EAC}"/>
              </a:ext>
            </a:extLst>
          </p:cNvPr>
          <p:cNvSpPr>
            <a:spLocks noGrp="1"/>
          </p:cNvSpPr>
          <p:nvPr>
            <p:ph type="pic" sz="quarter" idx="13"/>
          </p:nvPr>
        </p:nvSpPr>
        <p:spPr>
          <a:xfrm>
            <a:off x="6194926" y="0"/>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0" name="Picture Placeholder 14">
            <a:extLst>
              <a:ext uri="{FF2B5EF4-FFF2-40B4-BE49-F238E27FC236}">
                <a16:creationId xmlns:a16="http://schemas.microsoft.com/office/drawing/2014/main" id="{0DC306A9-D475-4FEB-A51C-B49BDF16759E}"/>
              </a:ext>
            </a:extLst>
          </p:cNvPr>
          <p:cNvSpPr>
            <a:spLocks noGrp="1"/>
          </p:cNvSpPr>
          <p:nvPr>
            <p:ph type="pic" sz="quarter" idx="14"/>
          </p:nvPr>
        </p:nvSpPr>
        <p:spPr>
          <a:xfrm>
            <a:off x="0" y="2120513"/>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1" name="Picture Placeholder 14">
            <a:extLst>
              <a:ext uri="{FF2B5EF4-FFF2-40B4-BE49-F238E27FC236}">
                <a16:creationId xmlns:a16="http://schemas.microsoft.com/office/drawing/2014/main" id="{B6329C3A-A9AF-419A-B247-3089AE0F22CC}"/>
              </a:ext>
            </a:extLst>
          </p:cNvPr>
          <p:cNvSpPr>
            <a:spLocks noGrp="1"/>
          </p:cNvSpPr>
          <p:nvPr>
            <p:ph type="pic" sz="quarter" idx="15"/>
          </p:nvPr>
        </p:nvSpPr>
        <p:spPr>
          <a:xfrm>
            <a:off x="3097463" y="2120513"/>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2" name="Picture Placeholder 14">
            <a:extLst>
              <a:ext uri="{FF2B5EF4-FFF2-40B4-BE49-F238E27FC236}">
                <a16:creationId xmlns:a16="http://schemas.microsoft.com/office/drawing/2014/main" id="{F11B47FB-3100-49F0-8967-F6148B9AA7B0}"/>
              </a:ext>
            </a:extLst>
          </p:cNvPr>
          <p:cNvSpPr>
            <a:spLocks noGrp="1"/>
          </p:cNvSpPr>
          <p:nvPr>
            <p:ph type="pic" sz="quarter" idx="16"/>
          </p:nvPr>
        </p:nvSpPr>
        <p:spPr>
          <a:xfrm>
            <a:off x="9292389" y="2120513"/>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3" name="Picture Placeholder 14">
            <a:extLst>
              <a:ext uri="{FF2B5EF4-FFF2-40B4-BE49-F238E27FC236}">
                <a16:creationId xmlns:a16="http://schemas.microsoft.com/office/drawing/2014/main" id="{E4CD6A19-31A7-4B97-967B-C1BACF39AE0D}"/>
              </a:ext>
            </a:extLst>
          </p:cNvPr>
          <p:cNvSpPr>
            <a:spLocks noGrp="1"/>
          </p:cNvSpPr>
          <p:nvPr>
            <p:ph type="pic" sz="quarter" idx="17"/>
          </p:nvPr>
        </p:nvSpPr>
        <p:spPr>
          <a:xfrm>
            <a:off x="6194926" y="2120513"/>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4" name="Picture Placeholder 14">
            <a:extLst>
              <a:ext uri="{FF2B5EF4-FFF2-40B4-BE49-F238E27FC236}">
                <a16:creationId xmlns:a16="http://schemas.microsoft.com/office/drawing/2014/main" id="{FBF60AD9-F665-408B-A07D-3DA9848947EC}"/>
              </a:ext>
            </a:extLst>
          </p:cNvPr>
          <p:cNvSpPr>
            <a:spLocks noGrp="1"/>
          </p:cNvSpPr>
          <p:nvPr>
            <p:ph type="pic" sz="quarter" idx="18"/>
          </p:nvPr>
        </p:nvSpPr>
        <p:spPr>
          <a:xfrm>
            <a:off x="0" y="4241025"/>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5" name="Picture Placeholder 14">
            <a:extLst>
              <a:ext uri="{FF2B5EF4-FFF2-40B4-BE49-F238E27FC236}">
                <a16:creationId xmlns:a16="http://schemas.microsoft.com/office/drawing/2014/main" id="{DEA30BE2-219A-43AF-BF54-8195F9E3A878}"/>
              </a:ext>
            </a:extLst>
          </p:cNvPr>
          <p:cNvSpPr>
            <a:spLocks noGrp="1"/>
          </p:cNvSpPr>
          <p:nvPr>
            <p:ph type="pic" sz="quarter" idx="19" hasCustomPrompt="1"/>
          </p:nvPr>
        </p:nvSpPr>
        <p:spPr>
          <a:xfrm>
            <a:off x="3097463" y="4241025"/>
            <a:ext cx="2899611" cy="1922826"/>
          </a:xfrm>
          <a:prstGeom prst="rect">
            <a:avLst/>
          </a:prstGeom>
          <a:solidFill>
            <a:schemeClr val="bg2"/>
          </a:solidFill>
        </p:spPr>
        <p:txBody>
          <a:bodyPr anchor="ctr"/>
          <a:lstStyle>
            <a:lvl1pPr marL="0" indent="0" algn="ctr">
              <a:buNone/>
              <a:defRPr sz="1600"/>
            </a:lvl1pPr>
          </a:lstStyle>
          <a:p>
            <a:r>
              <a:rPr lang="da-DK" sz="1600" dirty="0" err="1"/>
              <a:t>Click</a:t>
            </a:r>
            <a:r>
              <a:rPr lang="da-DK" sz="1600" dirty="0"/>
              <a:t> to </a:t>
            </a:r>
            <a:r>
              <a:rPr lang="da-DK" sz="1600" dirty="0" err="1"/>
              <a:t>insert</a:t>
            </a:r>
            <a:r>
              <a:rPr lang="da-DK" sz="1600" dirty="0"/>
              <a:t> image</a:t>
            </a:r>
          </a:p>
          <a:p>
            <a:endParaRPr lang="da-DK" sz="1600" dirty="0"/>
          </a:p>
          <a:p>
            <a:endParaRPr lang="da-DK" dirty="0"/>
          </a:p>
        </p:txBody>
      </p:sp>
      <p:sp>
        <p:nvSpPr>
          <p:cNvPr id="26" name="Picture Placeholder 14">
            <a:extLst>
              <a:ext uri="{FF2B5EF4-FFF2-40B4-BE49-F238E27FC236}">
                <a16:creationId xmlns:a16="http://schemas.microsoft.com/office/drawing/2014/main" id="{85B17022-B96A-4BA4-B52D-1737627682A5}"/>
              </a:ext>
            </a:extLst>
          </p:cNvPr>
          <p:cNvSpPr>
            <a:spLocks noGrp="1"/>
          </p:cNvSpPr>
          <p:nvPr>
            <p:ph type="pic" sz="quarter" idx="20"/>
          </p:nvPr>
        </p:nvSpPr>
        <p:spPr>
          <a:xfrm>
            <a:off x="9292389" y="4241025"/>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7" name="Picture Placeholder 14">
            <a:extLst>
              <a:ext uri="{FF2B5EF4-FFF2-40B4-BE49-F238E27FC236}">
                <a16:creationId xmlns:a16="http://schemas.microsoft.com/office/drawing/2014/main" id="{3D74F5FE-7F34-46A1-8FEF-A8ADA2AC5B78}"/>
              </a:ext>
            </a:extLst>
          </p:cNvPr>
          <p:cNvSpPr>
            <a:spLocks noGrp="1"/>
          </p:cNvSpPr>
          <p:nvPr>
            <p:ph type="pic" sz="quarter" idx="21"/>
          </p:nvPr>
        </p:nvSpPr>
        <p:spPr>
          <a:xfrm>
            <a:off x="6194926" y="4241025"/>
            <a:ext cx="2899611" cy="1922826"/>
          </a:xfrm>
          <a:prstGeom prst="rect">
            <a:avLst/>
          </a:prstGeom>
          <a:solidFill>
            <a:schemeClr val="bg2"/>
          </a:solidFill>
        </p:spPr>
        <p:txBody>
          <a:bodyPr anchor="ctr"/>
          <a:lstStyle>
            <a:lvl1pPr marL="0" indent="0" algn="ctr">
              <a:buNone/>
              <a:defRPr sz="1600"/>
            </a:lvl1pPr>
          </a:lstStyle>
          <a:p>
            <a:r>
              <a:rPr lang="da-DK" sz="1600"/>
              <a:t>Klik på ikonet for at tilføje et billede</a:t>
            </a:r>
            <a:endParaRPr lang="da-DK" dirty="0"/>
          </a:p>
        </p:txBody>
      </p:sp>
      <p:sp>
        <p:nvSpPr>
          <p:cNvPr id="29" name="Slide Number Placeholder 5">
            <a:extLst>
              <a:ext uri="{FF2B5EF4-FFF2-40B4-BE49-F238E27FC236}">
                <a16:creationId xmlns:a16="http://schemas.microsoft.com/office/drawing/2014/main" id="{2178E2D9-12FA-44EB-9399-062F9145CF1E}"/>
              </a:ext>
            </a:extLst>
          </p:cNvPr>
          <p:cNvSpPr txBox="1">
            <a:spLocks/>
          </p:cNvSpPr>
          <p:nvPr/>
        </p:nvSpPr>
        <p:spPr>
          <a:xfrm>
            <a:off x="128290" y="6300000"/>
            <a:ext cx="511868" cy="365125"/>
          </a:xfrm>
          <a:prstGeom prst="rect">
            <a:avLst/>
          </a:prstGeom>
        </p:spPr>
        <p:txBody>
          <a:bodyPr vert="horz" lIns="91440" tIns="45720" rIns="91440" bIns="45720" rtlCol="0" anchor="b"/>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C8C45C-947F-4981-8B3F-4F32E973C901}" type="slidenum">
              <a:rPr lang="en-GB" sz="800" smtClean="0">
                <a:solidFill>
                  <a:schemeClr val="tx1"/>
                </a:solidFill>
              </a:rPr>
              <a:pPr algn="ctr"/>
              <a:t>‹nr.›</a:t>
            </a:fld>
            <a:endParaRPr lang="en-GB" sz="800" dirty="0">
              <a:solidFill>
                <a:schemeClr val="tx1"/>
              </a:solidFill>
            </a:endParaRPr>
          </a:p>
        </p:txBody>
      </p:sp>
    </p:spTree>
    <p:extLst>
      <p:ext uri="{BB962C8B-B14F-4D97-AF65-F5344CB8AC3E}">
        <p14:creationId xmlns:p14="http://schemas.microsoft.com/office/powerpoint/2010/main" val="3551070267"/>
      </p:ext>
    </p:extLst>
  </p:cSld>
  <p:clrMapOvr>
    <a:masterClrMapping/>
  </p:clrMapOvr>
  <p:hf hdr="0" dt="0"/>
  <p:extLst>
    <p:ext uri="{DCECCB84-F9BA-43D5-87BE-67443E8EF086}">
      <p15:sldGuideLst xmlns:p15="http://schemas.microsoft.com/office/powerpoint/2012/main">
        <p15:guide id="1" pos="1825">
          <p15:clr>
            <a:srgbClr val="A4A3A4"/>
          </p15:clr>
        </p15:guide>
        <p15:guide id="2" pos="1950">
          <p15:clr>
            <a:srgbClr val="A4A3A4"/>
          </p15:clr>
        </p15:guide>
        <p15:guide id="3" pos="3775">
          <p15:clr>
            <a:srgbClr val="A4A3A4"/>
          </p15:clr>
        </p15:guide>
        <p15:guide id="4" pos="3902">
          <p15:clr>
            <a:srgbClr val="A4A3A4"/>
          </p15:clr>
        </p15:guide>
        <p15:guide id="5" pos="5728">
          <p15:clr>
            <a:srgbClr val="A4A3A4"/>
          </p15:clr>
        </p15:guide>
        <p15:guide id="6" pos="5852">
          <p15:clr>
            <a:srgbClr val="A4A3A4"/>
          </p15:clr>
        </p15:guide>
        <p15:guide id="7" orient="horz" pos="1335">
          <p15:clr>
            <a:srgbClr val="A4A3A4"/>
          </p15:clr>
        </p15:guide>
        <p15:guide id="8" orient="horz" pos="1210">
          <p15:clr>
            <a:srgbClr val="A4A3A4"/>
          </p15:clr>
        </p15:guide>
        <p15:guide id="9" orient="horz" pos="2546">
          <p15:clr>
            <a:srgbClr val="A4A3A4"/>
          </p15:clr>
        </p15:guide>
        <p15:guide id="10" orient="horz" pos="267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ext and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097A650-4712-4097-931A-5EE2BCDC4014}"/>
              </a:ext>
            </a:extLst>
          </p:cNvPr>
          <p:cNvSpPr>
            <a:spLocks noGrp="1"/>
          </p:cNvSpPr>
          <p:nvPr>
            <p:ph type="pic" idx="1"/>
          </p:nvPr>
        </p:nvSpPr>
        <p:spPr>
          <a:xfrm>
            <a:off x="4819650" y="0"/>
            <a:ext cx="7372350" cy="6858000"/>
          </a:xfrm>
          <a:prstGeom prst="rect">
            <a:avLst/>
          </a:prstGeom>
          <a:solidFill>
            <a:schemeClr val="accent1"/>
          </a:solidFill>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GB" dirty="0"/>
          </a:p>
        </p:txBody>
      </p:sp>
      <p:sp>
        <p:nvSpPr>
          <p:cNvPr id="10" name="Title 1">
            <a:extLst>
              <a:ext uri="{FF2B5EF4-FFF2-40B4-BE49-F238E27FC236}">
                <a16:creationId xmlns:a16="http://schemas.microsoft.com/office/drawing/2014/main" id="{BFEBFBEB-1222-4E81-B4BC-C71DBAB2DD8B}"/>
              </a:ext>
            </a:extLst>
          </p:cNvPr>
          <p:cNvSpPr>
            <a:spLocks noGrp="1"/>
          </p:cNvSpPr>
          <p:nvPr>
            <p:ph type="title" hasCustomPrompt="1"/>
          </p:nvPr>
        </p:nvSpPr>
        <p:spPr>
          <a:xfrm>
            <a:off x="360000" y="360001"/>
            <a:ext cx="4305600" cy="1014986"/>
          </a:xfrm>
          <a:prstGeom prst="rect">
            <a:avLst/>
          </a:prstGeom>
        </p:spPr>
        <p:txBody>
          <a:bodyPr lIns="0" tIns="36000" rIns="72000" bIns="36000" anchor="b"/>
          <a:lstStyle>
            <a:lvl1pPr>
              <a:defRPr sz="3000"/>
            </a:lvl1pPr>
          </a:lstStyle>
          <a:p>
            <a:pPr lvl="0"/>
            <a:r>
              <a:rPr lang="en-US" dirty="0"/>
              <a:t>Click to edit headline</a:t>
            </a:r>
          </a:p>
        </p:txBody>
      </p:sp>
      <p:sp>
        <p:nvSpPr>
          <p:cNvPr id="8" name="Text Placeholder 3">
            <a:extLst>
              <a:ext uri="{FF2B5EF4-FFF2-40B4-BE49-F238E27FC236}">
                <a16:creationId xmlns:a16="http://schemas.microsoft.com/office/drawing/2014/main" id="{20E74145-CF5A-4071-A2BE-2C6FA63A3545}"/>
              </a:ext>
            </a:extLst>
          </p:cNvPr>
          <p:cNvSpPr>
            <a:spLocks noGrp="1"/>
          </p:cNvSpPr>
          <p:nvPr>
            <p:ph type="body" sz="quarter" idx="19" hasCustomPrompt="1"/>
          </p:nvPr>
        </p:nvSpPr>
        <p:spPr>
          <a:xfrm>
            <a:off x="360000" y="1822030"/>
            <a:ext cx="4305600" cy="4337841"/>
          </a:xfrm>
        </p:spPr>
        <p:txBody>
          <a:bodyPr lIns="0" tIns="36000" rIns="72000" bIns="36000">
            <a:noAutofit/>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Logo on top">
            <a:extLst>
              <a:ext uri="{FF2B5EF4-FFF2-40B4-BE49-F238E27FC236}">
                <a16:creationId xmlns:a16="http://schemas.microsoft.com/office/drawing/2014/main" id="{6DF414E4-381E-49EB-AE58-12043C54FDC6}"/>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4" name="Slide Number Placeholder 5">
            <a:extLst>
              <a:ext uri="{FF2B5EF4-FFF2-40B4-BE49-F238E27FC236}">
                <a16:creationId xmlns:a16="http://schemas.microsoft.com/office/drawing/2014/main" id="{54D9553C-B70F-4221-8C05-67C34C6F5F0A}"/>
              </a:ext>
            </a:extLst>
          </p:cNvPr>
          <p:cNvSpPr txBox="1">
            <a:spLocks/>
          </p:cNvSpPr>
          <p:nvPr/>
        </p:nvSpPr>
        <p:spPr>
          <a:xfrm>
            <a:off x="128290" y="6300000"/>
            <a:ext cx="511868" cy="365125"/>
          </a:xfrm>
          <a:prstGeom prst="rect">
            <a:avLst/>
          </a:prstGeom>
        </p:spPr>
        <p:txBody>
          <a:bodyPr vert="horz" lIns="91440" tIns="45720" rIns="91440" bIns="45720" rtlCol="0" anchor="b"/>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C8C45C-947F-4981-8B3F-4F32E973C901}" type="slidenum">
              <a:rPr lang="en-GB" sz="800" smtClean="0">
                <a:solidFill>
                  <a:schemeClr val="tx1"/>
                </a:solidFill>
              </a:rPr>
              <a:pPr algn="ctr"/>
              <a:t>‹nr.›</a:t>
            </a:fld>
            <a:endParaRPr lang="en-GB" sz="800" dirty="0">
              <a:solidFill>
                <a:schemeClr val="tx1"/>
              </a:solidFill>
            </a:endParaRPr>
          </a:p>
        </p:txBody>
      </p:sp>
    </p:spTree>
    <p:extLst>
      <p:ext uri="{BB962C8B-B14F-4D97-AF65-F5344CB8AC3E}">
        <p14:creationId xmlns:p14="http://schemas.microsoft.com/office/powerpoint/2010/main" val="3537251847"/>
      </p:ext>
    </p:extLst>
  </p:cSld>
  <p:clrMapOvr>
    <a:masterClrMapping/>
  </p:clrMapOvr>
  <p:hf hdr="0" dt="0"/>
  <p:extLst>
    <p:ext uri="{DCECCB84-F9BA-43D5-87BE-67443E8EF086}">
      <p15:sldGuideLst xmlns:p15="http://schemas.microsoft.com/office/powerpoint/2012/main">
        <p15:guide id="1" pos="3036">
          <p15:clr>
            <a:srgbClr val="A4A3A4"/>
          </p15:clr>
        </p15:guide>
        <p15:guide id="2" pos="2938">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ext and map ">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078E2B5-22BB-47BE-A4E4-FDDF70ABD65D}"/>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 name="Title 1">
            <a:extLst>
              <a:ext uri="{FF2B5EF4-FFF2-40B4-BE49-F238E27FC236}">
                <a16:creationId xmlns:a16="http://schemas.microsoft.com/office/drawing/2014/main" id="{7BB90AFC-B361-039B-60A1-C1BB41B09E60}"/>
              </a:ext>
            </a:extLst>
          </p:cNvPr>
          <p:cNvSpPr>
            <a:spLocks noGrp="1"/>
          </p:cNvSpPr>
          <p:nvPr>
            <p:ph type="title" hasCustomPrompt="1"/>
          </p:nvPr>
        </p:nvSpPr>
        <p:spPr>
          <a:xfrm>
            <a:off x="360000" y="360001"/>
            <a:ext cx="4305600" cy="1014986"/>
          </a:xfrm>
          <a:prstGeom prst="rect">
            <a:avLst/>
          </a:prstGeom>
        </p:spPr>
        <p:txBody>
          <a:bodyPr lIns="0" tIns="36000" rIns="72000" bIns="36000" anchor="b"/>
          <a:lstStyle>
            <a:lvl1pPr>
              <a:defRPr sz="3000"/>
            </a:lvl1pPr>
          </a:lstStyle>
          <a:p>
            <a:pPr lvl="0"/>
            <a:r>
              <a:rPr lang="en-US" dirty="0"/>
              <a:t>Click to edit headline</a:t>
            </a:r>
          </a:p>
        </p:txBody>
      </p:sp>
      <p:sp>
        <p:nvSpPr>
          <p:cNvPr id="3" name="Text Placeholder 3">
            <a:extLst>
              <a:ext uri="{FF2B5EF4-FFF2-40B4-BE49-F238E27FC236}">
                <a16:creationId xmlns:a16="http://schemas.microsoft.com/office/drawing/2014/main" id="{3C4CD532-A804-1A2A-CCB1-6984F5C5A5E1}"/>
              </a:ext>
            </a:extLst>
          </p:cNvPr>
          <p:cNvSpPr>
            <a:spLocks noGrp="1"/>
          </p:cNvSpPr>
          <p:nvPr>
            <p:ph type="body" sz="quarter" idx="19" hasCustomPrompt="1"/>
          </p:nvPr>
        </p:nvSpPr>
        <p:spPr>
          <a:xfrm>
            <a:off x="360000" y="1822030"/>
            <a:ext cx="4305600" cy="4337841"/>
          </a:xfrm>
        </p:spPr>
        <p:txBody>
          <a:bodyPr lIns="0" tIns="36000" rIns="72000" bIns="36000">
            <a:noAutofit/>
          </a:body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Slide Number Placeholder 5">
            <a:extLst>
              <a:ext uri="{FF2B5EF4-FFF2-40B4-BE49-F238E27FC236}">
                <a16:creationId xmlns:a16="http://schemas.microsoft.com/office/drawing/2014/main" id="{198150FE-1324-EFA5-630E-40F7A39895A1}"/>
              </a:ext>
            </a:extLst>
          </p:cNvPr>
          <p:cNvSpPr txBox="1">
            <a:spLocks/>
          </p:cNvSpPr>
          <p:nvPr/>
        </p:nvSpPr>
        <p:spPr>
          <a:xfrm>
            <a:off x="128290" y="6300000"/>
            <a:ext cx="511868" cy="365125"/>
          </a:xfrm>
          <a:prstGeom prst="rect">
            <a:avLst/>
          </a:prstGeom>
        </p:spPr>
        <p:txBody>
          <a:bodyPr vert="horz" lIns="91440" tIns="45720" rIns="91440" bIns="45720" rtlCol="0" anchor="b"/>
          <a:lstStyle>
            <a:defPPr>
              <a:defRPr lang="da-DK"/>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C8C45C-947F-4981-8B3F-4F32E973C901}" type="slidenum">
              <a:rPr lang="en-GB" sz="800" smtClean="0">
                <a:solidFill>
                  <a:schemeClr val="tx1"/>
                </a:solidFill>
              </a:rPr>
              <a:pPr algn="ctr"/>
              <a:t>‹nr.›</a:t>
            </a:fld>
            <a:endParaRPr lang="en-GB" sz="800" dirty="0">
              <a:solidFill>
                <a:schemeClr val="tx1"/>
              </a:solidFill>
            </a:endParaRPr>
          </a:p>
        </p:txBody>
      </p:sp>
    </p:spTree>
    <p:extLst>
      <p:ext uri="{BB962C8B-B14F-4D97-AF65-F5344CB8AC3E}">
        <p14:creationId xmlns:p14="http://schemas.microsoft.com/office/powerpoint/2010/main" val="1873034285"/>
      </p:ext>
    </p:extLst>
  </p:cSld>
  <p:clrMapOvr>
    <a:masterClrMapping/>
  </p:clrMapOvr>
  <p:hf hdr="0" dt="0"/>
  <p:extLst>
    <p:ext uri="{DCECCB84-F9BA-43D5-87BE-67443E8EF086}">
      <p15:sldGuideLst xmlns:p15="http://schemas.microsoft.com/office/powerpoint/2012/main">
        <p15:guide id="1" pos="2938">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Divider Quote">
    <p:bg>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Text Placeholder 4">
            <a:extLst>
              <a:ext uri="{FF2B5EF4-FFF2-40B4-BE49-F238E27FC236}">
                <a16:creationId xmlns:a16="http://schemas.microsoft.com/office/drawing/2014/main" id="{28C2C21B-CD4C-49CB-B367-2437B48D3228}"/>
              </a:ext>
            </a:extLst>
          </p:cNvPr>
          <p:cNvSpPr>
            <a:spLocks noGrp="1"/>
          </p:cNvSpPr>
          <p:nvPr>
            <p:ph type="body" sz="quarter" idx="13" hasCustomPrompt="1"/>
          </p:nvPr>
        </p:nvSpPr>
        <p:spPr>
          <a:xfrm>
            <a:off x="842400" y="1234439"/>
            <a:ext cx="4531294" cy="2151497"/>
          </a:xfrm>
          <a:prstGeom prst="rect">
            <a:avLst/>
          </a:prstGeom>
        </p:spPr>
        <p:txBody>
          <a:bodyPr lIns="72000" tIns="36000" rIns="72000" bIns="36000">
            <a:noAutofit/>
          </a:bodyPr>
          <a:lstStyle>
            <a:lvl1pPr marL="0" indent="0">
              <a:buNone/>
              <a:defRPr i="0">
                <a:solidFill>
                  <a:schemeClr val="bg1"/>
                </a:solidFill>
                <a:latin typeface="Aptos Serif" panose="02020604070405020304" pitchFamily="18" charset="0"/>
                <a:cs typeface="Aptos Serif" panose="02020604070405020304" pitchFamily="18"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Click to add quote..</a:t>
            </a:r>
          </a:p>
        </p:txBody>
      </p:sp>
      <p:sp>
        <p:nvSpPr>
          <p:cNvPr id="9" name="Text Placeholder 5">
            <a:extLst>
              <a:ext uri="{FF2B5EF4-FFF2-40B4-BE49-F238E27FC236}">
                <a16:creationId xmlns:a16="http://schemas.microsoft.com/office/drawing/2014/main" id="{D6B9DF4D-F2BC-4ED0-9111-08038ED80882}"/>
              </a:ext>
            </a:extLst>
          </p:cNvPr>
          <p:cNvSpPr>
            <a:spLocks noGrp="1"/>
          </p:cNvSpPr>
          <p:nvPr>
            <p:ph type="body" sz="quarter" idx="14" hasCustomPrompt="1"/>
          </p:nvPr>
        </p:nvSpPr>
        <p:spPr>
          <a:xfrm>
            <a:off x="842400" y="3557015"/>
            <a:ext cx="4531294" cy="274312"/>
          </a:xfrm>
          <a:prstGeom prst="rect">
            <a:avLst/>
          </a:prstGeom>
        </p:spPr>
        <p:txBody>
          <a:bodyPr lIns="72000" tIns="36000" rIns="72000" bIns="36000">
            <a:noAutofit/>
          </a:bodyPr>
          <a:lstStyle>
            <a:lvl1pPr marL="0" indent="0" algn="r">
              <a:buNone/>
              <a:defRPr lang="da-DK" sz="1400" b="0" i="0" smtClean="0">
                <a:solidFill>
                  <a:schemeClr val="bg1"/>
                </a:solidFill>
                <a:effectLst/>
                <a:latin typeface="Aptos Light" panose="020B0004020202020204" pitchFamily="34" charset="0"/>
              </a:defRPr>
            </a:lvl1pPr>
            <a:lvl2pPr marL="457200" indent="0">
              <a:buNone/>
              <a:defRPr i="1">
                <a:solidFill>
                  <a:schemeClr val="tx1"/>
                </a:solidFill>
                <a:latin typeface="+mn-lt"/>
              </a:defRPr>
            </a:lvl2pPr>
            <a:lvl3pPr marL="914400" indent="0">
              <a:buNone/>
              <a:defRPr i="1">
                <a:solidFill>
                  <a:schemeClr val="tx1"/>
                </a:solidFill>
                <a:latin typeface="+mn-lt"/>
              </a:defRPr>
            </a:lvl3pPr>
            <a:lvl4pPr marL="1371600" indent="0">
              <a:buNone/>
              <a:defRPr i="1">
                <a:solidFill>
                  <a:schemeClr val="tx1"/>
                </a:solidFill>
                <a:latin typeface="+mn-lt"/>
              </a:defRPr>
            </a:lvl4pPr>
            <a:lvl5pPr marL="1828800" indent="0">
              <a:buNone/>
              <a:defRPr i="1">
                <a:solidFill>
                  <a:schemeClr val="tx1"/>
                </a:solidFill>
                <a:latin typeface="+mn-lt"/>
              </a:defRPr>
            </a:lvl5pPr>
          </a:lstStyle>
          <a:p>
            <a:pPr lvl="0"/>
            <a:r>
              <a:rPr lang="en-US" dirty="0"/>
              <a:t>- Insert name of </a:t>
            </a:r>
            <a:r>
              <a:rPr lang="en-US" dirty="0" err="1"/>
              <a:t>quotee</a:t>
            </a:r>
            <a:endParaRPr lang="en-US" dirty="0"/>
          </a:p>
        </p:txBody>
      </p:sp>
      <p:sp>
        <p:nvSpPr>
          <p:cNvPr id="8" name="Content Placeholder 7">
            <a:extLst>
              <a:ext uri="{FF2B5EF4-FFF2-40B4-BE49-F238E27FC236}">
                <a16:creationId xmlns:a16="http://schemas.microsoft.com/office/drawing/2014/main" id="{4526A2FA-6FEB-47DD-8D22-35F2EB968127}"/>
              </a:ext>
            </a:extLst>
          </p:cNvPr>
          <p:cNvSpPr>
            <a:spLocks noGrp="1"/>
          </p:cNvSpPr>
          <p:nvPr>
            <p:ph sz="quarter" idx="15" hasCustomPrompt="1"/>
          </p:nvPr>
        </p:nvSpPr>
        <p:spPr>
          <a:xfrm>
            <a:off x="6096000" y="1"/>
            <a:ext cx="6096000" cy="6857999"/>
          </a:xfrm>
          <a:prstGeom prst="rect">
            <a:avLst/>
          </a:prstGeom>
        </p:spPr>
        <p:txBody>
          <a:bodyPr anchor="ct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a:p>
            <a:pPr lvl="0"/>
            <a:endParaRPr lang="en-US" dirty="0"/>
          </a:p>
          <a:p>
            <a:pPr lvl="0"/>
            <a:endParaRPr lang="en-US" dirty="0"/>
          </a:p>
          <a:p>
            <a:pPr lvl="0"/>
            <a:endParaRPr lang="en-US" dirty="0"/>
          </a:p>
          <a:p>
            <a:pPr lvl="0"/>
            <a:endParaRPr lang="da-DK" dirty="0"/>
          </a:p>
        </p:txBody>
      </p:sp>
      <p:sp>
        <p:nvSpPr>
          <p:cNvPr id="12" name="Slide Number Placeholder 3">
            <a:extLst>
              <a:ext uri="{FF2B5EF4-FFF2-40B4-BE49-F238E27FC236}">
                <a16:creationId xmlns:a16="http://schemas.microsoft.com/office/drawing/2014/main" id="{B2B94D57-3FE2-4256-8FB4-1491CE5D1AC0}"/>
              </a:ext>
            </a:extLst>
          </p:cNvPr>
          <p:cNvSpPr>
            <a:spLocks noGrp="1"/>
          </p:cNvSpPr>
          <p:nvPr>
            <p:ph type="sldNum" sz="quarter" idx="11"/>
          </p:nvPr>
        </p:nvSpPr>
        <p:spPr>
          <a:xfrm>
            <a:off x="128290" y="6300000"/>
            <a:ext cx="511868" cy="365125"/>
          </a:xfrm>
        </p:spPr>
        <p:txBody>
          <a:bodyPr/>
          <a:lstStyle>
            <a:lvl1pPr>
              <a:defRPr>
                <a:solidFill>
                  <a:schemeClr val="bg1"/>
                </a:solidFill>
              </a:defRPr>
            </a:lvl1pPr>
          </a:lstStyle>
          <a:p>
            <a:fld id="{24C8C45C-947F-4981-8B3F-4F32E973C901}" type="slidenum">
              <a:rPr lang="en-GB" smtClean="0"/>
              <a:pPr/>
              <a:t>‹nr.›</a:t>
            </a:fld>
            <a:endParaRPr lang="en-GB" dirty="0"/>
          </a:p>
        </p:txBody>
      </p:sp>
      <p:sp>
        <p:nvSpPr>
          <p:cNvPr id="10" name="Logo on top">
            <a:extLst>
              <a:ext uri="{FF2B5EF4-FFF2-40B4-BE49-F238E27FC236}">
                <a16:creationId xmlns:a16="http://schemas.microsoft.com/office/drawing/2014/main" id="{EFB6BF16-E59E-48F1-B9FF-6A64926F4FDB}"/>
              </a:ext>
            </a:extLst>
          </p:cNvPr>
          <p:cNvSpPr>
            <a:spLocks noGrp="1" noChangeAspect="1"/>
          </p:cNvSpPr>
          <p:nvPr>
            <p:ph type="body" sz="quarter" idx="16"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13885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hf hdr="0" dt="0"/>
  <p:extLst>
    <p:ext uri="{DCECCB84-F9BA-43D5-87BE-67443E8EF086}">
      <p15:sldGuideLst xmlns:p15="http://schemas.microsoft.com/office/powerpoint/2012/main">
        <p15:guide id="1" pos="3839">
          <p15:clr>
            <a:srgbClr val="A4A3A4"/>
          </p15:clr>
        </p15:guide>
        <p15:guide id="2" pos="530">
          <p15:clr>
            <a:srgbClr val="A4A3A4"/>
          </p15:clr>
        </p15:guide>
        <p15:guide id="3" pos="3385">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accent5"/>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4617FF-8440-4B4B-B5DC-B52456B510C0}"/>
              </a:ext>
            </a:extLst>
          </p:cNvPr>
          <p:cNvSpPr>
            <a:spLocks noGrp="1"/>
          </p:cNvSpPr>
          <p:nvPr>
            <p:ph type="pic" sz="quarter" idx="12"/>
          </p:nvPr>
        </p:nvSpPr>
        <p:spPr>
          <a:xfrm>
            <a:off x="1" y="0"/>
            <a:ext cx="12192000" cy="6858000"/>
          </a:xfrm>
          <a:prstGeom prst="rect">
            <a:avLst/>
          </a:prstGeom>
        </p:spPr>
        <p:txBody>
          <a:bodyPr anchor="ctr"/>
          <a:lstStyle>
            <a:lvl1pPr marL="0" indent="0" algn="ctr">
              <a:buNone/>
              <a:defRPr>
                <a:solidFill>
                  <a:schemeClr val="bg1"/>
                </a:solidFill>
              </a:defRPr>
            </a:lvl1pPr>
          </a:lstStyle>
          <a:p>
            <a:r>
              <a:rPr lang="da-DK"/>
              <a:t>Klik på ikonet for at tilføje et billede</a:t>
            </a:r>
            <a:endParaRPr lang="da-DK" dirty="0"/>
          </a:p>
        </p:txBody>
      </p:sp>
      <p:sp>
        <p:nvSpPr>
          <p:cNvPr id="10" name="Text Placeholder 3">
            <a:extLst>
              <a:ext uri="{FF2B5EF4-FFF2-40B4-BE49-F238E27FC236}">
                <a16:creationId xmlns:a16="http://schemas.microsoft.com/office/drawing/2014/main" id="{C0CE3EBF-845A-4679-AC79-706F41CBBB61}"/>
              </a:ext>
            </a:extLst>
          </p:cNvPr>
          <p:cNvSpPr>
            <a:spLocks noGrp="1"/>
          </p:cNvSpPr>
          <p:nvPr>
            <p:ph type="body" sz="quarter" idx="11" hasCustomPrompt="1"/>
          </p:nvPr>
        </p:nvSpPr>
        <p:spPr>
          <a:xfrm>
            <a:off x="6553359" y="5528239"/>
            <a:ext cx="4791075" cy="808404"/>
          </a:xfrm>
          <a:prstGeom prst="rect">
            <a:avLst/>
          </a:prstGeom>
        </p:spPr>
        <p:txBody>
          <a:bodyPr lIns="72000" tIns="36000" rIns="72000" bIns="36000">
            <a:noAutofit/>
          </a:bodyPr>
          <a:lstStyle>
            <a:lvl1pPr marL="0" indent="0" algn="r">
              <a:buNone/>
              <a:defRPr sz="4000">
                <a:solidFill>
                  <a:schemeClr val="bg1"/>
                </a:solidFill>
                <a:latin typeface="Aptos Light" panose="020B0004020202020204" pitchFamily="34" charset="0"/>
              </a:defRPr>
            </a:lvl1pPr>
            <a:lvl2pPr marL="457200" indent="0" algn="r">
              <a:buNone/>
              <a:defRPr>
                <a:solidFill>
                  <a:schemeClr val="tx1"/>
                </a:solidFill>
              </a:defRPr>
            </a:lvl2pPr>
            <a:lvl3pPr marL="914400" indent="0" algn="r">
              <a:buNone/>
              <a:defRPr>
                <a:solidFill>
                  <a:schemeClr val="tx1"/>
                </a:solidFill>
              </a:defRPr>
            </a:lvl3pPr>
            <a:lvl4pPr marL="1371600" indent="0" algn="r">
              <a:buNone/>
              <a:defRPr>
                <a:solidFill>
                  <a:schemeClr val="tx1"/>
                </a:solidFill>
              </a:defRPr>
            </a:lvl4pPr>
            <a:lvl5pPr marL="1828800" indent="0" algn="r">
              <a:buNone/>
              <a:defRPr>
                <a:solidFill>
                  <a:schemeClr val="tx1"/>
                </a:solidFill>
              </a:defRPr>
            </a:lvl5pPr>
          </a:lstStyle>
          <a:p>
            <a:pPr lvl="0"/>
            <a:r>
              <a:rPr lang="da-DK" dirty="0"/>
              <a:t>01</a:t>
            </a:r>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Text Placeholder 5">
            <a:extLst>
              <a:ext uri="{FF2B5EF4-FFF2-40B4-BE49-F238E27FC236}">
                <a16:creationId xmlns:a16="http://schemas.microsoft.com/office/drawing/2014/main" id="{7F9D2909-58EB-4782-09A8-AA14C5B22210}"/>
              </a:ext>
            </a:extLst>
          </p:cNvPr>
          <p:cNvSpPr>
            <a:spLocks noGrp="1"/>
          </p:cNvSpPr>
          <p:nvPr>
            <p:ph type="body" sz="quarter" idx="13" hasCustomPrompt="1"/>
          </p:nvPr>
        </p:nvSpPr>
        <p:spPr>
          <a:xfrm>
            <a:off x="7307580" y="3573145"/>
            <a:ext cx="4036854" cy="1700213"/>
          </a:xfrm>
        </p:spPr>
        <p:txBody>
          <a:bodyPr>
            <a:normAutofit/>
          </a:bodyPr>
          <a:lstStyle>
            <a:lvl1pPr marL="0" indent="0">
              <a:buNone/>
              <a:defRPr lang="da-DK" sz="3000" kern="1200" dirty="0">
                <a:solidFill>
                  <a:schemeClr val="bg1"/>
                </a:solidFill>
                <a:latin typeface="Aptos Serif" panose="02020604070405020304" pitchFamily="18" charset="0"/>
                <a:ea typeface="+mj-ea"/>
                <a:cs typeface="Aptos Serif" panose="02020604070405020304" pitchFamily="18" charset="0"/>
              </a:defRPr>
            </a:lvl1pPr>
          </a:lstStyle>
          <a:p>
            <a:pPr lvl="0"/>
            <a:r>
              <a:rPr lang="en-GB" dirty="0"/>
              <a:t>Click to add chapter title</a:t>
            </a:r>
            <a:endParaRPr lang="da-DK" dirty="0"/>
          </a:p>
        </p:txBody>
      </p:sp>
    </p:spTree>
    <p:extLst>
      <p:ext uri="{BB962C8B-B14F-4D97-AF65-F5344CB8AC3E}">
        <p14:creationId xmlns:p14="http://schemas.microsoft.com/office/powerpoint/2010/main" val="3562138155"/>
      </p:ext>
    </p:extLst>
  </p:cSld>
  <p:clrMapOvr>
    <a:masterClrMapping/>
  </p:clrMapOvr>
  <p:hf hdr="0" dt="0"/>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Divider NIRAS SD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24617FF-8440-4B4B-B5DC-B52456B510C0}"/>
              </a:ext>
            </a:extLst>
          </p:cNvPr>
          <p:cNvSpPr>
            <a:spLocks noGrp="1"/>
          </p:cNvSpPr>
          <p:nvPr>
            <p:ph type="pic" sz="quarter" idx="12"/>
          </p:nvPr>
        </p:nvSpPr>
        <p:spPr>
          <a:xfrm>
            <a:off x="0" y="0"/>
            <a:ext cx="12192000" cy="6858000"/>
          </a:xfrm>
          <a:prstGeom prst="rect">
            <a:avLst/>
          </a:prstGeom>
        </p:spPr>
        <p:txBody>
          <a:bodyPr anchor="ctr"/>
          <a:lstStyle>
            <a:lvl1pPr marL="0" indent="0" algn="ctr">
              <a:buNone/>
              <a:defRPr>
                <a:solidFill>
                  <a:schemeClr val="tx1"/>
                </a:solidFill>
              </a:defRPr>
            </a:lvl1pPr>
          </a:lstStyle>
          <a:p>
            <a:r>
              <a:rPr lang="da-DK"/>
              <a:t>Klik på ikonet for at tilføje et billede</a:t>
            </a:r>
            <a:endParaRPr lang="da-DK" dirty="0"/>
          </a:p>
        </p:txBody>
      </p:sp>
      <p:sp>
        <p:nvSpPr>
          <p:cNvPr id="3" name="Date Placeholder 2" hidden="1"/>
          <p:cNvSpPr>
            <a:spLocks noGrp="1" noRot="1" noMove="1" noResize="1" noEditPoints="1" noAdjustHandles="1" noChangeArrowheads="1" noChangeShapeType="1"/>
          </p:cNvSpPr>
          <p:nvPr>
            <p:ph type="dt" sz="half" idx="10"/>
          </p:nvPr>
        </p:nvSpPr>
        <p:spPr>
          <a:xfrm>
            <a:off x="0" y="6912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Text Placeholder 3">
            <a:extLst>
              <a:ext uri="{FF2B5EF4-FFF2-40B4-BE49-F238E27FC236}">
                <a16:creationId xmlns:a16="http://schemas.microsoft.com/office/drawing/2014/main" id="{A97C5E36-2C59-38C1-8936-8957BA054BF9}"/>
              </a:ext>
            </a:extLst>
          </p:cNvPr>
          <p:cNvSpPr>
            <a:spLocks noGrp="1"/>
          </p:cNvSpPr>
          <p:nvPr>
            <p:ph type="body" sz="quarter" idx="11" hasCustomPrompt="1"/>
          </p:nvPr>
        </p:nvSpPr>
        <p:spPr>
          <a:xfrm>
            <a:off x="6553359" y="5528239"/>
            <a:ext cx="4791075" cy="808404"/>
          </a:xfrm>
          <a:prstGeom prst="rect">
            <a:avLst/>
          </a:prstGeom>
        </p:spPr>
        <p:txBody>
          <a:bodyPr lIns="72000" tIns="36000" rIns="72000" bIns="36000">
            <a:noAutofit/>
          </a:bodyPr>
          <a:lstStyle>
            <a:lvl1pPr marL="0" indent="0" algn="r">
              <a:buNone/>
              <a:defRPr sz="4000">
                <a:solidFill>
                  <a:schemeClr val="accent5"/>
                </a:solidFill>
                <a:latin typeface="Aptos Light" panose="020B0004020202020204" pitchFamily="34" charset="0"/>
              </a:defRPr>
            </a:lvl1pPr>
            <a:lvl2pPr marL="457200" indent="0" algn="r">
              <a:buNone/>
              <a:defRPr>
                <a:solidFill>
                  <a:schemeClr val="tx1"/>
                </a:solidFill>
              </a:defRPr>
            </a:lvl2pPr>
            <a:lvl3pPr marL="914400" indent="0" algn="r">
              <a:buNone/>
              <a:defRPr>
                <a:solidFill>
                  <a:schemeClr val="tx1"/>
                </a:solidFill>
              </a:defRPr>
            </a:lvl3pPr>
            <a:lvl4pPr marL="1371600" indent="0" algn="r">
              <a:buNone/>
              <a:defRPr>
                <a:solidFill>
                  <a:schemeClr val="tx1"/>
                </a:solidFill>
              </a:defRPr>
            </a:lvl4pPr>
            <a:lvl5pPr marL="1828800" indent="0" algn="r">
              <a:buNone/>
              <a:defRPr>
                <a:solidFill>
                  <a:schemeClr val="tx1"/>
                </a:solidFill>
              </a:defRPr>
            </a:lvl5pPr>
          </a:lstStyle>
          <a:p>
            <a:pPr lvl="0"/>
            <a:r>
              <a:rPr lang="da-DK" dirty="0"/>
              <a:t>01</a:t>
            </a:r>
          </a:p>
        </p:txBody>
      </p:sp>
      <p:sp>
        <p:nvSpPr>
          <p:cNvPr id="4" name="Text Placeholder 5">
            <a:extLst>
              <a:ext uri="{FF2B5EF4-FFF2-40B4-BE49-F238E27FC236}">
                <a16:creationId xmlns:a16="http://schemas.microsoft.com/office/drawing/2014/main" id="{6D976E49-0C82-3D1F-BCF2-6E48541A0C88}"/>
              </a:ext>
            </a:extLst>
          </p:cNvPr>
          <p:cNvSpPr>
            <a:spLocks noGrp="1"/>
          </p:cNvSpPr>
          <p:nvPr>
            <p:ph type="body" sz="quarter" idx="13" hasCustomPrompt="1"/>
          </p:nvPr>
        </p:nvSpPr>
        <p:spPr>
          <a:xfrm>
            <a:off x="7307580" y="3573145"/>
            <a:ext cx="4036854" cy="1700213"/>
          </a:xfrm>
        </p:spPr>
        <p:txBody>
          <a:bodyPr>
            <a:normAutofit/>
          </a:bodyPr>
          <a:lstStyle>
            <a:lvl1pPr marL="0" indent="0">
              <a:buNone/>
              <a:defRPr lang="da-DK" sz="3000" kern="1200" dirty="0">
                <a:solidFill>
                  <a:schemeClr val="accent5"/>
                </a:solidFill>
                <a:latin typeface="Aptos Serif" panose="02020604070405020304" pitchFamily="18" charset="0"/>
                <a:ea typeface="+mj-ea"/>
                <a:cs typeface="Aptos Serif" panose="02020604070405020304" pitchFamily="18" charset="0"/>
              </a:defRPr>
            </a:lvl1pPr>
          </a:lstStyle>
          <a:p>
            <a:pPr lvl="0"/>
            <a:r>
              <a:rPr lang="en-GB" dirty="0"/>
              <a:t>Click to add chapter title</a:t>
            </a:r>
            <a:endParaRPr lang="da-DK" dirty="0"/>
          </a:p>
        </p:txBody>
      </p:sp>
    </p:spTree>
    <p:extLst>
      <p:ext uri="{BB962C8B-B14F-4D97-AF65-F5344CB8AC3E}">
        <p14:creationId xmlns:p14="http://schemas.microsoft.com/office/powerpoint/2010/main" val="1583472858"/>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Blank and logo">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BF64466-F367-40DF-8BAC-6FB3B331E885}"/>
              </a:ext>
            </a:extLst>
          </p:cNvPr>
          <p:cNvSpPr>
            <a:spLocks noGrp="1" noRot="1" noMove="1" noResize="1" noEditPoints="1" noAdjustHandles="1" noChangeArrowheads="1" noChangeShapeType="1"/>
          </p:cNvSpPr>
          <p:nvPr>
            <p:ph type="dt" sz="half" idx="10"/>
          </p:nvPr>
        </p:nvSpPr>
        <p:spPr>
          <a:xfrm>
            <a:off x="0" y="6858000"/>
            <a:ext cx="0" cy="0"/>
          </a:xfrm>
        </p:spPr>
        <p:txBody>
          <a:bodyPr/>
          <a:lstStyle>
            <a:lvl1pPr>
              <a:defRPr sz="100">
                <a:noFill/>
              </a:defRPr>
            </a:lvl1pPr>
          </a:lstStyle>
          <a:p>
            <a:endParaRPr lang="da-DK" dirty="0"/>
          </a:p>
        </p:txBody>
      </p:sp>
      <p:pic>
        <p:nvPicPr>
          <p:cNvPr id="5" name="Graphic 4">
            <a:extLst>
              <a:ext uri="{FF2B5EF4-FFF2-40B4-BE49-F238E27FC236}">
                <a16:creationId xmlns:a16="http://schemas.microsoft.com/office/drawing/2014/main" id="{719421ED-E398-409B-84BF-1D7C32EC7E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52600" y="6339508"/>
            <a:ext cx="1080000" cy="341053"/>
          </a:xfrm>
          <a:prstGeom prst="rect">
            <a:avLst/>
          </a:prstGeom>
        </p:spPr>
      </p:pic>
      <p:sp>
        <p:nvSpPr>
          <p:cNvPr id="7" name="Slide Number Placeholder 3">
            <a:extLst>
              <a:ext uri="{FF2B5EF4-FFF2-40B4-BE49-F238E27FC236}">
                <a16:creationId xmlns:a16="http://schemas.microsoft.com/office/drawing/2014/main" id="{DD956E29-1BC4-45C0-8DA6-E93C4087A916}"/>
              </a:ext>
            </a:extLst>
          </p:cNvPr>
          <p:cNvSpPr>
            <a:spLocks noGrp="1"/>
          </p:cNvSpPr>
          <p:nvPr>
            <p:ph type="sldNum" sz="quarter" idx="12"/>
          </p:nvPr>
        </p:nvSpPr>
        <p:spPr>
          <a:xfrm>
            <a:off x="128290" y="6300000"/>
            <a:ext cx="511868" cy="365125"/>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709771454"/>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Facts and icon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1D69198-452E-4A16-BA0F-DA0C681DA6B9}"/>
              </a:ext>
            </a:extLst>
          </p:cNvPr>
          <p:cNvGraphicFramePr>
            <a:graphicFrameLocks noChangeAspect="1"/>
          </p:cNvGraphicFramePr>
          <p:nvPr>
            <p:custDataLst>
              <p:tags r:id="rId1"/>
            </p:custDataLst>
            <p:extLst>
              <p:ext uri="{D42A27DB-BD31-4B8C-83A1-F6EECF244321}">
                <p14:modId xmlns:p14="http://schemas.microsoft.com/office/powerpoint/2010/main" val="364251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8" progId="TCLayout.ActiveDocument.1">
                  <p:embed/>
                </p:oleObj>
              </mc:Choice>
              <mc:Fallback>
                <p:oleObj name="think-cell Slide" r:id="rId3" imgW="359" imgH="358" progId="TCLayout.ActiveDocument.1">
                  <p:embed/>
                  <p:pic>
                    <p:nvPicPr>
                      <p:cNvPr id="8" name="Object 7" hidden="1">
                        <a:extLst>
                          <a:ext uri="{FF2B5EF4-FFF2-40B4-BE49-F238E27FC236}">
                            <a16:creationId xmlns:a16="http://schemas.microsoft.com/office/drawing/2014/main" id="{31D69198-452E-4A16-BA0F-DA0C681DA6B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719421ED-E398-409B-84BF-1D7C32EC7E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2600" y="6339508"/>
            <a:ext cx="1080000" cy="341053"/>
          </a:xfrm>
          <a:prstGeom prst="rect">
            <a:avLst/>
          </a:prstGeom>
        </p:spPr>
      </p:pic>
      <p:sp>
        <p:nvSpPr>
          <p:cNvPr id="3" name="Picture Placeholder 2">
            <a:extLst>
              <a:ext uri="{FF2B5EF4-FFF2-40B4-BE49-F238E27FC236}">
                <a16:creationId xmlns:a16="http://schemas.microsoft.com/office/drawing/2014/main" id="{707A1FDB-D80D-499E-9847-704F166F3683}"/>
              </a:ext>
            </a:extLst>
          </p:cNvPr>
          <p:cNvSpPr>
            <a:spLocks noGrp="1"/>
          </p:cNvSpPr>
          <p:nvPr>
            <p:ph type="pic" sz="quarter" idx="27"/>
          </p:nvPr>
        </p:nvSpPr>
        <p:spPr>
          <a:xfrm>
            <a:off x="438150" y="1540488"/>
            <a:ext cx="756000" cy="756000"/>
          </a:xfrm>
        </p:spPr>
        <p:txBody>
          <a:bodyPr wrap="none" lIns="0" tIns="612000" rIns="0">
            <a:normAutofit/>
          </a:bodyPr>
          <a:lstStyle>
            <a:lvl1pPr marL="0" indent="0">
              <a:spcBef>
                <a:spcPts val="0"/>
              </a:spcBef>
              <a:buNone/>
              <a:defRPr sz="1000"/>
            </a:lvl1pPr>
          </a:lstStyle>
          <a:p>
            <a:r>
              <a:rPr lang="da-DK"/>
              <a:t>Klik på ikonet for at tilføje et billede</a:t>
            </a:r>
            <a:endParaRPr lang="en-US" dirty="0"/>
          </a:p>
        </p:txBody>
      </p:sp>
      <p:sp>
        <p:nvSpPr>
          <p:cNvPr id="21" name="Picture Placeholder 3">
            <a:extLst>
              <a:ext uri="{FF2B5EF4-FFF2-40B4-BE49-F238E27FC236}">
                <a16:creationId xmlns:a16="http://schemas.microsoft.com/office/drawing/2014/main" id="{7FE5E57D-CA99-4A62-90B5-399E760F7065}"/>
              </a:ext>
            </a:extLst>
          </p:cNvPr>
          <p:cNvSpPr>
            <a:spLocks noGrp="1"/>
          </p:cNvSpPr>
          <p:nvPr>
            <p:ph type="pic" sz="quarter" idx="28"/>
          </p:nvPr>
        </p:nvSpPr>
        <p:spPr>
          <a:xfrm>
            <a:off x="436593" y="3071239"/>
            <a:ext cx="756000" cy="756000"/>
          </a:xfrm>
        </p:spPr>
        <p:txBody>
          <a:bodyPr wrap="none" lIns="0" tIns="612000" rIns="0">
            <a:normAutofit/>
          </a:bodyPr>
          <a:lstStyle>
            <a:lvl1pPr marL="0" indent="0">
              <a:spcBef>
                <a:spcPts val="0"/>
              </a:spcBef>
              <a:buNone/>
              <a:defRPr sz="1000"/>
            </a:lvl1pPr>
          </a:lstStyle>
          <a:p>
            <a:r>
              <a:rPr lang="da-DK"/>
              <a:t>Klik på ikonet for at tilføje et billede</a:t>
            </a:r>
            <a:endParaRPr lang="en-US" dirty="0"/>
          </a:p>
        </p:txBody>
      </p:sp>
      <p:sp>
        <p:nvSpPr>
          <p:cNvPr id="22" name="Picture Placeholder 4">
            <a:extLst>
              <a:ext uri="{FF2B5EF4-FFF2-40B4-BE49-F238E27FC236}">
                <a16:creationId xmlns:a16="http://schemas.microsoft.com/office/drawing/2014/main" id="{213528FE-2D0F-4594-81EC-A33B658B87D6}"/>
              </a:ext>
            </a:extLst>
          </p:cNvPr>
          <p:cNvSpPr>
            <a:spLocks noGrp="1"/>
          </p:cNvSpPr>
          <p:nvPr>
            <p:ph type="pic" sz="quarter" idx="29"/>
          </p:nvPr>
        </p:nvSpPr>
        <p:spPr>
          <a:xfrm>
            <a:off x="438150" y="4602278"/>
            <a:ext cx="756000" cy="756000"/>
          </a:xfrm>
        </p:spPr>
        <p:txBody>
          <a:bodyPr wrap="none" lIns="0" tIns="612000" rIns="0">
            <a:normAutofit/>
          </a:bodyPr>
          <a:lstStyle>
            <a:lvl1pPr marL="0" indent="0">
              <a:spcBef>
                <a:spcPts val="0"/>
              </a:spcBef>
              <a:buNone/>
              <a:defRPr sz="1000"/>
            </a:lvl1pPr>
          </a:lstStyle>
          <a:p>
            <a:r>
              <a:rPr lang="da-DK"/>
              <a:t>Klik på ikonet for at tilføje et billede</a:t>
            </a:r>
            <a:endParaRPr lang="en-US" dirty="0"/>
          </a:p>
        </p:txBody>
      </p:sp>
      <p:sp>
        <p:nvSpPr>
          <p:cNvPr id="38" name="Picture Placeholder 5">
            <a:extLst>
              <a:ext uri="{FF2B5EF4-FFF2-40B4-BE49-F238E27FC236}">
                <a16:creationId xmlns:a16="http://schemas.microsoft.com/office/drawing/2014/main" id="{84964C0D-ED6D-450B-A222-39167CC9C563}"/>
              </a:ext>
            </a:extLst>
          </p:cNvPr>
          <p:cNvSpPr>
            <a:spLocks noGrp="1"/>
          </p:cNvSpPr>
          <p:nvPr>
            <p:ph type="pic" sz="quarter" idx="37"/>
          </p:nvPr>
        </p:nvSpPr>
        <p:spPr>
          <a:xfrm>
            <a:off x="6370638" y="1540488"/>
            <a:ext cx="756000" cy="756000"/>
          </a:xfrm>
        </p:spPr>
        <p:txBody>
          <a:bodyPr wrap="none" lIns="0" tIns="612000" rIns="0">
            <a:normAutofit/>
          </a:bodyPr>
          <a:lstStyle>
            <a:lvl1pPr marL="0" indent="0">
              <a:spcBef>
                <a:spcPts val="0"/>
              </a:spcBef>
              <a:buNone/>
              <a:defRPr sz="1000"/>
            </a:lvl1pPr>
          </a:lstStyle>
          <a:p>
            <a:r>
              <a:rPr lang="da-DK"/>
              <a:t>Klik på ikonet for at tilføje et billede</a:t>
            </a:r>
            <a:endParaRPr lang="en-US" dirty="0"/>
          </a:p>
        </p:txBody>
      </p:sp>
      <p:sp>
        <p:nvSpPr>
          <p:cNvPr id="39" name="Picture Placeholder 6">
            <a:extLst>
              <a:ext uri="{FF2B5EF4-FFF2-40B4-BE49-F238E27FC236}">
                <a16:creationId xmlns:a16="http://schemas.microsoft.com/office/drawing/2014/main" id="{2F21E808-CB4B-46D3-8384-F2985B649CF1}"/>
              </a:ext>
            </a:extLst>
          </p:cNvPr>
          <p:cNvSpPr>
            <a:spLocks noGrp="1"/>
          </p:cNvSpPr>
          <p:nvPr>
            <p:ph type="pic" sz="quarter" idx="38"/>
          </p:nvPr>
        </p:nvSpPr>
        <p:spPr>
          <a:xfrm>
            <a:off x="6369081" y="3071239"/>
            <a:ext cx="756000" cy="756000"/>
          </a:xfrm>
        </p:spPr>
        <p:txBody>
          <a:bodyPr wrap="none" lIns="0" tIns="612000" rIns="0">
            <a:normAutofit/>
          </a:bodyPr>
          <a:lstStyle>
            <a:lvl1pPr marL="0" indent="0">
              <a:spcBef>
                <a:spcPts val="0"/>
              </a:spcBef>
              <a:buNone/>
              <a:defRPr sz="1000"/>
            </a:lvl1pPr>
          </a:lstStyle>
          <a:p>
            <a:r>
              <a:rPr lang="da-DK"/>
              <a:t>Klik på ikonet for at tilføje et billede</a:t>
            </a:r>
            <a:endParaRPr lang="en-US" dirty="0"/>
          </a:p>
        </p:txBody>
      </p:sp>
      <p:sp>
        <p:nvSpPr>
          <p:cNvPr id="40" name="Picture Placeholder 7">
            <a:extLst>
              <a:ext uri="{FF2B5EF4-FFF2-40B4-BE49-F238E27FC236}">
                <a16:creationId xmlns:a16="http://schemas.microsoft.com/office/drawing/2014/main" id="{5988548A-34E5-4B1E-846F-E6EFFEA2CC57}"/>
              </a:ext>
            </a:extLst>
          </p:cNvPr>
          <p:cNvSpPr>
            <a:spLocks noGrp="1"/>
          </p:cNvSpPr>
          <p:nvPr>
            <p:ph type="pic" sz="quarter" idx="39"/>
          </p:nvPr>
        </p:nvSpPr>
        <p:spPr>
          <a:xfrm>
            <a:off x="6369081" y="4602278"/>
            <a:ext cx="756000" cy="756000"/>
          </a:xfrm>
        </p:spPr>
        <p:txBody>
          <a:bodyPr wrap="none" lIns="0" tIns="612000" rIns="0">
            <a:normAutofit/>
          </a:bodyPr>
          <a:lstStyle>
            <a:lvl1pPr marL="0" indent="0">
              <a:spcBef>
                <a:spcPts val="0"/>
              </a:spcBef>
              <a:buNone/>
              <a:defRPr sz="1000"/>
            </a:lvl1pPr>
          </a:lstStyle>
          <a:p>
            <a:r>
              <a:rPr lang="da-DK"/>
              <a:t>Klik på ikonet for at tilføje et billede</a:t>
            </a:r>
            <a:endParaRPr lang="en-US" dirty="0"/>
          </a:p>
        </p:txBody>
      </p:sp>
      <p:sp>
        <p:nvSpPr>
          <p:cNvPr id="23" name="Text Placeholder 22">
            <a:extLst>
              <a:ext uri="{FF2B5EF4-FFF2-40B4-BE49-F238E27FC236}">
                <a16:creationId xmlns:a16="http://schemas.microsoft.com/office/drawing/2014/main" id="{59F410AC-9BD6-4F9A-A2CE-355F84B97CEE}"/>
              </a:ext>
            </a:extLst>
          </p:cNvPr>
          <p:cNvSpPr>
            <a:spLocks noGrp="1"/>
          </p:cNvSpPr>
          <p:nvPr>
            <p:ph type="body" sz="quarter" idx="31" hasCustomPrompt="1"/>
          </p:nvPr>
        </p:nvSpPr>
        <p:spPr>
          <a:xfrm>
            <a:off x="1395162" y="1540200"/>
            <a:ext cx="4500000" cy="1332000"/>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6A713E59-1747-4F11-84B1-535B75DEEF26}"/>
              </a:ext>
            </a:extLst>
          </p:cNvPr>
          <p:cNvSpPr>
            <a:spLocks noGrp="1"/>
          </p:cNvSpPr>
          <p:nvPr>
            <p:ph type="body" sz="quarter" idx="32" hasCustomPrompt="1"/>
          </p:nvPr>
        </p:nvSpPr>
        <p:spPr>
          <a:xfrm>
            <a:off x="1395162" y="3071239"/>
            <a:ext cx="4500000" cy="1332000"/>
          </a:xfrm>
        </p:spPr>
        <p:txBody>
          <a:bodyPr/>
          <a:lstStyle>
            <a:lvl1pPr>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a:extLst>
              <a:ext uri="{FF2B5EF4-FFF2-40B4-BE49-F238E27FC236}">
                <a16:creationId xmlns:a16="http://schemas.microsoft.com/office/drawing/2014/main" id="{339BDACB-DE68-479E-B621-BDEDCA889005}"/>
              </a:ext>
            </a:extLst>
          </p:cNvPr>
          <p:cNvSpPr>
            <a:spLocks noGrp="1"/>
          </p:cNvSpPr>
          <p:nvPr>
            <p:ph type="body" sz="quarter" idx="33" hasCustomPrompt="1"/>
          </p:nvPr>
        </p:nvSpPr>
        <p:spPr>
          <a:xfrm>
            <a:off x="1395162" y="4602278"/>
            <a:ext cx="4499999"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8">
            <a:extLst>
              <a:ext uri="{FF2B5EF4-FFF2-40B4-BE49-F238E27FC236}">
                <a16:creationId xmlns:a16="http://schemas.microsoft.com/office/drawing/2014/main" id="{08CA7D1D-7EF5-4891-888B-935F28867BAE}"/>
              </a:ext>
            </a:extLst>
          </p:cNvPr>
          <p:cNvSpPr>
            <a:spLocks noGrp="1"/>
          </p:cNvSpPr>
          <p:nvPr>
            <p:ph type="body" sz="quarter" idx="34" hasCustomPrompt="1"/>
          </p:nvPr>
        </p:nvSpPr>
        <p:spPr>
          <a:xfrm>
            <a:off x="7332600" y="1540200"/>
            <a:ext cx="4500000"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30">
            <a:extLst>
              <a:ext uri="{FF2B5EF4-FFF2-40B4-BE49-F238E27FC236}">
                <a16:creationId xmlns:a16="http://schemas.microsoft.com/office/drawing/2014/main" id="{04A69F13-32AF-4F39-AC25-C1AE9BB10C3F}"/>
              </a:ext>
            </a:extLst>
          </p:cNvPr>
          <p:cNvSpPr>
            <a:spLocks noGrp="1"/>
          </p:cNvSpPr>
          <p:nvPr>
            <p:ph type="body" sz="quarter" idx="35" hasCustomPrompt="1"/>
          </p:nvPr>
        </p:nvSpPr>
        <p:spPr>
          <a:xfrm>
            <a:off x="7332600" y="3071239"/>
            <a:ext cx="4500000"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32">
            <a:extLst>
              <a:ext uri="{FF2B5EF4-FFF2-40B4-BE49-F238E27FC236}">
                <a16:creationId xmlns:a16="http://schemas.microsoft.com/office/drawing/2014/main" id="{3251C952-8A33-49CF-9AAD-6FCF6D1BB0A6}"/>
              </a:ext>
            </a:extLst>
          </p:cNvPr>
          <p:cNvSpPr>
            <a:spLocks noGrp="1"/>
          </p:cNvSpPr>
          <p:nvPr>
            <p:ph type="body" sz="quarter" idx="36" hasCustomPrompt="1"/>
          </p:nvPr>
        </p:nvSpPr>
        <p:spPr>
          <a:xfrm>
            <a:off x="7332600" y="4602278"/>
            <a:ext cx="4500000" cy="1332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B6CDD2BA-B706-4B3B-8D63-4B1BAEAF2D3E}"/>
              </a:ext>
            </a:extLst>
          </p:cNvPr>
          <p:cNvSpPr>
            <a:spLocks noGrp="1"/>
          </p:cNvSpPr>
          <p:nvPr>
            <p:ph type="sldNum" sz="quarter" idx="26"/>
          </p:nvPr>
        </p:nvSpPr>
        <p:spPr/>
        <p:txBody>
          <a:bodyPr/>
          <a:lstStyle/>
          <a:p>
            <a:fld id="{24C8C45C-947F-4981-8B3F-4F32E973C901}" type="slidenum">
              <a:rPr lang="da-DK" smtClean="0"/>
              <a:pPr/>
              <a:t>‹nr.›</a:t>
            </a:fld>
            <a:endParaRPr lang="da-DK" dirty="0"/>
          </a:p>
        </p:txBody>
      </p:sp>
      <p:sp>
        <p:nvSpPr>
          <p:cNvPr id="2" name="Title Placeholder 1">
            <a:extLst>
              <a:ext uri="{FF2B5EF4-FFF2-40B4-BE49-F238E27FC236}">
                <a16:creationId xmlns:a16="http://schemas.microsoft.com/office/drawing/2014/main" id="{97173895-E750-C667-3142-B823BB595DFA}"/>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6" name="Subtitle 2">
            <a:extLst>
              <a:ext uri="{FF2B5EF4-FFF2-40B4-BE49-F238E27FC236}">
                <a16:creationId xmlns:a16="http://schemas.microsoft.com/office/drawing/2014/main" id="{2A585F8D-8A10-2A77-A97E-EC1593BEE6BF}"/>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3800510314"/>
      </p:ext>
    </p:extLst>
  </p:cSld>
  <p:clrMapOvr>
    <a:masterClrMapping/>
  </p:clrMapOvr>
  <p:hf hdr="0" dt="0"/>
  <p:extLst>
    <p:ext uri="{DCECCB84-F9BA-43D5-87BE-67443E8EF086}">
      <p15:sldGuideLst xmlns:p15="http://schemas.microsoft.com/office/powerpoint/2012/main">
        <p15:guide id="1" orient="horz" pos="1111">
          <p15:clr>
            <a:srgbClr val="A4A3A4"/>
          </p15:clr>
        </p15:guide>
        <p15:guide id="2" pos="3716">
          <p15:clr>
            <a:srgbClr val="A4A3A4"/>
          </p15:clr>
        </p15:guide>
        <p15:guide id="3" pos="401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Blank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9B90C-7BC0-4FB7-9360-47D5BE4787E5}"/>
              </a:ext>
            </a:extLst>
          </p:cNvPr>
          <p:cNvSpPr/>
          <p:nvPr/>
        </p:nvSpPr>
        <p:spPr>
          <a:xfrm>
            <a:off x="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49008606-37EB-42EF-8D91-B8BA41737358}"/>
              </a:ext>
            </a:extLst>
          </p:cNvPr>
          <p:cNvSpPr/>
          <p:nvPr/>
        </p:nvSpPr>
        <p:spPr>
          <a:xfrm>
            <a:off x="6096000" y="0"/>
            <a:ext cx="6096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ptos Light" panose="020B0004020202020204" pitchFamily="34" charset="0"/>
            </a:endParaRPr>
          </a:p>
        </p:txBody>
      </p:sp>
      <p:sp>
        <p:nvSpPr>
          <p:cNvPr id="5" name="Rectangle 4">
            <a:extLst>
              <a:ext uri="{FF2B5EF4-FFF2-40B4-BE49-F238E27FC236}">
                <a16:creationId xmlns:a16="http://schemas.microsoft.com/office/drawing/2014/main" id="{3DB8EEF2-F6F0-4392-9B4F-679635295F85}"/>
              </a:ext>
            </a:extLst>
          </p:cNvPr>
          <p:cNvSpPr/>
          <p:nvPr/>
        </p:nvSpPr>
        <p:spPr>
          <a:xfrm>
            <a:off x="0" y="0"/>
            <a:ext cx="6096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D9C0EAD1-45A5-4F30-B47D-F5B98B70DCFC}"/>
              </a:ext>
            </a:extLst>
          </p:cNvPr>
          <p:cNvSpPr/>
          <p:nvPr/>
        </p:nvSpPr>
        <p:spPr>
          <a:xfrm>
            <a:off x="6096000" y="3429000"/>
            <a:ext cx="6096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xt Placeholder 17">
            <a:extLst>
              <a:ext uri="{FF2B5EF4-FFF2-40B4-BE49-F238E27FC236}">
                <a16:creationId xmlns:a16="http://schemas.microsoft.com/office/drawing/2014/main" id="{C24E20B2-841C-4FB9-A8A0-913B9ED0B21E}"/>
              </a:ext>
            </a:extLst>
          </p:cNvPr>
          <p:cNvSpPr>
            <a:spLocks noGrp="1"/>
          </p:cNvSpPr>
          <p:nvPr>
            <p:ph type="body" sz="quarter" idx="14" hasCustomPrompt="1"/>
          </p:nvPr>
        </p:nvSpPr>
        <p:spPr>
          <a:xfrm>
            <a:off x="368160" y="935143"/>
            <a:ext cx="5040000" cy="1943524"/>
          </a:xfrm>
          <a:prstGeom prst="rect">
            <a:avLst/>
          </a:prstGeom>
        </p:spPr>
        <p:txBody>
          <a:bodyPr/>
          <a:lstStyle>
            <a:lvl1pPr marL="0" indent="0">
              <a:buNone/>
              <a:defRPr b="0">
                <a:solidFill>
                  <a:schemeClr val="bg1"/>
                </a:solidFill>
                <a:latin typeface="Aptos Light" panose="020B0004020202020204" pitchFamily="34" charset="0"/>
              </a:defRPr>
            </a:lvl1pPr>
            <a:lvl2pPr marL="283050" indent="0">
              <a:buNone/>
              <a:defRPr b="1">
                <a:solidFill>
                  <a:schemeClr val="bg1"/>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7" name="Text Placeholder 19">
            <a:extLst>
              <a:ext uri="{FF2B5EF4-FFF2-40B4-BE49-F238E27FC236}">
                <a16:creationId xmlns:a16="http://schemas.microsoft.com/office/drawing/2014/main" id="{3E6EA14F-0168-4FFE-9AE8-ED3133679DAC}"/>
              </a:ext>
            </a:extLst>
          </p:cNvPr>
          <p:cNvSpPr>
            <a:spLocks noGrp="1"/>
          </p:cNvSpPr>
          <p:nvPr>
            <p:ph type="body" sz="quarter" idx="13" hasCustomPrompt="1"/>
          </p:nvPr>
        </p:nvSpPr>
        <p:spPr>
          <a:xfrm>
            <a:off x="368160" y="290265"/>
            <a:ext cx="5040000" cy="556402"/>
          </a:xfrm>
          <a:prstGeom prst="rect">
            <a:avLst/>
          </a:prstGeom>
        </p:spPr>
        <p:txBody>
          <a:bodyPr>
            <a:normAutofit/>
          </a:bodyPr>
          <a:lstStyle>
            <a:lvl1pPr marL="0" indent="0">
              <a:buNone/>
              <a:defRPr sz="20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3" name="Date Placeholder 2" hidden="1"/>
          <p:cNvSpPr>
            <a:spLocks noGrp="1" noRot="1" noMove="1" noResize="1" noEditPoints="1" noAdjustHandles="1" noChangeArrowheads="1" noChangeShapeType="1"/>
          </p:cNvSpPr>
          <p:nvPr>
            <p:ph type="dt" sz="half" idx="10"/>
          </p:nvPr>
        </p:nvSpPr>
        <p:spPr>
          <a:xfrm>
            <a:off x="0" y="6858000"/>
            <a:ext cx="0" cy="0"/>
          </a:xfrm>
          <a:prstGeom prst="rect">
            <a:avLst/>
          </a:prstGeom>
          <a:noFill/>
          <a:ln>
            <a:noFill/>
          </a:ln>
          <a:effectLst/>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Text Placeholder 17">
            <a:extLst>
              <a:ext uri="{FF2B5EF4-FFF2-40B4-BE49-F238E27FC236}">
                <a16:creationId xmlns:a16="http://schemas.microsoft.com/office/drawing/2014/main" id="{C9DFD288-50F6-4E9D-917A-04809BBF384D}"/>
              </a:ext>
            </a:extLst>
          </p:cNvPr>
          <p:cNvSpPr>
            <a:spLocks noGrp="1"/>
          </p:cNvSpPr>
          <p:nvPr>
            <p:ph type="body" sz="quarter" idx="15" hasCustomPrompt="1"/>
          </p:nvPr>
        </p:nvSpPr>
        <p:spPr>
          <a:xfrm>
            <a:off x="6464160" y="935143"/>
            <a:ext cx="5040000" cy="1943524"/>
          </a:xfrm>
          <a:prstGeom prst="rect">
            <a:avLst/>
          </a:prstGeom>
        </p:spPr>
        <p:txBody>
          <a:bodyPr/>
          <a:lstStyle>
            <a:lvl1pPr marL="0" indent="0">
              <a:buNone/>
              <a:defRPr b="0">
                <a:solidFill>
                  <a:schemeClr val="accent4"/>
                </a:solidFill>
                <a:latin typeface="Aptos Light" panose="020B0004020202020204" pitchFamily="34" charset="0"/>
              </a:defRPr>
            </a:lvl1pPr>
            <a:lvl2pPr marL="283050" indent="0">
              <a:buNone/>
              <a:defRPr b="1">
                <a:solidFill>
                  <a:schemeClr val="accent4"/>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4" name="Text Placeholder 19">
            <a:extLst>
              <a:ext uri="{FF2B5EF4-FFF2-40B4-BE49-F238E27FC236}">
                <a16:creationId xmlns:a16="http://schemas.microsoft.com/office/drawing/2014/main" id="{8D104A0E-D6A7-4050-B8BB-545587C2B617}"/>
              </a:ext>
            </a:extLst>
          </p:cNvPr>
          <p:cNvSpPr>
            <a:spLocks noGrp="1"/>
          </p:cNvSpPr>
          <p:nvPr>
            <p:ph type="body" sz="quarter" idx="16" hasCustomPrompt="1"/>
          </p:nvPr>
        </p:nvSpPr>
        <p:spPr>
          <a:xfrm>
            <a:off x="6464160" y="290265"/>
            <a:ext cx="5040000" cy="556402"/>
          </a:xfrm>
          <a:prstGeom prst="rect">
            <a:avLst/>
          </a:prstGeom>
        </p:spPr>
        <p:txBody>
          <a:bodyPr>
            <a:normAutofit/>
          </a:bodyPr>
          <a:lstStyle>
            <a:lvl1pPr marL="0" indent="0">
              <a:buNone/>
              <a:defRPr sz="2000">
                <a:solidFill>
                  <a:schemeClr val="accent4"/>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15" name="Text Placeholder 17">
            <a:extLst>
              <a:ext uri="{FF2B5EF4-FFF2-40B4-BE49-F238E27FC236}">
                <a16:creationId xmlns:a16="http://schemas.microsoft.com/office/drawing/2014/main" id="{81969273-AA5C-4E2D-9E6F-150A1EB28AEB}"/>
              </a:ext>
            </a:extLst>
          </p:cNvPr>
          <p:cNvSpPr>
            <a:spLocks noGrp="1"/>
          </p:cNvSpPr>
          <p:nvPr>
            <p:ph type="body" sz="quarter" idx="17" hasCustomPrompt="1"/>
          </p:nvPr>
        </p:nvSpPr>
        <p:spPr>
          <a:xfrm>
            <a:off x="368160" y="4413249"/>
            <a:ext cx="5040000" cy="1943524"/>
          </a:xfrm>
          <a:prstGeom prst="rect">
            <a:avLst/>
          </a:prstGeom>
        </p:spPr>
        <p:txBody>
          <a:bodyPr/>
          <a:lstStyle>
            <a:lvl1pPr marL="0" indent="0">
              <a:buNone/>
              <a:defRPr b="0">
                <a:solidFill>
                  <a:schemeClr val="accent1"/>
                </a:solidFill>
                <a:latin typeface="Aptos Light" panose="020B0004020202020204" pitchFamily="34" charset="0"/>
              </a:defRPr>
            </a:lvl1pPr>
            <a:lvl2pPr marL="283050" indent="0">
              <a:buNone/>
              <a:defRPr b="1">
                <a:solidFill>
                  <a:schemeClr val="accent1"/>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19" name="Text Placeholder 19">
            <a:extLst>
              <a:ext uri="{FF2B5EF4-FFF2-40B4-BE49-F238E27FC236}">
                <a16:creationId xmlns:a16="http://schemas.microsoft.com/office/drawing/2014/main" id="{84A14261-3A3C-483B-A717-0BCE6B571EC4}"/>
              </a:ext>
            </a:extLst>
          </p:cNvPr>
          <p:cNvSpPr>
            <a:spLocks noGrp="1"/>
          </p:cNvSpPr>
          <p:nvPr>
            <p:ph type="body" sz="quarter" idx="18" hasCustomPrompt="1"/>
          </p:nvPr>
        </p:nvSpPr>
        <p:spPr>
          <a:xfrm>
            <a:off x="368160" y="3768371"/>
            <a:ext cx="5040000" cy="556402"/>
          </a:xfrm>
          <a:prstGeom prst="rect">
            <a:avLst/>
          </a:prstGeom>
        </p:spPr>
        <p:txBody>
          <a:bodyPr>
            <a:normAutofit/>
          </a:bodyPr>
          <a:lstStyle>
            <a:lvl1pPr marL="0" indent="0">
              <a:buNone/>
              <a:defRPr sz="2000">
                <a:solidFill>
                  <a:schemeClr val="accent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
        <p:nvSpPr>
          <p:cNvPr id="20" name="Text Placeholder 17">
            <a:extLst>
              <a:ext uri="{FF2B5EF4-FFF2-40B4-BE49-F238E27FC236}">
                <a16:creationId xmlns:a16="http://schemas.microsoft.com/office/drawing/2014/main" id="{403C6E91-75CD-4FD3-B07C-055327B2D0C3}"/>
              </a:ext>
            </a:extLst>
          </p:cNvPr>
          <p:cNvSpPr>
            <a:spLocks noGrp="1"/>
          </p:cNvSpPr>
          <p:nvPr>
            <p:ph type="body" sz="quarter" idx="19" hasCustomPrompt="1"/>
          </p:nvPr>
        </p:nvSpPr>
        <p:spPr>
          <a:xfrm>
            <a:off x="6464160" y="4413249"/>
            <a:ext cx="5040000" cy="1943524"/>
          </a:xfrm>
          <a:prstGeom prst="rect">
            <a:avLst/>
          </a:prstGeom>
        </p:spPr>
        <p:txBody>
          <a:bodyPr/>
          <a:lstStyle>
            <a:lvl1pPr marL="0" indent="0">
              <a:buNone/>
              <a:defRPr b="0">
                <a:solidFill>
                  <a:schemeClr val="accent6"/>
                </a:solidFill>
                <a:latin typeface="Aptos Light" panose="020B0004020202020204" pitchFamily="34" charset="0"/>
              </a:defRPr>
            </a:lvl1pPr>
            <a:lvl2pPr marL="283050" indent="0">
              <a:buNone/>
              <a:defRPr b="1">
                <a:solidFill>
                  <a:schemeClr val="accent6"/>
                </a:solidFill>
                <a:latin typeface="Aptos Light" panose="020B0004020202020204" pitchFamily="34" charset="0"/>
              </a:defRPr>
            </a:lvl2pPr>
            <a:lvl3pPr>
              <a:defRPr b="1">
                <a:solidFill>
                  <a:schemeClr val="accent5"/>
                </a:solidFill>
                <a:latin typeface="+mn-lt"/>
              </a:defRPr>
            </a:lvl3pPr>
            <a:lvl4pPr>
              <a:defRPr b="1">
                <a:solidFill>
                  <a:schemeClr val="accent5"/>
                </a:solidFill>
                <a:latin typeface="+mn-lt"/>
              </a:defRPr>
            </a:lvl4pPr>
            <a:lvl5pPr>
              <a:defRPr b="1">
                <a:solidFill>
                  <a:schemeClr val="accent5"/>
                </a:solidFill>
                <a:latin typeface="+mn-lt"/>
              </a:defRPr>
            </a:lvl5pPr>
          </a:lstStyle>
          <a:p>
            <a:pPr lvl="0"/>
            <a:r>
              <a:rPr lang="en-US" dirty="0"/>
              <a:t>Click to edit text</a:t>
            </a:r>
          </a:p>
          <a:p>
            <a:pPr lvl="1"/>
            <a:endParaRPr lang="en-US" dirty="0"/>
          </a:p>
        </p:txBody>
      </p:sp>
      <p:sp>
        <p:nvSpPr>
          <p:cNvPr id="21" name="Text Placeholder 19">
            <a:extLst>
              <a:ext uri="{FF2B5EF4-FFF2-40B4-BE49-F238E27FC236}">
                <a16:creationId xmlns:a16="http://schemas.microsoft.com/office/drawing/2014/main" id="{D004EA1F-2220-4373-8C44-8D8CF9D43D56}"/>
              </a:ext>
            </a:extLst>
          </p:cNvPr>
          <p:cNvSpPr>
            <a:spLocks noGrp="1"/>
          </p:cNvSpPr>
          <p:nvPr>
            <p:ph type="body" sz="quarter" idx="20" hasCustomPrompt="1"/>
          </p:nvPr>
        </p:nvSpPr>
        <p:spPr>
          <a:xfrm>
            <a:off x="6464160" y="3768371"/>
            <a:ext cx="5040000" cy="556402"/>
          </a:xfrm>
          <a:prstGeom prst="rect">
            <a:avLst/>
          </a:prstGeom>
        </p:spPr>
        <p:txBody>
          <a:bodyPr>
            <a:normAutofit/>
          </a:bodyPr>
          <a:lstStyle>
            <a:lvl1pPr marL="0" indent="0">
              <a:buNone/>
              <a:defRPr sz="2000">
                <a:solidFill>
                  <a:schemeClr val="accent6"/>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headline</a:t>
            </a:r>
          </a:p>
        </p:txBody>
      </p:sp>
    </p:spTree>
    <p:extLst>
      <p:ext uri="{BB962C8B-B14F-4D97-AF65-F5344CB8AC3E}">
        <p14:creationId xmlns:p14="http://schemas.microsoft.com/office/powerpoint/2010/main" val="4166505699"/>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Time journey">
    <p:spTree>
      <p:nvGrpSpPr>
        <p:cNvPr id="1" name=""/>
        <p:cNvGrpSpPr/>
        <p:nvPr/>
      </p:nvGrpSpPr>
      <p:grpSpPr>
        <a:xfrm>
          <a:off x="0" y="0"/>
          <a:ext cx="0" cy="0"/>
          <a:chOff x="0" y="0"/>
          <a:chExt cx="0" cy="0"/>
        </a:xfrm>
      </p:grpSpPr>
      <p:sp>
        <p:nvSpPr>
          <p:cNvPr id="10" name="Freeform: Shape 7431">
            <a:extLst>
              <a:ext uri="{FF2B5EF4-FFF2-40B4-BE49-F238E27FC236}">
                <a16:creationId xmlns:a16="http://schemas.microsoft.com/office/drawing/2014/main" id="{1954DBDB-8065-4224-B809-19548EB3D126}"/>
              </a:ext>
            </a:extLst>
          </p:cNvPr>
          <p:cNvSpPr/>
          <p:nvPr/>
        </p:nvSpPr>
        <p:spPr>
          <a:xfrm>
            <a:off x="3589422" y="2289826"/>
            <a:ext cx="5017763" cy="953908"/>
          </a:xfrm>
          <a:custGeom>
            <a:avLst/>
            <a:gdLst>
              <a:gd name="connsiteX0" fmla="*/ 10816 w 13304"/>
              <a:gd name="connsiteY0" fmla="*/ 0 h 10000"/>
              <a:gd name="connsiteX1" fmla="*/ 3304 w 13304"/>
              <a:gd name="connsiteY1" fmla="*/ 0 h 10000"/>
              <a:gd name="connsiteX2" fmla="*/ 4173 w 13304"/>
              <a:gd name="connsiteY2" fmla="*/ 3444 h 10000"/>
              <a:gd name="connsiteX3" fmla="*/ 0 w 13304"/>
              <a:gd name="connsiteY3" fmla="*/ 6889 h 10000"/>
              <a:gd name="connsiteX4" fmla="*/ 8378 w 13304"/>
              <a:gd name="connsiteY4" fmla="*/ 6889 h 10000"/>
              <a:gd name="connsiteX5" fmla="*/ 10781 w 13304"/>
              <a:gd name="connsiteY5" fmla="*/ 6889 h 10000"/>
              <a:gd name="connsiteX6" fmla="*/ 11559 w 13304"/>
              <a:gd name="connsiteY6" fmla="*/ 10000 h 10000"/>
              <a:gd name="connsiteX7" fmla="*/ 13304 w 13304"/>
              <a:gd name="connsiteY7" fmla="*/ 10000 h 10000"/>
              <a:gd name="connsiteX8" fmla="*/ 10816 w 13304"/>
              <a:gd name="connsiteY8" fmla="*/ 0 h 10000"/>
              <a:gd name="connsiteX0" fmla="*/ 10816 w 13304"/>
              <a:gd name="connsiteY0" fmla="*/ 50 h 10050"/>
              <a:gd name="connsiteX1" fmla="*/ 113 w 13304"/>
              <a:gd name="connsiteY1" fmla="*/ 0 h 10050"/>
              <a:gd name="connsiteX2" fmla="*/ 4173 w 13304"/>
              <a:gd name="connsiteY2" fmla="*/ 3494 h 10050"/>
              <a:gd name="connsiteX3" fmla="*/ 0 w 13304"/>
              <a:gd name="connsiteY3" fmla="*/ 6939 h 10050"/>
              <a:gd name="connsiteX4" fmla="*/ 8378 w 13304"/>
              <a:gd name="connsiteY4" fmla="*/ 6939 h 10050"/>
              <a:gd name="connsiteX5" fmla="*/ 10781 w 13304"/>
              <a:gd name="connsiteY5" fmla="*/ 6939 h 10050"/>
              <a:gd name="connsiteX6" fmla="*/ 11559 w 13304"/>
              <a:gd name="connsiteY6" fmla="*/ 10050 h 10050"/>
              <a:gd name="connsiteX7" fmla="*/ 13304 w 13304"/>
              <a:gd name="connsiteY7" fmla="*/ 10050 h 10050"/>
              <a:gd name="connsiteX8" fmla="*/ 10816 w 13304"/>
              <a:gd name="connsiteY8" fmla="*/ 50 h 10050"/>
              <a:gd name="connsiteX0" fmla="*/ 10816 w 13304"/>
              <a:gd name="connsiteY0" fmla="*/ 50 h 10050"/>
              <a:gd name="connsiteX1" fmla="*/ 113 w 13304"/>
              <a:gd name="connsiteY1" fmla="*/ 0 h 10050"/>
              <a:gd name="connsiteX2" fmla="*/ 919 w 13304"/>
              <a:gd name="connsiteY2" fmla="*/ 3444 h 10050"/>
              <a:gd name="connsiteX3" fmla="*/ 0 w 13304"/>
              <a:gd name="connsiteY3" fmla="*/ 6939 h 10050"/>
              <a:gd name="connsiteX4" fmla="*/ 8378 w 13304"/>
              <a:gd name="connsiteY4" fmla="*/ 6939 h 10050"/>
              <a:gd name="connsiteX5" fmla="*/ 10781 w 13304"/>
              <a:gd name="connsiteY5" fmla="*/ 6939 h 10050"/>
              <a:gd name="connsiteX6" fmla="*/ 11559 w 13304"/>
              <a:gd name="connsiteY6" fmla="*/ 10050 h 10050"/>
              <a:gd name="connsiteX7" fmla="*/ 13304 w 13304"/>
              <a:gd name="connsiteY7" fmla="*/ 10050 h 10050"/>
              <a:gd name="connsiteX8" fmla="*/ 10816 w 13304"/>
              <a:gd name="connsiteY8" fmla="*/ 50 h 10050"/>
              <a:gd name="connsiteX0" fmla="*/ 10816 w 13304"/>
              <a:gd name="connsiteY0" fmla="*/ 0 h 10000"/>
              <a:gd name="connsiteX1" fmla="*/ 63 w 13304"/>
              <a:gd name="connsiteY1" fmla="*/ 0 h 10000"/>
              <a:gd name="connsiteX2" fmla="*/ 919 w 13304"/>
              <a:gd name="connsiteY2" fmla="*/ 3394 h 10000"/>
              <a:gd name="connsiteX3" fmla="*/ 0 w 13304"/>
              <a:gd name="connsiteY3" fmla="*/ 6889 h 10000"/>
              <a:gd name="connsiteX4" fmla="*/ 8378 w 13304"/>
              <a:gd name="connsiteY4" fmla="*/ 6889 h 10000"/>
              <a:gd name="connsiteX5" fmla="*/ 10781 w 13304"/>
              <a:gd name="connsiteY5" fmla="*/ 6889 h 10000"/>
              <a:gd name="connsiteX6" fmla="*/ 11559 w 13304"/>
              <a:gd name="connsiteY6" fmla="*/ 10000 h 10000"/>
              <a:gd name="connsiteX7" fmla="*/ 13304 w 13304"/>
              <a:gd name="connsiteY7" fmla="*/ 10000 h 10000"/>
              <a:gd name="connsiteX8" fmla="*/ 10816 w 13304"/>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4" h="10000">
                <a:moveTo>
                  <a:pt x="10816" y="0"/>
                </a:moveTo>
                <a:lnTo>
                  <a:pt x="63" y="0"/>
                </a:lnTo>
                <a:lnTo>
                  <a:pt x="919" y="3394"/>
                </a:lnTo>
                <a:lnTo>
                  <a:pt x="0" y="6889"/>
                </a:lnTo>
                <a:lnTo>
                  <a:pt x="8378" y="6889"/>
                </a:lnTo>
                <a:lnTo>
                  <a:pt x="10781" y="6889"/>
                </a:lnTo>
                <a:cubicBezTo>
                  <a:pt x="11216" y="6917"/>
                  <a:pt x="11559" y="8306"/>
                  <a:pt x="11559" y="10000"/>
                </a:cubicBezTo>
                <a:lnTo>
                  <a:pt x="13304" y="10000"/>
                </a:lnTo>
                <a:cubicBezTo>
                  <a:pt x="13304" y="4528"/>
                  <a:pt x="12190" y="56"/>
                  <a:pt x="10816" y="0"/>
                </a:cubicBezTo>
                <a:close/>
              </a:path>
            </a:pathLst>
          </a:custGeom>
          <a:solidFill>
            <a:schemeClr val="bg2">
              <a:alpha val="55686"/>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200" dirty="0">
              <a:latin typeface="Aptos Light" panose="020B0004020202020204" pitchFamily="34" charset="0"/>
              <a:ea typeface="Lato" charset="0"/>
              <a:cs typeface="Lato" charset="0"/>
            </a:endParaRPr>
          </a:p>
        </p:txBody>
      </p:sp>
      <p:sp>
        <p:nvSpPr>
          <p:cNvPr id="11" name="Freeform: Shape 7432">
            <a:extLst>
              <a:ext uri="{FF2B5EF4-FFF2-40B4-BE49-F238E27FC236}">
                <a16:creationId xmlns:a16="http://schemas.microsoft.com/office/drawing/2014/main" id="{163A1AE6-7163-4E61-B438-D7538E3D291D}"/>
              </a:ext>
            </a:extLst>
          </p:cNvPr>
          <p:cNvSpPr/>
          <p:nvPr/>
        </p:nvSpPr>
        <p:spPr>
          <a:xfrm>
            <a:off x="1828932" y="2290839"/>
            <a:ext cx="1752312" cy="656053"/>
          </a:xfrm>
          <a:custGeom>
            <a:avLst/>
            <a:gdLst/>
            <a:ahLst/>
            <a:cxnLst>
              <a:cxn ang="3cd4">
                <a:pos x="hc" y="t"/>
              </a:cxn>
              <a:cxn ang="cd2">
                <a:pos x="l" y="vc"/>
              </a:cxn>
              <a:cxn ang="cd4">
                <a:pos x="hc" y="b"/>
              </a:cxn>
              <a:cxn ang="0">
                <a:pos x="r" y="vc"/>
              </a:cxn>
            </a:cxnLst>
            <a:rect l="l" t="t" r="r" b="b"/>
            <a:pathLst>
              <a:path w="660" h="248">
                <a:moveTo>
                  <a:pt x="660" y="124"/>
                </a:moveTo>
                <a:lnTo>
                  <a:pt x="536" y="0"/>
                </a:lnTo>
                <a:lnTo>
                  <a:pt x="0" y="0"/>
                </a:lnTo>
                <a:lnTo>
                  <a:pt x="124" y="124"/>
                </a:lnTo>
                <a:lnTo>
                  <a:pt x="0" y="248"/>
                </a:lnTo>
                <a:lnTo>
                  <a:pt x="536" y="248"/>
                </a:lnTo>
                <a:close/>
              </a:path>
            </a:pathLst>
          </a:custGeom>
          <a:solidFill>
            <a:schemeClr val="accent2"/>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dirty="0">
              <a:latin typeface="Lato" charset="0"/>
              <a:ea typeface="Lato" charset="0"/>
              <a:cs typeface="Lato" charset="0"/>
            </a:endParaRPr>
          </a:p>
        </p:txBody>
      </p:sp>
      <p:sp>
        <p:nvSpPr>
          <p:cNvPr id="12" name="Freeform: Shape 7433">
            <a:extLst>
              <a:ext uri="{FF2B5EF4-FFF2-40B4-BE49-F238E27FC236}">
                <a16:creationId xmlns:a16="http://schemas.microsoft.com/office/drawing/2014/main" id="{49585EA3-0E22-422D-8464-2588246E6110}"/>
              </a:ext>
            </a:extLst>
          </p:cNvPr>
          <p:cNvSpPr/>
          <p:nvPr/>
        </p:nvSpPr>
        <p:spPr>
          <a:xfrm>
            <a:off x="3340328" y="2289826"/>
            <a:ext cx="478888" cy="656053"/>
          </a:xfrm>
          <a:custGeom>
            <a:avLst/>
            <a:gdLst/>
            <a:ahLst/>
            <a:cxnLst>
              <a:cxn ang="3cd4">
                <a:pos x="hc" y="t"/>
              </a:cxn>
              <a:cxn ang="cd2">
                <a:pos x="l" y="vc"/>
              </a:cxn>
              <a:cxn ang="cd4">
                <a:pos x="hc" y="b"/>
              </a:cxn>
              <a:cxn ang="0">
                <a:pos x="r" y="vc"/>
              </a:cxn>
            </a:cxnLst>
            <a:rect l="l" t="t" r="r" b="b"/>
            <a:pathLst>
              <a:path w="181" h="248">
                <a:moveTo>
                  <a:pt x="181" y="124"/>
                </a:moveTo>
                <a:lnTo>
                  <a:pt x="57" y="0"/>
                </a:lnTo>
                <a:lnTo>
                  <a:pt x="0" y="0"/>
                </a:lnTo>
                <a:lnTo>
                  <a:pt x="125" y="124"/>
                </a:lnTo>
                <a:lnTo>
                  <a:pt x="0" y="248"/>
                </a:lnTo>
                <a:lnTo>
                  <a:pt x="57" y="248"/>
                </a:lnTo>
                <a:close/>
              </a:path>
            </a:pathLst>
          </a:custGeom>
          <a:solidFill>
            <a:schemeClr val="accent1">
              <a:lumMod val="75000"/>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Lato" charset="0"/>
              <a:ea typeface="Lato" charset="0"/>
              <a:cs typeface="Lato" charset="0"/>
            </a:endParaRPr>
          </a:p>
        </p:txBody>
      </p:sp>
      <p:sp>
        <p:nvSpPr>
          <p:cNvPr id="13" name="Freeform: Shape 7434">
            <a:extLst>
              <a:ext uri="{FF2B5EF4-FFF2-40B4-BE49-F238E27FC236}">
                <a16:creationId xmlns:a16="http://schemas.microsoft.com/office/drawing/2014/main" id="{83D91EAF-1DCE-46BF-B2EA-D3E993E5800E}"/>
              </a:ext>
            </a:extLst>
          </p:cNvPr>
          <p:cNvSpPr/>
          <p:nvPr/>
        </p:nvSpPr>
        <p:spPr>
          <a:xfrm>
            <a:off x="8095399" y="4795672"/>
            <a:ext cx="468056" cy="659147"/>
          </a:xfrm>
          <a:custGeom>
            <a:avLst/>
            <a:gdLst/>
            <a:ahLst/>
            <a:cxnLst>
              <a:cxn ang="3cd4">
                <a:pos x="hc" y="t"/>
              </a:cxn>
              <a:cxn ang="cd2">
                <a:pos x="l" y="vc"/>
              </a:cxn>
              <a:cxn ang="cd4">
                <a:pos x="hc" y="b"/>
              </a:cxn>
              <a:cxn ang="0">
                <a:pos x="r" y="vc"/>
              </a:cxn>
            </a:cxnLst>
            <a:rect l="l" t="t" r="r" b="b"/>
            <a:pathLst>
              <a:path w="177" h="249">
                <a:moveTo>
                  <a:pt x="53" y="0"/>
                </a:moveTo>
                <a:lnTo>
                  <a:pt x="0" y="0"/>
                </a:lnTo>
                <a:lnTo>
                  <a:pt x="124" y="124"/>
                </a:lnTo>
                <a:lnTo>
                  <a:pt x="0" y="249"/>
                </a:lnTo>
                <a:lnTo>
                  <a:pt x="53" y="249"/>
                </a:lnTo>
                <a:lnTo>
                  <a:pt x="177" y="124"/>
                </a:lnTo>
                <a:close/>
              </a:path>
            </a:pathLst>
          </a:custGeom>
          <a:solidFill>
            <a:schemeClr val="accent1"/>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a:latin typeface="Lato" charset="0"/>
              <a:ea typeface="Lato" charset="0"/>
              <a:cs typeface="Lato" charset="0"/>
            </a:endParaRPr>
          </a:p>
        </p:txBody>
      </p:sp>
      <p:sp>
        <p:nvSpPr>
          <p:cNvPr id="14" name="Freeform: Shape 7435">
            <a:extLst>
              <a:ext uri="{FF2B5EF4-FFF2-40B4-BE49-F238E27FC236}">
                <a16:creationId xmlns:a16="http://schemas.microsoft.com/office/drawing/2014/main" id="{DE934865-3D90-4A87-8545-42420C2D9948}"/>
              </a:ext>
            </a:extLst>
          </p:cNvPr>
          <p:cNvSpPr/>
          <p:nvPr/>
        </p:nvSpPr>
        <p:spPr>
          <a:xfrm>
            <a:off x="2941354" y="3243734"/>
            <a:ext cx="5660007" cy="1254083"/>
          </a:xfrm>
          <a:custGeom>
            <a:avLst/>
            <a:gdLst/>
            <a:ahLst/>
            <a:cxnLst>
              <a:cxn ang="3cd4">
                <a:pos x="hc" y="t"/>
              </a:cxn>
              <a:cxn ang="cd2">
                <a:pos x="l" y="vc"/>
              </a:cxn>
              <a:cxn ang="cd4">
                <a:pos x="hc" y="b"/>
              </a:cxn>
              <a:cxn ang="0">
                <a:pos x="r" y="vc"/>
              </a:cxn>
            </a:cxnLst>
            <a:rect l="l" t="t" r="r" b="b"/>
            <a:pathLst>
              <a:path w="2130" h="473">
                <a:moveTo>
                  <a:pt x="2130" y="0"/>
                </a:moveTo>
                <a:lnTo>
                  <a:pt x="1881" y="0"/>
                </a:lnTo>
                <a:cubicBezTo>
                  <a:pt x="1881" y="62"/>
                  <a:pt x="1832" y="112"/>
                  <a:pt x="1770" y="112"/>
                </a:cubicBezTo>
                <a:lnTo>
                  <a:pt x="1427" y="112"/>
                </a:lnTo>
                <a:lnTo>
                  <a:pt x="360" y="112"/>
                </a:lnTo>
                <a:lnTo>
                  <a:pt x="352" y="112"/>
                </a:lnTo>
                <a:lnTo>
                  <a:pt x="352" y="113"/>
                </a:lnTo>
                <a:cubicBezTo>
                  <a:pt x="157" y="117"/>
                  <a:pt x="0" y="277"/>
                  <a:pt x="0" y="473"/>
                </a:cubicBezTo>
                <a:lnTo>
                  <a:pt x="248" y="473"/>
                </a:lnTo>
                <a:cubicBezTo>
                  <a:pt x="248" y="411"/>
                  <a:pt x="298" y="361"/>
                  <a:pt x="360" y="361"/>
                </a:cubicBezTo>
                <a:lnTo>
                  <a:pt x="703" y="361"/>
                </a:lnTo>
                <a:lnTo>
                  <a:pt x="1770" y="361"/>
                </a:lnTo>
                <a:cubicBezTo>
                  <a:pt x="1969" y="361"/>
                  <a:pt x="2130" y="199"/>
                  <a:pt x="2130" y="0"/>
                </a:cubicBezTo>
                <a:close/>
              </a:path>
            </a:pathLst>
          </a:custGeom>
          <a:solidFill>
            <a:schemeClr val="bg2">
              <a:alpha val="55686"/>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200">
              <a:latin typeface="Aptos Light" panose="020B0004020202020204" pitchFamily="34" charset="0"/>
              <a:ea typeface="Lato" charset="0"/>
              <a:cs typeface="Lato" charset="0"/>
            </a:endParaRPr>
          </a:p>
        </p:txBody>
      </p:sp>
      <p:sp>
        <p:nvSpPr>
          <p:cNvPr id="15" name="Freeform: Shape 7436">
            <a:extLst>
              <a:ext uri="{FF2B5EF4-FFF2-40B4-BE49-F238E27FC236}">
                <a16:creationId xmlns:a16="http://schemas.microsoft.com/office/drawing/2014/main" id="{2A8F5714-E4D5-4865-ACC8-10BEADD88251}"/>
              </a:ext>
            </a:extLst>
          </p:cNvPr>
          <p:cNvSpPr/>
          <p:nvPr/>
        </p:nvSpPr>
        <p:spPr>
          <a:xfrm>
            <a:off x="2940267" y="4497817"/>
            <a:ext cx="5375305" cy="957002"/>
          </a:xfrm>
          <a:custGeom>
            <a:avLst/>
            <a:gdLst/>
            <a:ahLst/>
            <a:cxnLst>
              <a:cxn ang="3cd4">
                <a:pos x="hc" y="t"/>
              </a:cxn>
              <a:cxn ang="cd2">
                <a:pos x="l" y="vc"/>
              </a:cxn>
              <a:cxn ang="cd4">
                <a:pos x="hc" y="b"/>
              </a:cxn>
              <a:cxn ang="0">
                <a:pos x="r" y="vc"/>
              </a:cxn>
            </a:cxnLst>
            <a:rect l="l" t="t" r="r" b="b"/>
            <a:pathLst>
              <a:path w="2023" h="361">
                <a:moveTo>
                  <a:pt x="1899" y="112"/>
                </a:moveTo>
                <a:lnTo>
                  <a:pt x="703" y="112"/>
                </a:lnTo>
                <a:lnTo>
                  <a:pt x="365" y="112"/>
                </a:lnTo>
                <a:lnTo>
                  <a:pt x="360" y="112"/>
                </a:lnTo>
                <a:cubicBezTo>
                  <a:pt x="298" y="112"/>
                  <a:pt x="248" y="62"/>
                  <a:pt x="248" y="0"/>
                </a:cubicBezTo>
                <a:lnTo>
                  <a:pt x="0" y="0"/>
                </a:lnTo>
                <a:cubicBezTo>
                  <a:pt x="0" y="199"/>
                  <a:pt x="161" y="361"/>
                  <a:pt x="360" y="361"/>
                </a:cubicBezTo>
                <a:cubicBezTo>
                  <a:pt x="362" y="361"/>
                  <a:pt x="364" y="360"/>
                  <a:pt x="365" y="360"/>
                </a:cubicBezTo>
                <a:lnTo>
                  <a:pt x="365" y="361"/>
                </a:lnTo>
                <a:lnTo>
                  <a:pt x="1899" y="361"/>
                </a:lnTo>
                <a:lnTo>
                  <a:pt x="2023" y="236"/>
                </a:lnTo>
                <a:close/>
              </a:path>
            </a:pathLst>
          </a:custGeom>
          <a:solidFill>
            <a:schemeClr val="bg2">
              <a:alpha val="55686"/>
            </a:schemeClr>
          </a:solidFill>
          <a:ln cap="flat">
            <a:noFill/>
            <a:prstDash val="solid"/>
          </a:ln>
        </p:spPr>
        <p:txBody>
          <a:bodyPr wrap="none" lIns="90000" tIns="45000" rIns="90000" bIns="45000" anchor="ctr" anchorCtr="1" compatLnSpc="0"/>
          <a:lstStyle/>
          <a:p>
            <a:pPr defTabSz="1828434" eaLnBrk="1" fontAlgn="auto">
              <a:spcBef>
                <a:spcPts val="0"/>
              </a:spcBef>
              <a:spcAft>
                <a:spcPts val="0"/>
              </a:spcAft>
              <a:defRPr/>
            </a:pPr>
            <a:endParaRPr lang="en-US" sz="1800" dirty="0">
              <a:latin typeface="Lato" charset="0"/>
              <a:ea typeface="Lato" charset="0"/>
              <a:cs typeface="Lato" charset="0"/>
            </a:endParaRPr>
          </a:p>
        </p:txBody>
      </p:sp>
      <p:sp>
        <p:nvSpPr>
          <p:cNvPr id="3" name="Text Placeholder 2">
            <a:extLst>
              <a:ext uri="{FF2B5EF4-FFF2-40B4-BE49-F238E27FC236}">
                <a16:creationId xmlns:a16="http://schemas.microsoft.com/office/drawing/2014/main" id="{267F1A13-94A3-4965-BF53-47EA7D7DA07B}"/>
              </a:ext>
            </a:extLst>
          </p:cNvPr>
          <p:cNvSpPr>
            <a:spLocks noGrp="1"/>
          </p:cNvSpPr>
          <p:nvPr>
            <p:ph type="body" sz="quarter" idx="13" hasCustomPrompt="1"/>
          </p:nvPr>
        </p:nvSpPr>
        <p:spPr>
          <a:xfrm>
            <a:off x="2263013" y="2286732"/>
            <a:ext cx="1000588" cy="658627"/>
          </a:xfrm>
          <a:prstGeom prst="rect">
            <a:avLst/>
          </a:prstGeom>
        </p:spPr>
        <p:txBody>
          <a:bodyPr lIns="0" tIns="72000" rIns="0" bIns="7200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Aptos Light" panose="020B00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title</a:t>
            </a:r>
            <a:endParaRPr lang="da-DK" dirty="0"/>
          </a:p>
        </p:txBody>
      </p:sp>
      <p:sp>
        <p:nvSpPr>
          <p:cNvPr id="27" name="Text Placeholder 2">
            <a:extLst>
              <a:ext uri="{FF2B5EF4-FFF2-40B4-BE49-F238E27FC236}">
                <a16:creationId xmlns:a16="http://schemas.microsoft.com/office/drawing/2014/main" id="{DF2C5D21-9E46-4D38-A03E-22CFCF181D55}"/>
              </a:ext>
            </a:extLst>
          </p:cNvPr>
          <p:cNvSpPr>
            <a:spLocks noGrp="1"/>
          </p:cNvSpPr>
          <p:nvPr>
            <p:ph type="body" sz="quarter" idx="14" hasCustomPrompt="1"/>
          </p:nvPr>
        </p:nvSpPr>
        <p:spPr>
          <a:xfrm>
            <a:off x="8601361" y="4768777"/>
            <a:ext cx="2208325" cy="188729"/>
          </a:xfrm>
          <a:prstGeom prst="rect">
            <a:avLst/>
          </a:prstGeom>
        </p:spPr>
        <p:txBody>
          <a:bodyPr>
            <a:noAutofit/>
          </a:bodyPr>
          <a:lstStyle>
            <a:lvl1pPr marL="0" indent="0" algn="l">
              <a:lnSpc>
                <a:spcPts val="800"/>
              </a:lnSpc>
              <a:buNone/>
              <a:defRPr sz="1400">
                <a:latin typeface="Aptos Light" panose="020B0004020202020204" pitchFamily="34" charset="0"/>
              </a:defRPr>
            </a:lvl1pPr>
          </a:lstStyle>
          <a:p>
            <a:pPr lvl="0"/>
            <a:r>
              <a:rPr lang="en-US" dirty="0"/>
              <a:t>Click to edit title</a:t>
            </a:r>
            <a:endParaRPr lang="da-DK" dirty="0"/>
          </a:p>
        </p:txBody>
      </p:sp>
      <p:sp>
        <p:nvSpPr>
          <p:cNvPr id="30" name="Text Placeholder 2">
            <a:extLst>
              <a:ext uri="{FF2B5EF4-FFF2-40B4-BE49-F238E27FC236}">
                <a16:creationId xmlns:a16="http://schemas.microsoft.com/office/drawing/2014/main" id="{3292DCBC-07FD-4465-94D4-ADF57C0A294E}"/>
              </a:ext>
            </a:extLst>
          </p:cNvPr>
          <p:cNvSpPr>
            <a:spLocks noGrp="1"/>
          </p:cNvSpPr>
          <p:nvPr>
            <p:ph type="body" sz="quarter" idx="15" hasCustomPrompt="1"/>
          </p:nvPr>
        </p:nvSpPr>
        <p:spPr>
          <a:xfrm>
            <a:off x="8601361" y="4987896"/>
            <a:ext cx="2208325" cy="1045511"/>
          </a:xfrm>
          <a:prstGeom prst="rect">
            <a:avLst/>
          </a:prstGeom>
        </p:spPr>
        <p:txBody>
          <a:bodyPr>
            <a:noAutofit/>
          </a:bodyPr>
          <a:lstStyle>
            <a:lvl1pPr marL="0" indent="0" algn="l">
              <a:lnSpc>
                <a:spcPts val="800"/>
              </a:lnSpc>
              <a:buNone/>
              <a:defRPr sz="1400">
                <a:latin typeface="Aptos Light" panose="020B0004020202020204" pitchFamily="34" charset="0"/>
              </a:defRPr>
            </a:lvl1pPr>
          </a:lstStyle>
          <a:p>
            <a:pPr lvl="0"/>
            <a:r>
              <a:rPr lang="en-US" dirty="0"/>
              <a:t>Click to edit text</a:t>
            </a:r>
          </a:p>
        </p:txBody>
      </p:sp>
      <p:sp>
        <p:nvSpPr>
          <p:cNvPr id="17" name="Text Placeholder 16">
            <a:extLst>
              <a:ext uri="{FF2B5EF4-FFF2-40B4-BE49-F238E27FC236}">
                <a16:creationId xmlns:a16="http://schemas.microsoft.com/office/drawing/2014/main" id="{F0630EBE-9039-4521-9E1F-C84C23ACC1D0}"/>
              </a:ext>
            </a:extLst>
          </p:cNvPr>
          <p:cNvSpPr>
            <a:spLocks noGrp="1"/>
          </p:cNvSpPr>
          <p:nvPr>
            <p:ph type="body" sz="quarter" idx="16" hasCustomPrompt="1"/>
          </p:nvPr>
        </p:nvSpPr>
        <p:spPr>
          <a:xfrm>
            <a:off x="1973246" y="4300114"/>
            <a:ext cx="1438275" cy="650811"/>
          </a:xfrm>
          <a:prstGeom prst="rect">
            <a:avLst/>
          </a:prstGeom>
        </p:spPr>
        <p:txBody>
          <a:bodyPr>
            <a:noAutofit/>
          </a:bodyPr>
          <a:lstStyle>
            <a:lvl1pPr marL="0" indent="0" algn="ctr">
              <a:buNone/>
              <a:defRPr sz="3600">
                <a:solidFill>
                  <a:schemeClr val="accent6"/>
                </a:solidFill>
                <a:latin typeface="Aptos Black" panose="020B0004020202020204" pitchFamily="34" charset="0"/>
                <a:ea typeface="Segoe UI Black" panose="020B0A02040204020203" pitchFamily="34" charset="0"/>
              </a:defRPr>
            </a:lvl1pPr>
            <a:lvl5pPr>
              <a:defRPr/>
            </a:lvl5pPr>
          </a:lstStyle>
          <a:p>
            <a:pPr lvl="0"/>
            <a:r>
              <a:rPr lang="da-DK" dirty="0"/>
              <a:t>35%</a:t>
            </a:r>
          </a:p>
        </p:txBody>
      </p:sp>
      <p:sp>
        <p:nvSpPr>
          <p:cNvPr id="32" name="Text Placeholder 16">
            <a:extLst>
              <a:ext uri="{FF2B5EF4-FFF2-40B4-BE49-F238E27FC236}">
                <a16:creationId xmlns:a16="http://schemas.microsoft.com/office/drawing/2014/main" id="{24F54025-0825-4A2D-BBF9-2B05CBE4111D}"/>
              </a:ext>
            </a:extLst>
          </p:cNvPr>
          <p:cNvSpPr>
            <a:spLocks noGrp="1"/>
          </p:cNvSpPr>
          <p:nvPr>
            <p:ph type="body" sz="quarter" idx="17" hasCustomPrompt="1"/>
          </p:nvPr>
        </p:nvSpPr>
        <p:spPr>
          <a:xfrm>
            <a:off x="8095399" y="2953781"/>
            <a:ext cx="1438275" cy="650811"/>
          </a:xfrm>
          <a:prstGeom prst="rect">
            <a:avLst/>
          </a:prstGeom>
        </p:spPr>
        <p:txBody>
          <a:bodyPr>
            <a:noAutofit/>
          </a:bodyPr>
          <a:lstStyle>
            <a:lvl1pPr marL="0" indent="0" algn="ctr">
              <a:buNone/>
              <a:defRPr sz="3600">
                <a:solidFill>
                  <a:schemeClr val="accent6"/>
                </a:solidFill>
                <a:latin typeface="Aptos Black" panose="020B0004020202020204" pitchFamily="34" charset="0"/>
                <a:ea typeface="Segoe UI Black" panose="020B0A02040204020203" pitchFamily="34" charset="0"/>
              </a:defRPr>
            </a:lvl1pPr>
            <a:lvl5pPr>
              <a:defRPr/>
            </a:lvl5pPr>
          </a:lstStyle>
          <a:p>
            <a:pPr lvl="0"/>
            <a:r>
              <a:rPr lang="da-DK" dirty="0"/>
              <a:t>35%</a:t>
            </a:r>
          </a:p>
        </p:txBody>
      </p:sp>
      <p:sp>
        <p:nvSpPr>
          <p:cNvPr id="38" name="Text Placeholder 2">
            <a:extLst>
              <a:ext uri="{FF2B5EF4-FFF2-40B4-BE49-F238E27FC236}">
                <a16:creationId xmlns:a16="http://schemas.microsoft.com/office/drawing/2014/main" id="{BAF8CE11-293C-42C9-97D0-D448CBF3EF19}"/>
              </a:ext>
            </a:extLst>
          </p:cNvPr>
          <p:cNvSpPr>
            <a:spLocks noGrp="1"/>
          </p:cNvSpPr>
          <p:nvPr>
            <p:ph type="body" sz="quarter" idx="18" hasCustomPrompt="1"/>
          </p:nvPr>
        </p:nvSpPr>
        <p:spPr>
          <a:xfrm>
            <a:off x="4759970" y="1803420"/>
            <a:ext cx="2137221" cy="369887"/>
          </a:xfrm>
          <a:prstGeom prst="rect">
            <a:avLst/>
          </a:prstGeom>
        </p:spPr>
        <p:txBody>
          <a:bodyPr anchor="ct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39" name="Text Placeholder 2">
            <a:extLst>
              <a:ext uri="{FF2B5EF4-FFF2-40B4-BE49-F238E27FC236}">
                <a16:creationId xmlns:a16="http://schemas.microsoft.com/office/drawing/2014/main" id="{C987F7F5-68C3-4D38-AA24-8282756AB25A}"/>
              </a:ext>
            </a:extLst>
          </p:cNvPr>
          <p:cNvSpPr>
            <a:spLocks noGrp="1"/>
          </p:cNvSpPr>
          <p:nvPr>
            <p:ph type="body" sz="quarter" idx="19" hasCustomPrompt="1"/>
          </p:nvPr>
        </p:nvSpPr>
        <p:spPr>
          <a:xfrm>
            <a:off x="4745387" y="3060982"/>
            <a:ext cx="2137221" cy="369887"/>
          </a:xfrm>
          <a:prstGeom prst="rect">
            <a:avLst/>
          </a:prstGeom>
        </p:spPr>
        <p:txBody>
          <a:bodyPr anchor="ct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40" name="Text Placeholder 2">
            <a:extLst>
              <a:ext uri="{FF2B5EF4-FFF2-40B4-BE49-F238E27FC236}">
                <a16:creationId xmlns:a16="http://schemas.microsoft.com/office/drawing/2014/main" id="{5452DEAA-C428-4391-98C5-14016843BC6A}"/>
              </a:ext>
            </a:extLst>
          </p:cNvPr>
          <p:cNvSpPr>
            <a:spLocks noGrp="1"/>
          </p:cNvSpPr>
          <p:nvPr>
            <p:ph type="body" sz="quarter" idx="20" hasCustomPrompt="1"/>
          </p:nvPr>
        </p:nvSpPr>
        <p:spPr>
          <a:xfrm>
            <a:off x="4759970" y="4313985"/>
            <a:ext cx="2137221" cy="369887"/>
          </a:xfrm>
          <a:prstGeom prst="rect">
            <a:avLst/>
          </a:prstGeom>
        </p:spPr>
        <p:txBody>
          <a:bodyPr anchor="ct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24" name="Text Placeholder 2">
            <a:extLst>
              <a:ext uri="{FF2B5EF4-FFF2-40B4-BE49-F238E27FC236}">
                <a16:creationId xmlns:a16="http://schemas.microsoft.com/office/drawing/2014/main" id="{41F53822-CDD6-4063-8132-19DCE1740900}"/>
              </a:ext>
            </a:extLst>
          </p:cNvPr>
          <p:cNvSpPr>
            <a:spLocks noGrp="1"/>
          </p:cNvSpPr>
          <p:nvPr>
            <p:ph type="body" sz="quarter" idx="24" hasCustomPrompt="1"/>
          </p:nvPr>
        </p:nvSpPr>
        <p:spPr>
          <a:xfrm>
            <a:off x="3942771" y="4794659"/>
            <a:ext cx="3771620" cy="657066"/>
          </a:xfrm>
          <a:prstGeom prst="rect">
            <a:avLst/>
          </a:prstGeom>
        </p:spPr>
        <p:txBody>
          <a:bodyPr lIns="0" tIns="108000" rIns="0" bIns="108000" anchor="t">
            <a:noAutofit/>
          </a:bodyPr>
          <a:lstStyle>
            <a:lvl1pPr marL="0" indent="0" algn="ctr">
              <a:lnSpc>
                <a:spcPts val="800"/>
              </a:lnSpc>
              <a:buNone/>
              <a:defRPr sz="1200">
                <a:latin typeface="Aptos Light" panose="020B0004020202020204" pitchFamily="34" charset="0"/>
              </a:defRPr>
            </a:lvl1pPr>
          </a:lstStyle>
          <a:p>
            <a:pPr lvl="0"/>
            <a:r>
              <a:rPr lang="en-US" dirty="0"/>
              <a:t>Click to edit text</a:t>
            </a:r>
          </a:p>
        </p:txBody>
      </p:sp>
      <p:sp>
        <p:nvSpPr>
          <p:cNvPr id="25" name="Text Placeholder 2">
            <a:extLst>
              <a:ext uri="{FF2B5EF4-FFF2-40B4-BE49-F238E27FC236}">
                <a16:creationId xmlns:a16="http://schemas.microsoft.com/office/drawing/2014/main" id="{5D90B23A-71D3-4CD4-827D-65A236B06340}"/>
              </a:ext>
            </a:extLst>
          </p:cNvPr>
          <p:cNvSpPr>
            <a:spLocks noGrp="1"/>
          </p:cNvSpPr>
          <p:nvPr>
            <p:ph type="body" sz="quarter" idx="25" hasCustomPrompt="1"/>
          </p:nvPr>
        </p:nvSpPr>
        <p:spPr>
          <a:xfrm>
            <a:off x="3928189" y="2288293"/>
            <a:ext cx="3771619" cy="657066"/>
          </a:xfrm>
          <a:prstGeom prst="rect">
            <a:avLst/>
          </a:prstGeom>
        </p:spPr>
        <p:txBody>
          <a:bodyPr lIns="0" tIns="108000" rIns="0" bIns="108000" anchor="t">
            <a:noAutofit/>
          </a:bodyPr>
          <a:lstStyle>
            <a:lvl1pPr marL="0" indent="0" algn="ctr">
              <a:lnSpc>
                <a:spcPts val="800"/>
              </a:lnSpc>
              <a:buNone/>
              <a:defRPr sz="1400">
                <a:latin typeface="+mj-lt"/>
              </a:defRPr>
            </a:lvl1pPr>
          </a:lstStyle>
          <a:p>
            <a:pPr lvl="0"/>
            <a:r>
              <a:rPr lang="en-US" dirty="0"/>
              <a:t>Click to edit text</a:t>
            </a:r>
          </a:p>
        </p:txBody>
      </p:sp>
      <p:sp>
        <p:nvSpPr>
          <p:cNvPr id="26" name="Text Placeholder 2">
            <a:extLst>
              <a:ext uri="{FF2B5EF4-FFF2-40B4-BE49-F238E27FC236}">
                <a16:creationId xmlns:a16="http://schemas.microsoft.com/office/drawing/2014/main" id="{9F6B2D7C-9DE2-4C43-9EB8-24E8FE975188}"/>
              </a:ext>
            </a:extLst>
          </p:cNvPr>
          <p:cNvSpPr>
            <a:spLocks noGrp="1"/>
          </p:cNvSpPr>
          <p:nvPr>
            <p:ph type="body" sz="quarter" idx="26" hasCustomPrompt="1"/>
          </p:nvPr>
        </p:nvSpPr>
        <p:spPr>
          <a:xfrm>
            <a:off x="3928189" y="3541262"/>
            <a:ext cx="3771620" cy="657066"/>
          </a:xfrm>
          <a:prstGeom prst="rect">
            <a:avLst/>
          </a:prstGeom>
        </p:spPr>
        <p:txBody>
          <a:bodyPr lIns="0" tIns="108000" rIns="0" bIns="108000" anchor="t">
            <a:noAutofit/>
          </a:bodyPr>
          <a:lstStyle>
            <a:lvl1pPr marL="0" indent="0" algn="ctr">
              <a:lnSpc>
                <a:spcPts val="800"/>
              </a:lnSpc>
              <a:buNone/>
              <a:defRPr sz="1400">
                <a:latin typeface="+mj-lt"/>
              </a:defRPr>
            </a:lvl1pPr>
          </a:lstStyle>
          <a:p>
            <a:pPr lvl="0"/>
            <a:r>
              <a:rPr lang="en-US" dirty="0"/>
              <a:t>Click to edit text</a:t>
            </a:r>
          </a:p>
        </p:txBody>
      </p:sp>
      <p:sp>
        <p:nvSpPr>
          <p:cNvPr id="35" name="Footer Placeholder 4">
            <a:extLst>
              <a:ext uri="{FF2B5EF4-FFF2-40B4-BE49-F238E27FC236}">
                <a16:creationId xmlns:a16="http://schemas.microsoft.com/office/drawing/2014/main" id="{15C7A406-EEAE-45A0-B148-EFB6F249F59E}"/>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 name="Slide Number Placeholder 5">
            <a:extLst>
              <a:ext uri="{FF2B5EF4-FFF2-40B4-BE49-F238E27FC236}">
                <a16:creationId xmlns:a16="http://schemas.microsoft.com/office/drawing/2014/main" id="{02B2F7F1-05EF-4074-9D69-78BA224E3815}"/>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sp>
        <p:nvSpPr>
          <p:cNvPr id="2" name="Title Placeholder 1">
            <a:extLst>
              <a:ext uri="{FF2B5EF4-FFF2-40B4-BE49-F238E27FC236}">
                <a16:creationId xmlns:a16="http://schemas.microsoft.com/office/drawing/2014/main" id="{3A08FF00-3541-DE73-2122-451DD8973016}"/>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 name="Subtitle 2">
            <a:extLst>
              <a:ext uri="{FF2B5EF4-FFF2-40B4-BE49-F238E27FC236}">
                <a16:creationId xmlns:a16="http://schemas.microsoft.com/office/drawing/2014/main" id="{D4434645-0638-8B8E-5CD2-5CAD92C48D37}"/>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239976717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image left_Sand">
    <p:bg>
      <p:bgPr>
        <a:solidFill>
          <a:schemeClr val="bg2"/>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9A68D77-F133-8065-C7DF-393010E06135}"/>
              </a:ext>
            </a:extLst>
          </p:cNvPr>
          <p:cNvSpPr>
            <a:spLocks noGrp="1"/>
          </p:cNvSpPr>
          <p:nvPr>
            <p:ph type="pic" sz="quarter" idx="31"/>
          </p:nvPr>
        </p:nvSpPr>
        <p:spPr>
          <a:xfrm>
            <a:off x="0" y="-6166"/>
            <a:ext cx="6117360" cy="68641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 name="connsiteX0" fmla="*/ 0 w 14832"/>
              <a:gd name="connsiteY0" fmla="*/ 0 h 10013"/>
              <a:gd name="connsiteX1" fmla="*/ 14832 w 14832"/>
              <a:gd name="connsiteY1" fmla="*/ 3 h 10013"/>
              <a:gd name="connsiteX2" fmla="*/ 14832 w 14832"/>
              <a:gd name="connsiteY2" fmla="*/ 10013 h 10013"/>
              <a:gd name="connsiteX3" fmla="*/ 1 w 14832"/>
              <a:gd name="connsiteY3" fmla="*/ 10013 h 10013"/>
              <a:gd name="connsiteX4" fmla="*/ 0 w 14832"/>
              <a:gd name="connsiteY4" fmla="*/ 0 h 10013"/>
              <a:gd name="connsiteX0" fmla="*/ 0 w 14832"/>
              <a:gd name="connsiteY0" fmla="*/ 0 h 10013"/>
              <a:gd name="connsiteX1" fmla="*/ 14832 w 14832"/>
              <a:gd name="connsiteY1" fmla="*/ 3 h 10013"/>
              <a:gd name="connsiteX2" fmla="*/ 11137 w 14832"/>
              <a:gd name="connsiteY2" fmla="*/ 9986 h 10013"/>
              <a:gd name="connsiteX3" fmla="*/ 1 w 14832"/>
              <a:gd name="connsiteY3" fmla="*/ 10013 h 10013"/>
              <a:gd name="connsiteX4" fmla="*/ 0 w 14832"/>
              <a:gd name="connsiteY4" fmla="*/ 0 h 10013"/>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 name="connsiteX0" fmla="*/ 0 w 14832"/>
              <a:gd name="connsiteY0" fmla="*/ 0 h 10019"/>
              <a:gd name="connsiteX1" fmla="*/ 14832 w 14832"/>
              <a:gd name="connsiteY1" fmla="*/ 3 h 10019"/>
              <a:gd name="connsiteX2" fmla="*/ 13784 w 14832"/>
              <a:gd name="connsiteY2" fmla="*/ 10019 h 10019"/>
              <a:gd name="connsiteX3" fmla="*/ 1 w 14832"/>
              <a:gd name="connsiteY3" fmla="*/ 10013 h 10019"/>
              <a:gd name="connsiteX4" fmla="*/ 0 w 14832"/>
              <a:gd name="connsiteY4" fmla="*/ 0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 h="10019">
                <a:moveTo>
                  <a:pt x="0" y="0"/>
                </a:moveTo>
                <a:lnTo>
                  <a:pt x="14832" y="3"/>
                </a:lnTo>
                <a:cubicBezTo>
                  <a:pt x="14438" y="3622"/>
                  <a:pt x="14123" y="6578"/>
                  <a:pt x="13784" y="10019"/>
                </a:cubicBezTo>
                <a:lnTo>
                  <a:pt x="1" y="10013"/>
                </a:lnTo>
                <a:cubicBezTo>
                  <a:pt x="1" y="6675"/>
                  <a:pt x="0" y="3338"/>
                  <a:pt x="0" y="0"/>
                </a:cubicBezTo>
                <a:close/>
              </a:path>
            </a:pathLst>
          </a:custGeom>
          <a:solidFill>
            <a:schemeClr val="accent6"/>
          </a:solidFill>
        </p:spPr>
        <p:txBody>
          <a:bodyPr anchor="ctr"/>
          <a:lstStyle>
            <a:lvl1pPr marL="0" indent="0" algn="ctr">
              <a:buNone/>
              <a:defRPr>
                <a:solidFill>
                  <a:schemeClr val="accent6"/>
                </a:solidFill>
              </a:defRPr>
            </a:lvl1pPr>
          </a:lstStyle>
          <a:p>
            <a:r>
              <a:rPr lang="da-DK"/>
              <a:t>Klik på ikonet for at tilføje et billede</a:t>
            </a:r>
            <a:endParaRPr lang="da-DK" dirty="0"/>
          </a:p>
        </p:txBody>
      </p:sp>
      <p:sp>
        <p:nvSpPr>
          <p:cNvPr id="5" name="Pladsholder til diasnummer 4" hidden="1"/>
          <p:cNvSpPr>
            <a:spLocks noGrp="1" noRot="1" noMove="1" noResize="1" noEditPoints="1" noAdjustHandles="1" noChangeArrowheads="1" noChangeShapeType="1"/>
          </p:cNvSpPr>
          <p:nvPr>
            <p:ph type="sldNum" sz="quarter" idx="12"/>
          </p:nvPr>
        </p:nvSpPr>
        <p:spPr>
          <a:xfrm>
            <a:off x="0" y="6912000"/>
            <a:ext cx="0" cy="0"/>
          </a:xfrm>
          <a:prstGeom prst="rect">
            <a:avLst/>
          </a:prstGeom>
          <a:ln>
            <a:noFill/>
          </a:ln>
        </p:spPr>
        <p:txBody>
          <a:bodyPr/>
          <a:lstStyle>
            <a:lvl1pPr>
              <a:defRPr sz="100"/>
            </a:lvl1pPr>
          </a:lstStyle>
          <a:p>
            <a:fld id="{A5233A84-9795-45AA-8943-589A90EE2688}" type="slidenum">
              <a:rPr lang="da-DK" smtClean="0"/>
              <a:t>‹nr.›</a:t>
            </a:fld>
            <a:endParaRPr lang="da-DK"/>
          </a:p>
        </p:txBody>
      </p:sp>
      <p:sp>
        <p:nvSpPr>
          <p:cNvPr id="3" name="Text Placeholder 3">
            <a:extLst>
              <a:ext uri="{FF2B5EF4-FFF2-40B4-BE49-F238E27FC236}">
                <a16:creationId xmlns:a16="http://schemas.microsoft.com/office/drawing/2014/main" id="{6AE44BA1-B474-2157-5A92-22AF891565F3}"/>
              </a:ext>
            </a:extLst>
          </p:cNvPr>
          <p:cNvSpPr>
            <a:spLocks noGrp="1"/>
          </p:cNvSpPr>
          <p:nvPr>
            <p:ph type="body" sz="quarter" idx="23" hasCustomPrompt="1"/>
          </p:nvPr>
        </p:nvSpPr>
        <p:spPr>
          <a:xfrm>
            <a:off x="6433200" y="1079999"/>
            <a:ext cx="5400000" cy="257983"/>
          </a:xfrm>
          <a:prstGeom prst="rect">
            <a:avLst/>
          </a:prstGeom>
          <a:noFill/>
        </p:spPr>
        <p:txBody>
          <a:bodyPr wrap="square" lIns="0" tIns="0" rIns="0" bIns="0">
            <a:noAutofit/>
          </a:bodyPr>
          <a:lstStyle>
            <a:lvl1pPr marL="0" marR="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sz="1200" b="1">
                <a:solidFill>
                  <a:schemeClr val="accent5"/>
                </a:solidFill>
                <a:latin typeface="Aptos" panose="020B0004020202020204" pitchFamily="34" charset="0"/>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r>
              <a:rPr lang="en-US" dirty="0"/>
              <a:t>CLICK TO EDIT SUBHEADING</a:t>
            </a:r>
          </a:p>
          <a:p>
            <a:pPr marL="0" marR="0" lvl="0" indent="0" algn="l" defTabSz="914400" rtl="0" eaLnBrk="1" fontAlgn="auto" latinLnBrk="0" hangingPunct="1">
              <a:lnSpc>
                <a:spcPts val="1400"/>
              </a:lnSpc>
              <a:spcBef>
                <a:spcPts val="900"/>
              </a:spcBef>
              <a:spcAft>
                <a:spcPts val="0"/>
              </a:spcAft>
              <a:buClrTx/>
              <a:buSzTx/>
              <a:buFont typeface="Arial" panose="020B0604020202020204" pitchFamily="34" charset="0"/>
              <a:buNone/>
              <a:tabLst/>
              <a:defRPr/>
            </a:pPr>
            <a:endParaRPr lang="en-US" dirty="0"/>
          </a:p>
        </p:txBody>
      </p:sp>
      <p:sp>
        <p:nvSpPr>
          <p:cNvPr id="4" name="Text Placeholder 3">
            <a:extLst>
              <a:ext uri="{FF2B5EF4-FFF2-40B4-BE49-F238E27FC236}">
                <a16:creationId xmlns:a16="http://schemas.microsoft.com/office/drawing/2014/main" id="{8F3563C2-C69A-CD94-93D5-05DEDF3FA4AF}"/>
              </a:ext>
            </a:extLst>
          </p:cNvPr>
          <p:cNvSpPr>
            <a:spLocks noGrp="1"/>
          </p:cNvSpPr>
          <p:nvPr>
            <p:ph type="body" sz="quarter" idx="22" hasCustomPrompt="1"/>
          </p:nvPr>
        </p:nvSpPr>
        <p:spPr>
          <a:xfrm>
            <a:off x="6433200" y="360000"/>
            <a:ext cx="5400000" cy="648000"/>
          </a:xfrm>
          <a:prstGeom prst="rect">
            <a:avLst/>
          </a:prstGeom>
          <a:noFill/>
        </p:spPr>
        <p:txBody>
          <a:bodyPr wrap="square" lIns="0" tIns="0" rIns="0" bIns="0" anchor="t">
            <a:noAutofit/>
          </a:bodyPr>
          <a:lstStyle>
            <a:lvl1pPr marL="0" marR="0" indent="0" algn="l" defTabSz="914400" rtl="0" eaLnBrk="1" fontAlgn="auto" latinLnBrk="0" hangingPunct="1">
              <a:lnSpc>
                <a:spcPts val="2600"/>
              </a:lnSpc>
              <a:spcBef>
                <a:spcPts val="900"/>
              </a:spcBef>
              <a:spcAft>
                <a:spcPts val="0"/>
              </a:spcAft>
              <a:buClrTx/>
              <a:buSzTx/>
              <a:buFont typeface="Arial" panose="020B0604020202020204" pitchFamily="34" charset="0"/>
              <a:buNone/>
              <a:tabLst/>
              <a:defRPr sz="2200">
                <a:solidFill>
                  <a:schemeClr val="accent5"/>
                </a:solidFill>
                <a:latin typeface="+mj-lt"/>
                <a:ea typeface="Segoe UI Black" panose="020B0A02040204020203" pitchFamily="34" charset="0"/>
                <a:cs typeface="Aptos Serif" panose="02020604070405020304" pitchFamily="18" charset="0"/>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Content image left: Click to edit text</a:t>
            </a:r>
          </a:p>
        </p:txBody>
      </p:sp>
      <p:sp>
        <p:nvSpPr>
          <p:cNvPr id="12" name="Text Placeholder 4">
            <a:extLst>
              <a:ext uri="{FF2B5EF4-FFF2-40B4-BE49-F238E27FC236}">
                <a16:creationId xmlns:a16="http://schemas.microsoft.com/office/drawing/2014/main" id="{4AF34229-344C-5122-091A-579C29950A09}"/>
              </a:ext>
            </a:extLst>
          </p:cNvPr>
          <p:cNvSpPr>
            <a:spLocks noGrp="1"/>
          </p:cNvSpPr>
          <p:nvPr>
            <p:ph type="body" sz="quarter" idx="26" hasCustomPrompt="1"/>
          </p:nvPr>
        </p:nvSpPr>
        <p:spPr>
          <a:xfrm>
            <a:off x="6433200" y="1409982"/>
            <a:ext cx="5400000" cy="4783606"/>
          </a:xfrm>
          <a:prstGeom prst="rect">
            <a:avLst/>
          </a:prstGeom>
          <a:noFill/>
        </p:spPr>
        <p:txBody>
          <a:bodyPr wrap="square" lIns="0" tIns="0" rIns="0" bIns="0">
            <a:noAutofit/>
          </a:bodyPr>
          <a:lstStyle>
            <a:lvl1pPr marL="0" marR="0" indent="0" algn="l" defTabSz="914400" rtl="0" eaLnBrk="1" fontAlgn="auto" latinLnBrk="0" hangingPunct="1">
              <a:lnSpc>
                <a:spcPts val="1700"/>
              </a:lnSpc>
              <a:spcBef>
                <a:spcPts val="900"/>
              </a:spcBef>
              <a:spcAft>
                <a:spcPts val="0"/>
              </a:spcAft>
              <a:buClrTx/>
              <a:buSzTx/>
              <a:buFont typeface="+mj-lt"/>
              <a:buNone/>
              <a:tabLst/>
              <a:defRPr lang="da-DK" sz="1400" smtClean="0">
                <a:solidFill>
                  <a:schemeClr val="accent5"/>
                </a:solidFill>
                <a:effectLst/>
              </a:defRPr>
            </a:lvl1pPr>
            <a:lvl2pPr marL="0" indent="0">
              <a:spcBef>
                <a:spcPts val="900"/>
              </a:spcBef>
              <a:buNone/>
              <a:defRPr>
                <a:latin typeface="+mj-lt"/>
              </a:defRPr>
            </a:lvl2pPr>
            <a:lvl3pPr marL="542925" indent="0">
              <a:spcBef>
                <a:spcPts val="900"/>
              </a:spcBef>
              <a:buNone/>
              <a:defRPr>
                <a:latin typeface="+mj-lt"/>
              </a:defRPr>
            </a:lvl3pPr>
            <a:lvl4pPr marL="990600" indent="0">
              <a:spcBef>
                <a:spcPts val="900"/>
              </a:spcBef>
              <a:buNone/>
              <a:defRPr>
                <a:latin typeface="+mj-lt"/>
              </a:defRPr>
            </a:lvl4pPr>
            <a:lvl5pPr marL="1438275" indent="0">
              <a:spcBef>
                <a:spcPts val="900"/>
              </a:spcBef>
              <a:buNone/>
              <a:defRPr>
                <a:latin typeface="+mj-lt"/>
              </a:defRPr>
            </a:lvl5pPr>
          </a:lstStyle>
          <a:p>
            <a:pPr lvl="0"/>
            <a:r>
              <a:rPr lang="en-US" dirty="0"/>
              <a:t>Click to edit text styles</a:t>
            </a:r>
          </a:p>
        </p:txBody>
      </p:sp>
      <p:sp>
        <p:nvSpPr>
          <p:cNvPr id="2" name="Slide Number Placeholder 5">
            <a:extLst>
              <a:ext uri="{FF2B5EF4-FFF2-40B4-BE49-F238E27FC236}">
                <a16:creationId xmlns:a16="http://schemas.microsoft.com/office/drawing/2014/main" id="{EC42CF29-8D95-AC3A-16B9-680EB080949B}"/>
              </a:ext>
            </a:extLst>
          </p:cNvPr>
          <p:cNvSpPr txBox="1">
            <a:spLocks/>
          </p:cNvSpPr>
          <p:nvPr/>
        </p:nvSpPr>
        <p:spPr>
          <a:xfrm>
            <a:off x="0" y="6300000"/>
            <a:ext cx="327914" cy="365125"/>
          </a:xfrm>
          <a:prstGeom prst="rect">
            <a:avLst/>
          </a:prstGeom>
        </p:spPr>
        <p:txBody>
          <a:bodyPr vert="horz" lIns="0" tIns="0" rIns="0" bIns="0" rtlCol="0" anchor="b">
            <a:noAutofit/>
          </a:bodyPr>
          <a:lstStyle>
            <a:defPPr>
              <a:defRPr lang="da-DK"/>
            </a:defPPr>
            <a:lvl1pPr marL="0" algn="r" defTabSz="914400" rtl="0" eaLnBrk="1" latinLnBrk="0" hangingPunct="1">
              <a:defRPr sz="800" kern="1200">
                <a:solidFill>
                  <a:schemeClr val="tx1"/>
                </a:solidFill>
                <a:latin typeface="Aptos Serif" panose="02020604070405020304" pitchFamily="18" charset="0"/>
                <a:ea typeface="+mn-ea"/>
                <a:cs typeface="Aptos Serif" panose="0202060407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accent5"/>
                </a:solidFill>
              </a:rPr>
              <a:pPr/>
              <a:t>‹nr.›</a:t>
            </a:fld>
            <a:endParaRPr lang="en-GB" dirty="0">
              <a:solidFill>
                <a:schemeClr val="accent5"/>
              </a:solidFill>
            </a:endParaRPr>
          </a:p>
        </p:txBody>
      </p:sp>
      <p:sp>
        <p:nvSpPr>
          <p:cNvPr id="8" name="Logo on top">
            <a:extLst>
              <a:ext uri="{FF2B5EF4-FFF2-40B4-BE49-F238E27FC236}">
                <a16:creationId xmlns:a16="http://schemas.microsoft.com/office/drawing/2014/main" id="{3A89A4DA-47D9-E789-0DC2-D99C249CB362}"/>
              </a:ext>
              <a:ext uri="{C183D7F6-B498-43B3-948B-1728B52AA6E4}">
                <adec:decorative xmlns:adec="http://schemas.microsoft.com/office/drawing/2017/decorative" val="1"/>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400">
                <a:solidFill>
                  <a:schemeClr val="accent5"/>
                </a:solidFill>
                <a:latin typeface="Aptos" panose="020B0004020202020204" pitchFamily="34" charset="0"/>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Tree>
    <p:extLst>
      <p:ext uri="{BB962C8B-B14F-4D97-AF65-F5344CB8AC3E}">
        <p14:creationId xmlns:p14="http://schemas.microsoft.com/office/powerpoint/2010/main" val="340175287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Time journey">
    <p:spTree>
      <p:nvGrpSpPr>
        <p:cNvPr id="1" name=""/>
        <p:cNvGrpSpPr/>
        <p:nvPr/>
      </p:nvGrpSpPr>
      <p:grpSpPr>
        <a:xfrm>
          <a:off x="0" y="0"/>
          <a:ext cx="0" cy="0"/>
          <a:chOff x="0" y="0"/>
          <a:chExt cx="0" cy="0"/>
        </a:xfrm>
      </p:grpSpPr>
      <p:sp>
        <p:nvSpPr>
          <p:cNvPr id="35" name="Footer Placeholder 4">
            <a:extLst>
              <a:ext uri="{FF2B5EF4-FFF2-40B4-BE49-F238E27FC236}">
                <a16:creationId xmlns:a16="http://schemas.microsoft.com/office/drawing/2014/main" id="{15C7A406-EEAE-45A0-B148-EFB6F249F59E}"/>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 name="Slide Number Placeholder 5">
            <a:extLst>
              <a:ext uri="{FF2B5EF4-FFF2-40B4-BE49-F238E27FC236}">
                <a16:creationId xmlns:a16="http://schemas.microsoft.com/office/drawing/2014/main" id="{02B2F7F1-05EF-4074-9D69-78BA224E3815}"/>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cxnSp>
        <p:nvCxnSpPr>
          <p:cNvPr id="16" name="Straight Connector 15">
            <a:extLst>
              <a:ext uri="{FF2B5EF4-FFF2-40B4-BE49-F238E27FC236}">
                <a16:creationId xmlns:a16="http://schemas.microsoft.com/office/drawing/2014/main" id="{40D5E480-A1CB-4736-BA22-FB9C7E588C02}"/>
              </a:ext>
            </a:extLst>
          </p:cNvPr>
          <p:cNvCxnSpPr>
            <a:cxnSpLocks/>
          </p:cNvCxnSpPr>
          <p:nvPr/>
        </p:nvCxnSpPr>
        <p:spPr>
          <a:xfrm>
            <a:off x="359400" y="2058487"/>
            <a:ext cx="11473200" cy="0"/>
          </a:xfrm>
          <a:prstGeom prst="line">
            <a:avLst/>
          </a:prstGeom>
          <a:ln w="12700">
            <a:solidFill>
              <a:schemeClr val="accent5"/>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F88611-6229-45AF-B65C-691CE28299CC}"/>
              </a:ext>
            </a:extLst>
          </p:cNvPr>
          <p:cNvCxnSpPr>
            <a:cxnSpLocks/>
          </p:cNvCxnSpPr>
          <p:nvPr/>
        </p:nvCxnSpPr>
        <p:spPr>
          <a:xfrm>
            <a:off x="1263300"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00992E-70BD-41F5-9273-5EF4E07E1020}"/>
              </a:ext>
            </a:extLst>
          </p:cNvPr>
          <p:cNvCxnSpPr>
            <a:cxnSpLocks/>
          </p:cNvCxnSpPr>
          <p:nvPr/>
        </p:nvCxnSpPr>
        <p:spPr>
          <a:xfrm>
            <a:off x="3190313"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FD88FF-08A4-45C0-A6DC-9734DD8FA4FC}"/>
              </a:ext>
            </a:extLst>
          </p:cNvPr>
          <p:cNvCxnSpPr>
            <a:cxnSpLocks/>
          </p:cNvCxnSpPr>
          <p:nvPr/>
        </p:nvCxnSpPr>
        <p:spPr>
          <a:xfrm>
            <a:off x="5117325"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54BB4BB-2E63-4394-90C3-6D3550EB5CAB}"/>
              </a:ext>
            </a:extLst>
          </p:cNvPr>
          <p:cNvCxnSpPr>
            <a:cxnSpLocks/>
          </p:cNvCxnSpPr>
          <p:nvPr/>
        </p:nvCxnSpPr>
        <p:spPr>
          <a:xfrm>
            <a:off x="7057885"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A369B03-A851-4F11-B927-515C52070A42}"/>
              </a:ext>
            </a:extLst>
          </p:cNvPr>
          <p:cNvCxnSpPr>
            <a:cxnSpLocks/>
          </p:cNvCxnSpPr>
          <p:nvPr/>
        </p:nvCxnSpPr>
        <p:spPr>
          <a:xfrm>
            <a:off x="8984898"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13FF823-DFA7-412E-996A-EED30838FB13}"/>
              </a:ext>
            </a:extLst>
          </p:cNvPr>
          <p:cNvCxnSpPr>
            <a:cxnSpLocks/>
          </p:cNvCxnSpPr>
          <p:nvPr/>
        </p:nvCxnSpPr>
        <p:spPr>
          <a:xfrm>
            <a:off x="10945778"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5E90BCB-6853-42B1-A58E-CB7253B801E8}"/>
              </a:ext>
            </a:extLst>
          </p:cNvPr>
          <p:cNvGrpSpPr/>
          <p:nvPr/>
        </p:nvGrpSpPr>
        <p:grpSpPr>
          <a:xfrm>
            <a:off x="359400" y="2295553"/>
            <a:ext cx="11473200" cy="3357873"/>
            <a:chOff x="438150" y="1937173"/>
            <a:chExt cx="11638198" cy="3357873"/>
          </a:xfrm>
        </p:grpSpPr>
        <p:sp>
          <p:nvSpPr>
            <p:cNvPr id="2" name="Rectangle 1">
              <a:extLst>
                <a:ext uri="{FF2B5EF4-FFF2-40B4-BE49-F238E27FC236}">
                  <a16:creationId xmlns:a16="http://schemas.microsoft.com/office/drawing/2014/main" id="{D5D8F871-58B9-4C28-B899-DD9C2A09CE14}"/>
                </a:ext>
              </a:extLst>
            </p:cNvPr>
            <p:cNvSpPr/>
            <p:nvPr/>
          </p:nvSpPr>
          <p:spPr>
            <a:xfrm>
              <a:off x="438150" y="1937173"/>
              <a:ext cx="1833798" cy="33534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33" name="Rectangle 32">
              <a:extLst>
                <a:ext uri="{FF2B5EF4-FFF2-40B4-BE49-F238E27FC236}">
                  <a16:creationId xmlns:a16="http://schemas.microsoft.com/office/drawing/2014/main" id="{B039E816-C332-468D-A352-6DACF5DBFB1B}"/>
                </a:ext>
              </a:extLst>
            </p:cNvPr>
            <p:cNvSpPr/>
            <p:nvPr/>
          </p:nvSpPr>
          <p:spPr>
            <a:xfrm>
              <a:off x="2399030" y="1941616"/>
              <a:ext cx="1833798" cy="335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37" name="Rectangle 36">
              <a:extLst>
                <a:ext uri="{FF2B5EF4-FFF2-40B4-BE49-F238E27FC236}">
                  <a16:creationId xmlns:a16="http://schemas.microsoft.com/office/drawing/2014/main" id="{99EA1B50-B131-4EBA-97A2-B46D1F154E26}"/>
                </a:ext>
              </a:extLst>
            </p:cNvPr>
            <p:cNvSpPr/>
            <p:nvPr/>
          </p:nvSpPr>
          <p:spPr>
            <a:xfrm>
              <a:off x="4359910" y="1937173"/>
              <a:ext cx="1833798" cy="3353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43" name="Rectangle 42">
              <a:extLst>
                <a:ext uri="{FF2B5EF4-FFF2-40B4-BE49-F238E27FC236}">
                  <a16:creationId xmlns:a16="http://schemas.microsoft.com/office/drawing/2014/main" id="{6E0F4CCB-FEDC-4402-AB36-E5C97ED6FB45}"/>
                </a:ext>
              </a:extLst>
            </p:cNvPr>
            <p:cNvSpPr/>
            <p:nvPr/>
          </p:nvSpPr>
          <p:spPr>
            <a:xfrm>
              <a:off x="6320790" y="1937173"/>
              <a:ext cx="1833798" cy="3353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46" name="Rectangle 45">
              <a:extLst>
                <a:ext uri="{FF2B5EF4-FFF2-40B4-BE49-F238E27FC236}">
                  <a16:creationId xmlns:a16="http://schemas.microsoft.com/office/drawing/2014/main" id="{50943C73-4A55-4C29-8FAE-575DD33DB3A0}"/>
                </a:ext>
              </a:extLst>
            </p:cNvPr>
            <p:cNvSpPr/>
            <p:nvPr/>
          </p:nvSpPr>
          <p:spPr>
            <a:xfrm>
              <a:off x="8281670" y="1937173"/>
              <a:ext cx="1833798" cy="33534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49" name="Rectangle 48">
              <a:extLst>
                <a:ext uri="{FF2B5EF4-FFF2-40B4-BE49-F238E27FC236}">
                  <a16:creationId xmlns:a16="http://schemas.microsoft.com/office/drawing/2014/main" id="{74A09345-E64E-4806-B9D0-F2F95DD724D4}"/>
                </a:ext>
              </a:extLst>
            </p:cNvPr>
            <p:cNvSpPr/>
            <p:nvPr/>
          </p:nvSpPr>
          <p:spPr>
            <a:xfrm>
              <a:off x="10242550" y="1937173"/>
              <a:ext cx="1833798" cy="335343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grpSp>
      <p:sp>
        <p:nvSpPr>
          <p:cNvPr id="60" name="Text Placeholder 2">
            <a:extLst>
              <a:ext uri="{FF2B5EF4-FFF2-40B4-BE49-F238E27FC236}">
                <a16:creationId xmlns:a16="http://schemas.microsoft.com/office/drawing/2014/main" id="{8A252B4D-EE39-491F-A829-8783C01EBD60}"/>
              </a:ext>
            </a:extLst>
          </p:cNvPr>
          <p:cNvSpPr>
            <a:spLocks noGrp="1"/>
          </p:cNvSpPr>
          <p:nvPr>
            <p:ph type="body" sz="quarter" idx="18" hasCustomPrompt="1"/>
          </p:nvPr>
        </p:nvSpPr>
        <p:spPr>
          <a:xfrm>
            <a:off x="462224" y="2384223"/>
            <a:ext cx="1580707" cy="369887"/>
          </a:xfrm>
          <a:prstGeom prst="rect">
            <a:avLst/>
          </a:prstGeom>
        </p:spPr>
        <p:txBody>
          <a:bodyPr lIns="0" tIns="0" rIns="0" bIns="0" anchor="t">
            <a:noAutofit/>
          </a:bodyPr>
          <a:lstStyle>
            <a:lvl1pPr marL="0" indent="0" algn="l">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61" name="Text Placeholder 2">
            <a:extLst>
              <a:ext uri="{FF2B5EF4-FFF2-40B4-BE49-F238E27FC236}">
                <a16:creationId xmlns:a16="http://schemas.microsoft.com/office/drawing/2014/main" id="{FFED530C-3C02-4B2D-8732-0C7AD64289B7}"/>
              </a:ext>
            </a:extLst>
          </p:cNvPr>
          <p:cNvSpPr>
            <a:spLocks noGrp="1"/>
          </p:cNvSpPr>
          <p:nvPr>
            <p:ph type="body" sz="quarter" idx="25" hasCustomPrompt="1"/>
          </p:nvPr>
        </p:nvSpPr>
        <p:spPr>
          <a:xfrm>
            <a:off x="474795" y="2863630"/>
            <a:ext cx="1580707" cy="2391241"/>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63" name="Text Placeholder 2">
            <a:extLst>
              <a:ext uri="{FF2B5EF4-FFF2-40B4-BE49-F238E27FC236}">
                <a16:creationId xmlns:a16="http://schemas.microsoft.com/office/drawing/2014/main" id="{721ED57A-71DB-4FB3-AD63-0B44B821A236}"/>
              </a:ext>
            </a:extLst>
          </p:cNvPr>
          <p:cNvSpPr>
            <a:spLocks noGrp="1"/>
          </p:cNvSpPr>
          <p:nvPr>
            <p:ph type="body" sz="quarter" idx="29" hasCustomPrompt="1"/>
          </p:nvPr>
        </p:nvSpPr>
        <p:spPr>
          <a:xfrm>
            <a:off x="2389235" y="2389631"/>
            <a:ext cx="1580707" cy="369887"/>
          </a:xfrm>
          <a:prstGeom prst="rect">
            <a:avLst/>
          </a:prstGeom>
        </p:spPr>
        <p:txBody>
          <a:bodyPr lIns="0" tIns="0" rIns="0" bIns="0" anchor="t">
            <a:noAutofit/>
          </a:bodyPr>
          <a:lstStyle>
            <a:lvl1pPr marL="0" indent="0" algn="l">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64" name="Text Placeholder 2">
            <a:extLst>
              <a:ext uri="{FF2B5EF4-FFF2-40B4-BE49-F238E27FC236}">
                <a16:creationId xmlns:a16="http://schemas.microsoft.com/office/drawing/2014/main" id="{6BDB9F7C-598D-434E-8DB2-6CE0CC4F54EB}"/>
              </a:ext>
            </a:extLst>
          </p:cNvPr>
          <p:cNvSpPr>
            <a:spLocks noGrp="1"/>
          </p:cNvSpPr>
          <p:nvPr>
            <p:ph type="body" sz="quarter" idx="30" hasCustomPrompt="1"/>
          </p:nvPr>
        </p:nvSpPr>
        <p:spPr>
          <a:xfrm>
            <a:off x="2401806" y="2869038"/>
            <a:ext cx="1580707" cy="2391241"/>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66" name="Text Placeholder 2">
            <a:extLst>
              <a:ext uri="{FF2B5EF4-FFF2-40B4-BE49-F238E27FC236}">
                <a16:creationId xmlns:a16="http://schemas.microsoft.com/office/drawing/2014/main" id="{FEDCE8C6-D962-41C9-BBF6-951A4E543102}"/>
              </a:ext>
            </a:extLst>
          </p:cNvPr>
          <p:cNvSpPr>
            <a:spLocks noGrp="1"/>
          </p:cNvSpPr>
          <p:nvPr>
            <p:ph type="body" sz="quarter" idx="32" hasCustomPrompt="1"/>
          </p:nvPr>
        </p:nvSpPr>
        <p:spPr>
          <a:xfrm>
            <a:off x="4329794" y="2384223"/>
            <a:ext cx="1580707" cy="369887"/>
          </a:xfrm>
          <a:prstGeom prst="rect">
            <a:avLst/>
          </a:prstGeom>
        </p:spPr>
        <p:txBody>
          <a:bodyPr lIns="0" tIns="0" rIns="0" bIns="0" anchor="t">
            <a:noAutofit/>
          </a:bodyPr>
          <a:lstStyle>
            <a:lvl1pPr marL="0" indent="0" algn="l">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67" name="Text Placeholder 2">
            <a:extLst>
              <a:ext uri="{FF2B5EF4-FFF2-40B4-BE49-F238E27FC236}">
                <a16:creationId xmlns:a16="http://schemas.microsoft.com/office/drawing/2014/main" id="{F1D5B88D-9CB8-4C49-9D78-AF3F258F043E}"/>
              </a:ext>
            </a:extLst>
          </p:cNvPr>
          <p:cNvSpPr>
            <a:spLocks noGrp="1"/>
          </p:cNvSpPr>
          <p:nvPr>
            <p:ph type="body" sz="quarter" idx="33" hasCustomPrompt="1"/>
          </p:nvPr>
        </p:nvSpPr>
        <p:spPr>
          <a:xfrm>
            <a:off x="4342365" y="2863630"/>
            <a:ext cx="1580707" cy="2391241"/>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69" name="Text Placeholder 2">
            <a:extLst>
              <a:ext uri="{FF2B5EF4-FFF2-40B4-BE49-F238E27FC236}">
                <a16:creationId xmlns:a16="http://schemas.microsoft.com/office/drawing/2014/main" id="{FD0FC1B6-EE16-44D7-9834-DF84A7ADEA71}"/>
              </a:ext>
            </a:extLst>
          </p:cNvPr>
          <p:cNvSpPr>
            <a:spLocks noGrp="1"/>
          </p:cNvSpPr>
          <p:nvPr>
            <p:ph type="body" sz="quarter" idx="35" hasCustomPrompt="1"/>
          </p:nvPr>
        </p:nvSpPr>
        <p:spPr>
          <a:xfrm>
            <a:off x="6256805" y="2389460"/>
            <a:ext cx="1580707" cy="369887"/>
          </a:xfrm>
          <a:prstGeom prst="rect">
            <a:avLst/>
          </a:prstGeom>
        </p:spPr>
        <p:txBody>
          <a:bodyPr lIns="0" tIns="0" rIns="0" bIns="0" anchor="t">
            <a:noAutofit/>
          </a:bodyPr>
          <a:lstStyle>
            <a:lvl1pPr marL="0" indent="0" algn="l">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70" name="Text Placeholder 2">
            <a:extLst>
              <a:ext uri="{FF2B5EF4-FFF2-40B4-BE49-F238E27FC236}">
                <a16:creationId xmlns:a16="http://schemas.microsoft.com/office/drawing/2014/main" id="{593F0B91-3DD7-4A01-8E42-F67898D31503}"/>
              </a:ext>
            </a:extLst>
          </p:cNvPr>
          <p:cNvSpPr>
            <a:spLocks noGrp="1"/>
          </p:cNvSpPr>
          <p:nvPr>
            <p:ph type="body" sz="quarter" idx="36" hasCustomPrompt="1"/>
          </p:nvPr>
        </p:nvSpPr>
        <p:spPr>
          <a:xfrm>
            <a:off x="6269376" y="2868867"/>
            <a:ext cx="1580707" cy="2391241"/>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72" name="Text Placeholder 2">
            <a:extLst>
              <a:ext uri="{FF2B5EF4-FFF2-40B4-BE49-F238E27FC236}">
                <a16:creationId xmlns:a16="http://schemas.microsoft.com/office/drawing/2014/main" id="{934BDF84-C0E3-4500-8ACE-521269D25EC6}"/>
              </a:ext>
            </a:extLst>
          </p:cNvPr>
          <p:cNvSpPr>
            <a:spLocks noGrp="1"/>
          </p:cNvSpPr>
          <p:nvPr>
            <p:ph type="body" sz="quarter" idx="38" hasCustomPrompt="1"/>
          </p:nvPr>
        </p:nvSpPr>
        <p:spPr>
          <a:xfrm>
            <a:off x="8184793" y="2384223"/>
            <a:ext cx="1580707" cy="369887"/>
          </a:xfrm>
          <a:prstGeom prst="rect">
            <a:avLst/>
          </a:prstGeom>
        </p:spPr>
        <p:txBody>
          <a:bodyPr lIns="0" tIns="0" rIns="0" bIns="0" anchor="t">
            <a:noAutofit/>
          </a:bodyPr>
          <a:lstStyle>
            <a:lvl1pPr marL="0" indent="0" algn="l">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73" name="Text Placeholder 2">
            <a:extLst>
              <a:ext uri="{FF2B5EF4-FFF2-40B4-BE49-F238E27FC236}">
                <a16:creationId xmlns:a16="http://schemas.microsoft.com/office/drawing/2014/main" id="{DD21C2D0-AAD3-4429-9469-F238696350AC}"/>
              </a:ext>
            </a:extLst>
          </p:cNvPr>
          <p:cNvSpPr>
            <a:spLocks noGrp="1"/>
          </p:cNvSpPr>
          <p:nvPr>
            <p:ph type="body" sz="quarter" idx="39" hasCustomPrompt="1"/>
          </p:nvPr>
        </p:nvSpPr>
        <p:spPr>
          <a:xfrm>
            <a:off x="8197364" y="2863630"/>
            <a:ext cx="1580707" cy="2391241"/>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75" name="Text Placeholder 2">
            <a:extLst>
              <a:ext uri="{FF2B5EF4-FFF2-40B4-BE49-F238E27FC236}">
                <a16:creationId xmlns:a16="http://schemas.microsoft.com/office/drawing/2014/main" id="{A7BB669C-C081-4259-AF0C-C7B25CF9291A}"/>
              </a:ext>
            </a:extLst>
          </p:cNvPr>
          <p:cNvSpPr>
            <a:spLocks noGrp="1"/>
          </p:cNvSpPr>
          <p:nvPr>
            <p:ph type="body" sz="quarter" idx="41" hasCustomPrompt="1"/>
          </p:nvPr>
        </p:nvSpPr>
        <p:spPr>
          <a:xfrm>
            <a:off x="10125775" y="2389460"/>
            <a:ext cx="1580707" cy="369887"/>
          </a:xfrm>
          <a:prstGeom prst="rect">
            <a:avLst/>
          </a:prstGeom>
        </p:spPr>
        <p:txBody>
          <a:bodyPr lIns="0" tIns="0" rIns="0" bIns="0" anchor="t">
            <a:noAutofit/>
          </a:bodyPr>
          <a:lstStyle>
            <a:lvl1pPr marL="0" indent="0" algn="l">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Click to edit title</a:t>
            </a:r>
            <a:endParaRPr lang="da-DK" dirty="0"/>
          </a:p>
        </p:txBody>
      </p:sp>
      <p:sp>
        <p:nvSpPr>
          <p:cNvPr id="76" name="Text Placeholder 2">
            <a:extLst>
              <a:ext uri="{FF2B5EF4-FFF2-40B4-BE49-F238E27FC236}">
                <a16:creationId xmlns:a16="http://schemas.microsoft.com/office/drawing/2014/main" id="{E9FE2C79-00FA-49BF-9A0B-430107FA39C5}"/>
              </a:ext>
            </a:extLst>
          </p:cNvPr>
          <p:cNvSpPr>
            <a:spLocks noGrp="1"/>
          </p:cNvSpPr>
          <p:nvPr>
            <p:ph type="body" sz="quarter" idx="42" hasCustomPrompt="1"/>
          </p:nvPr>
        </p:nvSpPr>
        <p:spPr>
          <a:xfrm>
            <a:off x="10138346" y="2868867"/>
            <a:ext cx="1580707" cy="2391241"/>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77" name="Text Placeholder 2">
            <a:extLst>
              <a:ext uri="{FF2B5EF4-FFF2-40B4-BE49-F238E27FC236}">
                <a16:creationId xmlns:a16="http://schemas.microsoft.com/office/drawing/2014/main" id="{FBD9410A-F743-46C6-844E-3569E1A146FD}"/>
              </a:ext>
            </a:extLst>
          </p:cNvPr>
          <p:cNvSpPr>
            <a:spLocks noGrp="1"/>
          </p:cNvSpPr>
          <p:nvPr>
            <p:ph type="body" sz="quarter" idx="43"/>
          </p:nvPr>
        </p:nvSpPr>
        <p:spPr>
          <a:xfrm>
            <a:off x="474795" y="156664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da-DK"/>
              <a:t>Klik for at redigere teksttypografierne i masteren</a:t>
            </a:r>
          </a:p>
        </p:txBody>
      </p:sp>
      <p:sp>
        <p:nvSpPr>
          <p:cNvPr id="78" name="Text Placeholder 2">
            <a:extLst>
              <a:ext uri="{FF2B5EF4-FFF2-40B4-BE49-F238E27FC236}">
                <a16:creationId xmlns:a16="http://schemas.microsoft.com/office/drawing/2014/main" id="{17669F44-E074-43ED-8A86-A1939B85905C}"/>
              </a:ext>
            </a:extLst>
          </p:cNvPr>
          <p:cNvSpPr>
            <a:spLocks noGrp="1"/>
          </p:cNvSpPr>
          <p:nvPr>
            <p:ph type="body" sz="quarter" idx="44"/>
          </p:nvPr>
        </p:nvSpPr>
        <p:spPr>
          <a:xfrm>
            <a:off x="2399743" y="1563765"/>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da-DK"/>
              <a:t>Klik for at redigere teksttypografierne i masteren</a:t>
            </a:r>
          </a:p>
        </p:txBody>
      </p:sp>
      <p:sp>
        <p:nvSpPr>
          <p:cNvPr id="79" name="Text Placeholder 2">
            <a:extLst>
              <a:ext uri="{FF2B5EF4-FFF2-40B4-BE49-F238E27FC236}">
                <a16:creationId xmlns:a16="http://schemas.microsoft.com/office/drawing/2014/main" id="{910537CB-CC9D-4A8B-A4C5-611093D9307D}"/>
              </a:ext>
            </a:extLst>
          </p:cNvPr>
          <p:cNvSpPr>
            <a:spLocks noGrp="1"/>
          </p:cNvSpPr>
          <p:nvPr>
            <p:ph type="body" sz="quarter" idx="45"/>
          </p:nvPr>
        </p:nvSpPr>
        <p:spPr>
          <a:xfrm>
            <a:off x="4326971" y="156089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da-DK"/>
              <a:t>Klik for at redigere teksttypografierne i masteren</a:t>
            </a:r>
          </a:p>
        </p:txBody>
      </p:sp>
      <p:sp>
        <p:nvSpPr>
          <p:cNvPr id="80" name="Text Placeholder 2">
            <a:extLst>
              <a:ext uri="{FF2B5EF4-FFF2-40B4-BE49-F238E27FC236}">
                <a16:creationId xmlns:a16="http://schemas.microsoft.com/office/drawing/2014/main" id="{3DF917E8-958D-4276-86FA-AA4F926710BC}"/>
              </a:ext>
            </a:extLst>
          </p:cNvPr>
          <p:cNvSpPr>
            <a:spLocks noGrp="1"/>
          </p:cNvSpPr>
          <p:nvPr>
            <p:ph type="body" sz="quarter" idx="46"/>
          </p:nvPr>
        </p:nvSpPr>
        <p:spPr>
          <a:xfrm>
            <a:off x="6253983" y="156089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da-DK"/>
              <a:t>Klik for at redigere teksttypografierne i masteren</a:t>
            </a:r>
          </a:p>
        </p:txBody>
      </p:sp>
      <p:sp>
        <p:nvSpPr>
          <p:cNvPr id="81" name="Text Placeholder 2">
            <a:extLst>
              <a:ext uri="{FF2B5EF4-FFF2-40B4-BE49-F238E27FC236}">
                <a16:creationId xmlns:a16="http://schemas.microsoft.com/office/drawing/2014/main" id="{57B5B9E5-47F2-4D93-8AB6-34A24E48D252}"/>
              </a:ext>
            </a:extLst>
          </p:cNvPr>
          <p:cNvSpPr>
            <a:spLocks noGrp="1"/>
          </p:cNvSpPr>
          <p:nvPr>
            <p:ph type="body" sz="quarter" idx="47"/>
          </p:nvPr>
        </p:nvSpPr>
        <p:spPr>
          <a:xfrm>
            <a:off x="8179147" y="1566640"/>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da-DK"/>
              <a:t>Klik for at redigere teksttypografierne i masteren</a:t>
            </a:r>
          </a:p>
        </p:txBody>
      </p:sp>
      <p:sp>
        <p:nvSpPr>
          <p:cNvPr id="82" name="Text Placeholder 2">
            <a:extLst>
              <a:ext uri="{FF2B5EF4-FFF2-40B4-BE49-F238E27FC236}">
                <a16:creationId xmlns:a16="http://schemas.microsoft.com/office/drawing/2014/main" id="{9E477B34-0A0A-498A-BA86-1E52EE14AFBA}"/>
              </a:ext>
            </a:extLst>
          </p:cNvPr>
          <p:cNvSpPr>
            <a:spLocks noGrp="1"/>
          </p:cNvSpPr>
          <p:nvPr>
            <p:ph type="body" sz="quarter" idx="48"/>
          </p:nvPr>
        </p:nvSpPr>
        <p:spPr>
          <a:xfrm>
            <a:off x="10160737" y="1560881"/>
            <a:ext cx="1580707" cy="369887"/>
          </a:xfrm>
          <a:prstGeom prst="rect">
            <a:avLst/>
          </a:prstGeom>
        </p:spPr>
        <p:txBody>
          <a:bodyPr lIns="0" tIns="0" rIns="0" bIns="0" anchor="b">
            <a:noAutofit/>
          </a:bodyPr>
          <a:lstStyle>
            <a:lvl1pPr marL="0" indent="0" algn="ctr">
              <a:buNone/>
              <a:defRPr sz="1200">
                <a:solidFill>
                  <a:schemeClr val="tx2"/>
                </a:solidFill>
                <a:latin typeface="Aptos" panose="020B0004020202020204" pitchFamily="34" charset="0"/>
                <a:ea typeface="Segoe UI Black" panose="020B0A02040204020203" pitchFamily="34" charset="0"/>
              </a:defRPr>
            </a:lvl1pPr>
          </a:lstStyle>
          <a:p>
            <a:pPr lvl="0"/>
            <a:r>
              <a:rPr lang="da-DK"/>
              <a:t>Klik for at redigere teksttypografierne i masteren</a:t>
            </a:r>
          </a:p>
        </p:txBody>
      </p:sp>
      <p:sp>
        <p:nvSpPr>
          <p:cNvPr id="3" name="Title Placeholder 1">
            <a:extLst>
              <a:ext uri="{FF2B5EF4-FFF2-40B4-BE49-F238E27FC236}">
                <a16:creationId xmlns:a16="http://schemas.microsoft.com/office/drawing/2014/main" id="{1102B63C-A81E-7BBD-C969-83CB2520B6E5}"/>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 name="Subtitle 2">
            <a:extLst>
              <a:ext uri="{FF2B5EF4-FFF2-40B4-BE49-F238E27FC236}">
                <a16:creationId xmlns:a16="http://schemas.microsoft.com/office/drawing/2014/main" id="{27993950-27AB-2D37-D24D-9309801F468B}"/>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659519444"/>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Time journey">
    <p:spTree>
      <p:nvGrpSpPr>
        <p:cNvPr id="1" name=""/>
        <p:cNvGrpSpPr/>
        <p:nvPr/>
      </p:nvGrpSpPr>
      <p:grpSpPr>
        <a:xfrm>
          <a:off x="0" y="0"/>
          <a:ext cx="0" cy="0"/>
          <a:chOff x="0" y="0"/>
          <a:chExt cx="0" cy="0"/>
        </a:xfrm>
      </p:grpSpPr>
      <p:sp>
        <p:nvSpPr>
          <p:cNvPr id="35" name="Footer Placeholder 4">
            <a:extLst>
              <a:ext uri="{FF2B5EF4-FFF2-40B4-BE49-F238E27FC236}">
                <a16:creationId xmlns:a16="http://schemas.microsoft.com/office/drawing/2014/main" id="{15C7A406-EEAE-45A0-B148-EFB6F249F59E}"/>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 name="Slide Number Placeholder 5">
            <a:extLst>
              <a:ext uri="{FF2B5EF4-FFF2-40B4-BE49-F238E27FC236}">
                <a16:creationId xmlns:a16="http://schemas.microsoft.com/office/drawing/2014/main" id="{02B2F7F1-05EF-4074-9D69-78BA224E3815}"/>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cxnSp>
        <p:nvCxnSpPr>
          <p:cNvPr id="16" name="Straight Connector 15">
            <a:extLst>
              <a:ext uri="{FF2B5EF4-FFF2-40B4-BE49-F238E27FC236}">
                <a16:creationId xmlns:a16="http://schemas.microsoft.com/office/drawing/2014/main" id="{40D5E480-A1CB-4736-BA22-FB9C7E588C02}"/>
              </a:ext>
            </a:extLst>
          </p:cNvPr>
          <p:cNvCxnSpPr>
            <a:cxnSpLocks/>
          </p:cNvCxnSpPr>
          <p:nvPr/>
        </p:nvCxnSpPr>
        <p:spPr>
          <a:xfrm>
            <a:off x="1287140" y="2058487"/>
            <a:ext cx="9617720" cy="0"/>
          </a:xfrm>
          <a:prstGeom prst="line">
            <a:avLst/>
          </a:prstGeom>
          <a:ln w="127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F88611-6229-45AF-B65C-691CE28299CC}"/>
              </a:ext>
            </a:extLst>
          </p:cNvPr>
          <p:cNvCxnSpPr>
            <a:cxnSpLocks/>
          </p:cNvCxnSpPr>
          <p:nvPr/>
        </p:nvCxnSpPr>
        <p:spPr>
          <a:xfrm>
            <a:off x="2441860"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00992E-70BD-41F5-9273-5EF4E07E1020}"/>
              </a:ext>
            </a:extLst>
          </p:cNvPr>
          <p:cNvCxnSpPr>
            <a:cxnSpLocks/>
          </p:cNvCxnSpPr>
          <p:nvPr/>
        </p:nvCxnSpPr>
        <p:spPr>
          <a:xfrm>
            <a:off x="4876867"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7FD88FF-08A4-45C0-A6DC-9734DD8FA4FC}"/>
              </a:ext>
            </a:extLst>
          </p:cNvPr>
          <p:cNvCxnSpPr>
            <a:cxnSpLocks/>
          </p:cNvCxnSpPr>
          <p:nvPr/>
        </p:nvCxnSpPr>
        <p:spPr>
          <a:xfrm>
            <a:off x="7311871"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54BB4BB-2E63-4394-90C3-6D3550EB5CAB}"/>
              </a:ext>
            </a:extLst>
          </p:cNvPr>
          <p:cNvCxnSpPr>
            <a:cxnSpLocks/>
          </p:cNvCxnSpPr>
          <p:nvPr/>
        </p:nvCxnSpPr>
        <p:spPr>
          <a:xfrm>
            <a:off x="9753660" y="2058487"/>
            <a:ext cx="0" cy="480906"/>
          </a:xfrm>
          <a:prstGeom prst="line">
            <a:avLst/>
          </a:prstGeom>
          <a:ln w="12700">
            <a:solidFill>
              <a:schemeClr val="accent5"/>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3DB7DAF-E2A1-4488-BFA0-4939F862B117}"/>
              </a:ext>
            </a:extLst>
          </p:cNvPr>
          <p:cNvGrpSpPr/>
          <p:nvPr/>
        </p:nvGrpSpPr>
        <p:grpSpPr>
          <a:xfrm>
            <a:off x="1287141" y="2295553"/>
            <a:ext cx="9617719" cy="3357873"/>
            <a:chOff x="359400" y="2295553"/>
            <a:chExt cx="7607040" cy="3357873"/>
          </a:xfrm>
        </p:grpSpPr>
        <p:sp>
          <p:nvSpPr>
            <p:cNvPr id="2" name="Rectangle 1">
              <a:extLst>
                <a:ext uri="{FF2B5EF4-FFF2-40B4-BE49-F238E27FC236}">
                  <a16:creationId xmlns:a16="http://schemas.microsoft.com/office/drawing/2014/main" id="{D5D8F871-58B9-4C28-B899-DD9C2A09CE14}"/>
                </a:ext>
              </a:extLst>
            </p:cNvPr>
            <p:cNvSpPr/>
            <p:nvPr/>
          </p:nvSpPr>
          <p:spPr>
            <a:xfrm>
              <a:off x="359400" y="2295553"/>
              <a:ext cx="1807800" cy="33534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33" name="Rectangle 32">
              <a:extLst>
                <a:ext uri="{FF2B5EF4-FFF2-40B4-BE49-F238E27FC236}">
                  <a16:creationId xmlns:a16="http://schemas.microsoft.com/office/drawing/2014/main" id="{B039E816-C332-468D-A352-6DACF5DBFB1B}"/>
                </a:ext>
              </a:extLst>
            </p:cNvPr>
            <p:cNvSpPr/>
            <p:nvPr/>
          </p:nvSpPr>
          <p:spPr>
            <a:xfrm>
              <a:off x="2292480" y="2299996"/>
              <a:ext cx="1807800" cy="335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37" name="Rectangle 36">
              <a:extLst>
                <a:ext uri="{FF2B5EF4-FFF2-40B4-BE49-F238E27FC236}">
                  <a16:creationId xmlns:a16="http://schemas.microsoft.com/office/drawing/2014/main" id="{99EA1B50-B131-4EBA-97A2-B46D1F154E26}"/>
                </a:ext>
              </a:extLst>
            </p:cNvPr>
            <p:cNvSpPr/>
            <p:nvPr/>
          </p:nvSpPr>
          <p:spPr>
            <a:xfrm>
              <a:off x="4225560" y="2295553"/>
              <a:ext cx="1807800" cy="3353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43" name="Rectangle 42">
              <a:extLst>
                <a:ext uri="{FF2B5EF4-FFF2-40B4-BE49-F238E27FC236}">
                  <a16:creationId xmlns:a16="http://schemas.microsoft.com/office/drawing/2014/main" id="{6E0F4CCB-FEDC-4402-AB36-E5C97ED6FB45}"/>
                </a:ext>
              </a:extLst>
            </p:cNvPr>
            <p:cNvSpPr/>
            <p:nvPr/>
          </p:nvSpPr>
          <p:spPr>
            <a:xfrm>
              <a:off x="6158640" y="2295553"/>
              <a:ext cx="1807800" cy="3353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grpSp>
      <p:sp>
        <p:nvSpPr>
          <p:cNvPr id="60" name="Text Placeholder 2">
            <a:extLst>
              <a:ext uri="{FF2B5EF4-FFF2-40B4-BE49-F238E27FC236}">
                <a16:creationId xmlns:a16="http://schemas.microsoft.com/office/drawing/2014/main" id="{8A252B4D-EE39-491F-A829-8783C01EBD60}"/>
              </a:ext>
            </a:extLst>
          </p:cNvPr>
          <p:cNvSpPr>
            <a:spLocks noGrp="1"/>
          </p:cNvSpPr>
          <p:nvPr>
            <p:ph type="body" sz="quarter" idx="18" hasCustomPrompt="1"/>
          </p:nvPr>
        </p:nvSpPr>
        <p:spPr>
          <a:xfrm>
            <a:off x="1348869" y="2378537"/>
            <a:ext cx="2166492" cy="369887"/>
          </a:xfrm>
          <a:prstGeom prst="rect">
            <a:avLst/>
          </a:prstGeom>
        </p:spPr>
        <p:txBody>
          <a:bodyPr lIns="0" tIns="0" rIns="0" bIns="0" anchor="t">
            <a:noAutofit/>
          </a:bodyPr>
          <a:lstStyle>
            <a:lvl1pPr marL="0" indent="0" algn="ctr">
              <a:buNone/>
              <a:defRPr sz="1400" b="1">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Q1</a:t>
            </a:r>
            <a:endParaRPr lang="da-DK" dirty="0"/>
          </a:p>
        </p:txBody>
      </p:sp>
      <p:sp>
        <p:nvSpPr>
          <p:cNvPr id="61" name="Text Placeholder 2">
            <a:extLst>
              <a:ext uri="{FF2B5EF4-FFF2-40B4-BE49-F238E27FC236}">
                <a16:creationId xmlns:a16="http://schemas.microsoft.com/office/drawing/2014/main" id="{FFED530C-3C02-4B2D-8732-0C7AD64289B7}"/>
              </a:ext>
            </a:extLst>
          </p:cNvPr>
          <p:cNvSpPr>
            <a:spLocks noGrp="1"/>
          </p:cNvSpPr>
          <p:nvPr>
            <p:ph type="body" sz="quarter" idx="25" hasCustomPrompt="1"/>
          </p:nvPr>
        </p:nvSpPr>
        <p:spPr>
          <a:xfrm>
            <a:off x="1361440" y="2857944"/>
            <a:ext cx="2166492" cy="2356916"/>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63" name="Text Placeholder 2">
            <a:extLst>
              <a:ext uri="{FF2B5EF4-FFF2-40B4-BE49-F238E27FC236}">
                <a16:creationId xmlns:a16="http://schemas.microsoft.com/office/drawing/2014/main" id="{721ED57A-71DB-4FB3-AD63-0B44B821A236}"/>
              </a:ext>
            </a:extLst>
          </p:cNvPr>
          <p:cNvSpPr>
            <a:spLocks noGrp="1"/>
          </p:cNvSpPr>
          <p:nvPr>
            <p:ph type="body" sz="quarter" idx="29" hasCustomPrompt="1"/>
          </p:nvPr>
        </p:nvSpPr>
        <p:spPr>
          <a:xfrm>
            <a:off x="3787270" y="2378537"/>
            <a:ext cx="2167465" cy="369887"/>
          </a:xfrm>
          <a:prstGeom prst="rect">
            <a:avLst/>
          </a:prstGeom>
        </p:spPr>
        <p:txBody>
          <a:bodyPr vert="horz" lIns="0" tIns="0" rIns="0" bIns="0" rtlCol="0" anchor="t">
            <a:noAutofit/>
          </a:bodyPr>
          <a:lstStyle>
            <a:lvl1pPr>
              <a:defRPr lang="da-DK" sz="1400" b="1" dirty="0">
                <a:solidFill>
                  <a:schemeClr val="tx2"/>
                </a:solidFill>
                <a:latin typeface="Aptos Serif" panose="02020604070405020304" pitchFamily="18" charset="0"/>
                <a:ea typeface="Segoe UI Black" panose="020B0A02040204020203" pitchFamily="34" charset="0"/>
                <a:cs typeface="Aptos Serif" panose="02020604070405020304" pitchFamily="18" charset="0"/>
              </a:defRPr>
            </a:lvl1pPr>
          </a:lstStyle>
          <a:p>
            <a:pPr marL="0" lvl="0" indent="0" algn="ctr">
              <a:buNone/>
            </a:pPr>
            <a:r>
              <a:rPr lang="en-US" dirty="0"/>
              <a:t>Q2</a:t>
            </a:r>
            <a:endParaRPr lang="da-DK" dirty="0"/>
          </a:p>
        </p:txBody>
      </p:sp>
      <p:sp>
        <p:nvSpPr>
          <p:cNvPr id="64" name="Text Placeholder 2">
            <a:extLst>
              <a:ext uri="{FF2B5EF4-FFF2-40B4-BE49-F238E27FC236}">
                <a16:creationId xmlns:a16="http://schemas.microsoft.com/office/drawing/2014/main" id="{6BDB9F7C-598D-434E-8DB2-6CE0CC4F54EB}"/>
              </a:ext>
            </a:extLst>
          </p:cNvPr>
          <p:cNvSpPr>
            <a:spLocks noGrp="1"/>
          </p:cNvSpPr>
          <p:nvPr>
            <p:ph type="body" sz="quarter" idx="30" hasCustomPrompt="1"/>
          </p:nvPr>
        </p:nvSpPr>
        <p:spPr>
          <a:xfrm>
            <a:off x="3799841" y="2857944"/>
            <a:ext cx="2167465" cy="2356916"/>
          </a:xfrm>
          <a:prstGeom prst="rect">
            <a:avLst/>
          </a:prstGeom>
        </p:spPr>
        <p:txBody>
          <a:bodyPr lIns="0" tIns="36000" rIns="0" bIns="0" anchor="t">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66" name="Text Placeholder 2">
            <a:extLst>
              <a:ext uri="{FF2B5EF4-FFF2-40B4-BE49-F238E27FC236}">
                <a16:creationId xmlns:a16="http://schemas.microsoft.com/office/drawing/2014/main" id="{FEDCE8C6-D962-41C9-BBF6-951A4E543102}"/>
              </a:ext>
            </a:extLst>
          </p:cNvPr>
          <p:cNvSpPr>
            <a:spLocks noGrp="1"/>
          </p:cNvSpPr>
          <p:nvPr>
            <p:ph type="body" sz="quarter" idx="32" hasCustomPrompt="1"/>
          </p:nvPr>
        </p:nvSpPr>
        <p:spPr>
          <a:xfrm>
            <a:off x="6218897" y="2384030"/>
            <a:ext cx="2160692" cy="369887"/>
          </a:xfrm>
          <a:prstGeom prst="rect">
            <a:avLst/>
          </a:prstGeom>
        </p:spPr>
        <p:txBody>
          <a:bodyPr lIns="0" tIns="0" rIns="0" bIns="0" anchor="t">
            <a:noAutofit/>
          </a:bodyPr>
          <a:lstStyle>
            <a:lvl1pPr marL="0" indent="0" algn="ctr">
              <a:buNone/>
              <a:defRPr lang="en-US" sz="1400" b="1" kern="1200" dirty="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Q3</a:t>
            </a:r>
            <a:endParaRPr lang="da-DK" dirty="0"/>
          </a:p>
        </p:txBody>
      </p:sp>
      <p:sp>
        <p:nvSpPr>
          <p:cNvPr id="67" name="Text Placeholder 2">
            <a:extLst>
              <a:ext uri="{FF2B5EF4-FFF2-40B4-BE49-F238E27FC236}">
                <a16:creationId xmlns:a16="http://schemas.microsoft.com/office/drawing/2014/main" id="{F1D5B88D-9CB8-4C49-9D78-AF3F258F043E}"/>
              </a:ext>
            </a:extLst>
          </p:cNvPr>
          <p:cNvSpPr>
            <a:spLocks noGrp="1"/>
          </p:cNvSpPr>
          <p:nvPr>
            <p:ph type="body" sz="quarter" idx="33" hasCustomPrompt="1"/>
          </p:nvPr>
        </p:nvSpPr>
        <p:spPr>
          <a:xfrm>
            <a:off x="6231468" y="2863437"/>
            <a:ext cx="2160692" cy="2356916"/>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69" name="Text Placeholder 2">
            <a:extLst>
              <a:ext uri="{FF2B5EF4-FFF2-40B4-BE49-F238E27FC236}">
                <a16:creationId xmlns:a16="http://schemas.microsoft.com/office/drawing/2014/main" id="{FD0FC1B6-EE16-44D7-9834-DF84A7ADEA71}"/>
              </a:ext>
            </a:extLst>
          </p:cNvPr>
          <p:cNvSpPr>
            <a:spLocks noGrp="1"/>
          </p:cNvSpPr>
          <p:nvPr>
            <p:ph type="body" sz="quarter" idx="35" hasCustomPrompt="1"/>
          </p:nvPr>
        </p:nvSpPr>
        <p:spPr>
          <a:xfrm>
            <a:off x="8657304" y="2376382"/>
            <a:ext cx="2160686" cy="369887"/>
          </a:xfrm>
          <a:prstGeom prst="rect">
            <a:avLst/>
          </a:prstGeom>
        </p:spPr>
        <p:txBody>
          <a:bodyPr lIns="0" tIns="0" rIns="0" bIns="0" anchor="t">
            <a:noAutofit/>
          </a:bodyPr>
          <a:lstStyle>
            <a:lvl1pPr marL="0" indent="0" algn="ctr">
              <a:buNone/>
              <a:defRPr sz="1400" b="1">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stStyle>
          <a:p>
            <a:pPr lvl="0"/>
            <a:r>
              <a:rPr lang="en-US" dirty="0"/>
              <a:t>Q4</a:t>
            </a:r>
            <a:endParaRPr lang="da-DK" dirty="0"/>
          </a:p>
        </p:txBody>
      </p:sp>
      <p:sp>
        <p:nvSpPr>
          <p:cNvPr id="70" name="Text Placeholder 2">
            <a:extLst>
              <a:ext uri="{FF2B5EF4-FFF2-40B4-BE49-F238E27FC236}">
                <a16:creationId xmlns:a16="http://schemas.microsoft.com/office/drawing/2014/main" id="{593F0B91-3DD7-4A01-8E42-F67898D31503}"/>
              </a:ext>
            </a:extLst>
          </p:cNvPr>
          <p:cNvSpPr>
            <a:spLocks noGrp="1"/>
          </p:cNvSpPr>
          <p:nvPr>
            <p:ph type="body" sz="quarter" idx="36" hasCustomPrompt="1"/>
          </p:nvPr>
        </p:nvSpPr>
        <p:spPr>
          <a:xfrm>
            <a:off x="8669875" y="2855789"/>
            <a:ext cx="2160686" cy="2359072"/>
          </a:xfrm>
          <a:prstGeom prst="rect">
            <a:avLst/>
          </a:prstGeom>
        </p:spPr>
        <p:txBody>
          <a:bodyPr lIns="0" tIns="36000" rIns="0" bIns="0" anchor="t">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3" name="Title Placeholder 1">
            <a:extLst>
              <a:ext uri="{FF2B5EF4-FFF2-40B4-BE49-F238E27FC236}">
                <a16:creationId xmlns:a16="http://schemas.microsoft.com/office/drawing/2014/main" id="{31D1B1D7-9320-7A81-E1E7-FCD2E0F247DE}"/>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7" name="Subtitle 2">
            <a:extLst>
              <a:ext uri="{FF2B5EF4-FFF2-40B4-BE49-F238E27FC236}">
                <a16:creationId xmlns:a16="http://schemas.microsoft.com/office/drawing/2014/main" id="{6685853A-E366-783B-DF68-2390AE028ACA}"/>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1622372839"/>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FBE981E9-87B2-40BB-8449-60F93DCE7B08}"/>
              </a:ext>
            </a:extLst>
          </p:cNvPr>
          <p:cNvCxnSpPr>
            <a:cxnSpLocks/>
          </p:cNvCxnSpPr>
          <p:nvPr/>
        </p:nvCxnSpPr>
        <p:spPr>
          <a:xfrm flipV="1">
            <a:off x="9850232" y="2141414"/>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2C72E3A-91CF-4BD5-9AA5-E94DAAA667BA}"/>
              </a:ext>
            </a:extLst>
          </p:cNvPr>
          <p:cNvCxnSpPr>
            <a:cxnSpLocks/>
          </p:cNvCxnSpPr>
          <p:nvPr/>
        </p:nvCxnSpPr>
        <p:spPr>
          <a:xfrm flipV="1">
            <a:off x="3650622" y="2138095"/>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14046B0-37D6-45D0-A3E3-271C678D5723}"/>
              </a:ext>
            </a:extLst>
          </p:cNvPr>
          <p:cNvCxnSpPr/>
          <p:nvPr/>
        </p:nvCxnSpPr>
        <p:spPr>
          <a:xfrm>
            <a:off x="1199796" y="2333297"/>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604EA8B-078F-44DE-BACB-05D12AD13DBE}"/>
              </a:ext>
            </a:extLst>
          </p:cNvPr>
          <p:cNvCxnSpPr>
            <a:cxnSpLocks/>
          </p:cNvCxnSpPr>
          <p:nvPr/>
        </p:nvCxnSpPr>
        <p:spPr>
          <a:xfrm flipV="1">
            <a:off x="6743206" y="2138095"/>
            <a:ext cx="1840" cy="1"/>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CE11864-AD98-4C67-88BB-1802ED063728}"/>
              </a:ext>
            </a:extLst>
          </p:cNvPr>
          <p:cNvCxnSpPr/>
          <p:nvPr/>
        </p:nvCxnSpPr>
        <p:spPr>
          <a:xfrm>
            <a:off x="3149802" y="2329027"/>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2" name="Text Placeholder 11">
            <a:extLst>
              <a:ext uri="{FF2B5EF4-FFF2-40B4-BE49-F238E27FC236}">
                <a16:creationId xmlns:a16="http://schemas.microsoft.com/office/drawing/2014/main" id="{5793D357-8EF8-4CAE-805D-47972E268EDB}"/>
              </a:ext>
            </a:extLst>
          </p:cNvPr>
          <p:cNvSpPr>
            <a:spLocks noGrp="1"/>
          </p:cNvSpPr>
          <p:nvPr>
            <p:ph type="body" sz="quarter" idx="15" hasCustomPrompt="1"/>
          </p:nvPr>
        </p:nvSpPr>
        <p:spPr>
          <a:xfrm>
            <a:off x="384224" y="3083722"/>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3" name="Text Placeholder 11">
            <a:extLst>
              <a:ext uri="{FF2B5EF4-FFF2-40B4-BE49-F238E27FC236}">
                <a16:creationId xmlns:a16="http://schemas.microsoft.com/office/drawing/2014/main" id="{78FDE029-30E8-47F4-BC7D-4257490F0AC7}"/>
              </a:ext>
            </a:extLst>
          </p:cNvPr>
          <p:cNvSpPr>
            <a:spLocks noGrp="1"/>
          </p:cNvSpPr>
          <p:nvPr>
            <p:ph type="body" sz="quarter" idx="16" hasCustomPrompt="1"/>
          </p:nvPr>
        </p:nvSpPr>
        <p:spPr>
          <a:xfrm>
            <a:off x="4255810"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4" name="Text Placeholder 11">
            <a:extLst>
              <a:ext uri="{FF2B5EF4-FFF2-40B4-BE49-F238E27FC236}">
                <a16:creationId xmlns:a16="http://schemas.microsoft.com/office/drawing/2014/main" id="{DC029697-6EFE-456C-AC9E-EC23F4E85433}"/>
              </a:ext>
            </a:extLst>
          </p:cNvPr>
          <p:cNvSpPr>
            <a:spLocks noGrp="1"/>
          </p:cNvSpPr>
          <p:nvPr>
            <p:ph type="body" sz="quarter" idx="17" hasCustomPrompt="1"/>
          </p:nvPr>
        </p:nvSpPr>
        <p:spPr>
          <a:xfrm>
            <a:off x="8199768"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5" name="Text Placeholder 11">
            <a:extLst>
              <a:ext uri="{FF2B5EF4-FFF2-40B4-BE49-F238E27FC236}">
                <a16:creationId xmlns:a16="http://schemas.microsoft.com/office/drawing/2014/main" id="{F37A66BD-B3EF-4324-913C-694CCE351800}"/>
              </a:ext>
            </a:extLst>
          </p:cNvPr>
          <p:cNvSpPr>
            <a:spLocks noGrp="1"/>
          </p:cNvSpPr>
          <p:nvPr>
            <p:ph type="body" sz="quarter" idx="18" hasCustomPrompt="1"/>
          </p:nvPr>
        </p:nvSpPr>
        <p:spPr>
          <a:xfrm>
            <a:off x="2308161" y="3083722"/>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6" name="Text Placeholder 11">
            <a:extLst>
              <a:ext uri="{FF2B5EF4-FFF2-40B4-BE49-F238E27FC236}">
                <a16:creationId xmlns:a16="http://schemas.microsoft.com/office/drawing/2014/main" id="{089C68E1-FA14-4AD8-B642-29AF31BF5610}"/>
              </a:ext>
            </a:extLst>
          </p:cNvPr>
          <p:cNvSpPr>
            <a:spLocks noGrp="1"/>
          </p:cNvSpPr>
          <p:nvPr>
            <p:ph type="body" sz="quarter" idx="19" hasCustomPrompt="1"/>
          </p:nvPr>
        </p:nvSpPr>
        <p:spPr>
          <a:xfrm>
            <a:off x="6203459"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7" name="Text Placeholder 11">
            <a:extLst>
              <a:ext uri="{FF2B5EF4-FFF2-40B4-BE49-F238E27FC236}">
                <a16:creationId xmlns:a16="http://schemas.microsoft.com/office/drawing/2014/main" id="{B4ED695E-B5CC-4269-9555-EECC483EAE20}"/>
              </a:ext>
            </a:extLst>
          </p:cNvPr>
          <p:cNvSpPr>
            <a:spLocks noGrp="1"/>
          </p:cNvSpPr>
          <p:nvPr>
            <p:ph type="body" sz="quarter" idx="20" hasCustomPrompt="1"/>
          </p:nvPr>
        </p:nvSpPr>
        <p:spPr>
          <a:xfrm>
            <a:off x="10196077" y="3116289"/>
            <a:ext cx="1683281" cy="1800000"/>
          </a:xfrm>
          <a:prstGeom prst="rect">
            <a:avLst/>
          </a:prstGeom>
          <a:solidFill>
            <a:schemeClr val="bg1"/>
          </a:solidFill>
          <a:ln w="12700">
            <a:solidFill>
              <a:schemeClr val="accent6"/>
            </a:solidFill>
          </a:ln>
          <a:effectLst>
            <a:outerShdw blurRad="50800" dist="38100" dir="2700000" algn="tl" rotWithShape="0">
              <a:prstClr val="black">
                <a:alpha val="40000"/>
              </a:prstClr>
            </a:outerShdw>
          </a:effectLst>
        </p:spPr>
        <p:txBody>
          <a:bodyPr>
            <a:noAutofit/>
          </a:bodyPr>
          <a:lstStyle>
            <a:lvl1pPr marL="0" indent="0" algn="ctr">
              <a:buNone/>
              <a:defRPr sz="1400">
                <a:solidFill>
                  <a:schemeClr val="accent4"/>
                </a:solidFill>
                <a:latin typeface="Aptos Light" panose="020B0004020202020204" pitchFamily="34" charset="0"/>
              </a:defRPr>
            </a:lvl1pPr>
            <a:lvl5pPr marL="1828800" indent="0">
              <a:buNone/>
              <a:defRPr sz="1600"/>
            </a:lvl5pPr>
          </a:lstStyle>
          <a:p>
            <a:pPr lvl="0"/>
            <a:r>
              <a:rPr lang="en-US" dirty="0"/>
              <a:t>Click to edit text</a:t>
            </a:r>
            <a:endParaRPr lang="da-DK" dirty="0"/>
          </a:p>
        </p:txBody>
      </p:sp>
      <p:sp>
        <p:nvSpPr>
          <p:cNvPr id="48" name="Text Placeholder 11">
            <a:extLst>
              <a:ext uri="{FF2B5EF4-FFF2-40B4-BE49-F238E27FC236}">
                <a16:creationId xmlns:a16="http://schemas.microsoft.com/office/drawing/2014/main" id="{B6DEF11C-0D64-4853-8B03-D9D5BB02F692}"/>
              </a:ext>
            </a:extLst>
          </p:cNvPr>
          <p:cNvSpPr>
            <a:spLocks noGrp="1"/>
          </p:cNvSpPr>
          <p:nvPr>
            <p:ph type="body" sz="quarter" idx="21" hasCustomPrompt="1"/>
          </p:nvPr>
        </p:nvSpPr>
        <p:spPr>
          <a:xfrm>
            <a:off x="606582" y="1969595"/>
            <a:ext cx="1186427" cy="359432"/>
          </a:xfrm>
          <a:prstGeom prst="rect">
            <a:avLst/>
          </a:prstGeom>
        </p:spPr>
        <p:txBody>
          <a:bodyPr>
            <a:noAutofit/>
          </a:bodyPr>
          <a:lstStyle>
            <a:lvl1pPr marL="0" indent="0" algn="ctr">
              <a:buNone/>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lvl="0"/>
            <a:r>
              <a:rPr lang="en-US" dirty="0"/>
              <a:t>YEAR</a:t>
            </a:r>
            <a:endParaRPr lang="da-DK" dirty="0"/>
          </a:p>
        </p:txBody>
      </p:sp>
      <p:sp>
        <p:nvSpPr>
          <p:cNvPr id="50" name="Text Placeholder 11">
            <a:extLst>
              <a:ext uri="{FF2B5EF4-FFF2-40B4-BE49-F238E27FC236}">
                <a16:creationId xmlns:a16="http://schemas.microsoft.com/office/drawing/2014/main" id="{FE20E936-F3F5-45CE-82F2-35FC2F4EA01C}"/>
              </a:ext>
            </a:extLst>
          </p:cNvPr>
          <p:cNvSpPr>
            <a:spLocks noGrp="1"/>
          </p:cNvSpPr>
          <p:nvPr>
            <p:ph type="body" sz="quarter" idx="23" hasCustomPrompt="1"/>
          </p:nvPr>
        </p:nvSpPr>
        <p:spPr>
          <a:xfrm>
            <a:off x="2556589" y="1969595"/>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52" name="Text Placeholder 11">
            <a:extLst>
              <a:ext uri="{FF2B5EF4-FFF2-40B4-BE49-F238E27FC236}">
                <a16:creationId xmlns:a16="http://schemas.microsoft.com/office/drawing/2014/main" id="{A2E283F7-DC27-453F-AB66-46C8E65B9AB8}"/>
              </a:ext>
            </a:extLst>
          </p:cNvPr>
          <p:cNvSpPr>
            <a:spLocks noGrp="1"/>
          </p:cNvSpPr>
          <p:nvPr>
            <p:ph type="body" sz="quarter" idx="25" hasCustomPrompt="1"/>
          </p:nvPr>
        </p:nvSpPr>
        <p:spPr>
          <a:xfrm>
            <a:off x="4506596" y="1969595"/>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53" name="Footer Placeholder 4">
            <a:extLst>
              <a:ext uri="{FF2B5EF4-FFF2-40B4-BE49-F238E27FC236}">
                <a16:creationId xmlns:a16="http://schemas.microsoft.com/office/drawing/2014/main" id="{C873D042-86FC-4DD7-8659-3E8B16BC106C}"/>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 name="Slide Number Placeholder 5">
            <a:extLst>
              <a:ext uri="{FF2B5EF4-FFF2-40B4-BE49-F238E27FC236}">
                <a16:creationId xmlns:a16="http://schemas.microsoft.com/office/drawing/2014/main" id="{62D76354-693F-4135-9AFE-6BF70C26F867}"/>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cxnSp>
        <p:nvCxnSpPr>
          <p:cNvPr id="40" name="Straight Connector 39">
            <a:extLst>
              <a:ext uri="{FF2B5EF4-FFF2-40B4-BE49-F238E27FC236}">
                <a16:creationId xmlns:a16="http://schemas.microsoft.com/office/drawing/2014/main" id="{9720D24E-BBB9-4CBD-A69C-81F050B08EEA}"/>
              </a:ext>
            </a:extLst>
          </p:cNvPr>
          <p:cNvCxnSpPr/>
          <p:nvPr/>
        </p:nvCxnSpPr>
        <p:spPr>
          <a:xfrm>
            <a:off x="5097451" y="2329027"/>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F99252D-546F-420D-ACA5-54EC113E1557}"/>
              </a:ext>
            </a:extLst>
          </p:cNvPr>
          <p:cNvCxnSpPr/>
          <p:nvPr/>
        </p:nvCxnSpPr>
        <p:spPr>
          <a:xfrm>
            <a:off x="7045100" y="2332646"/>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95DAD2-664E-42CC-9D37-097FDDAB57E7}"/>
              </a:ext>
            </a:extLst>
          </p:cNvPr>
          <p:cNvCxnSpPr/>
          <p:nvPr/>
        </p:nvCxnSpPr>
        <p:spPr>
          <a:xfrm>
            <a:off x="9042517" y="2355468"/>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9128E0-F91C-432A-BC1A-41A5FC553242}"/>
              </a:ext>
            </a:extLst>
          </p:cNvPr>
          <p:cNvCxnSpPr/>
          <p:nvPr/>
        </p:nvCxnSpPr>
        <p:spPr>
          <a:xfrm>
            <a:off x="10996940" y="2355468"/>
            <a:ext cx="1573" cy="69524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700444D-7C2B-4B25-A710-D9219F9139FC}"/>
              </a:ext>
            </a:extLst>
          </p:cNvPr>
          <p:cNvGrpSpPr/>
          <p:nvPr/>
        </p:nvGrpSpPr>
        <p:grpSpPr>
          <a:xfrm>
            <a:off x="1199797" y="2561513"/>
            <a:ext cx="9792406" cy="91495"/>
            <a:chOff x="1429030" y="4482059"/>
            <a:chExt cx="7757982" cy="0"/>
          </a:xfrm>
        </p:grpSpPr>
        <p:cxnSp>
          <p:nvCxnSpPr>
            <p:cNvPr id="39" name="Straight Connector 38">
              <a:extLst>
                <a:ext uri="{FF2B5EF4-FFF2-40B4-BE49-F238E27FC236}">
                  <a16:creationId xmlns:a16="http://schemas.microsoft.com/office/drawing/2014/main" id="{168635DB-6207-4C84-8660-5061659B259F}"/>
                </a:ext>
              </a:extLst>
            </p:cNvPr>
            <p:cNvCxnSpPr/>
            <p:nvPr/>
          </p:nvCxnSpPr>
          <p:spPr>
            <a:xfrm>
              <a:off x="7641506" y="4482059"/>
              <a:ext cx="1545506" cy="0"/>
            </a:xfrm>
            <a:prstGeom prst="line">
              <a:avLst/>
            </a:prstGeom>
            <a:ln w="47625">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739FF1-5712-4DB0-8430-BA8D0DC596BB}"/>
                </a:ext>
              </a:extLst>
            </p:cNvPr>
            <p:cNvCxnSpPr/>
            <p:nvPr/>
          </p:nvCxnSpPr>
          <p:spPr>
            <a:xfrm>
              <a:off x="6096000" y="4482059"/>
              <a:ext cx="1545506" cy="0"/>
            </a:xfrm>
            <a:prstGeom prst="line">
              <a:avLst/>
            </a:prstGeom>
            <a:ln w="47625">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8E77A8-BB88-4670-8248-0969F3FD3213}"/>
                </a:ext>
              </a:extLst>
            </p:cNvPr>
            <p:cNvCxnSpPr/>
            <p:nvPr/>
          </p:nvCxnSpPr>
          <p:spPr>
            <a:xfrm>
              <a:off x="4520042" y="4482059"/>
              <a:ext cx="1545506" cy="0"/>
            </a:xfrm>
            <a:prstGeom prst="line">
              <a:avLst/>
            </a:prstGeom>
            <a:ln w="4762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A6C91D-9FE3-4788-8EE7-CCA555B1EEC4}"/>
                </a:ext>
              </a:extLst>
            </p:cNvPr>
            <p:cNvCxnSpPr/>
            <p:nvPr/>
          </p:nvCxnSpPr>
          <p:spPr>
            <a:xfrm>
              <a:off x="2974536" y="4482059"/>
              <a:ext cx="1545506" cy="0"/>
            </a:xfrm>
            <a:prstGeom prst="line">
              <a:avLst/>
            </a:prstGeom>
            <a:ln w="47625">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DC9CA4D-D057-4476-B2A0-13C4821579CD}"/>
                </a:ext>
              </a:extLst>
            </p:cNvPr>
            <p:cNvCxnSpPr/>
            <p:nvPr/>
          </p:nvCxnSpPr>
          <p:spPr>
            <a:xfrm>
              <a:off x="1429030" y="4482059"/>
              <a:ext cx="1545506" cy="0"/>
            </a:xfrm>
            <a:prstGeom prst="line">
              <a:avLst/>
            </a:prstGeom>
            <a:ln w="47625">
              <a:headEnd type="oval"/>
              <a:tailEnd type="oval"/>
            </a:ln>
          </p:spPr>
          <p:style>
            <a:lnRef idx="1">
              <a:schemeClr val="accent1"/>
            </a:lnRef>
            <a:fillRef idx="0">
              <a:schemeClr val="accent1"/>
            </a:fillRef>
            <a:effectRef idx="0">
              <a:schemeClr val="accent1"/>
            </a:effectRef>
            <a:fontRef idx="minor">
              <a:schemeClr val="tx1"/>
            </a:fontRef>
          </p:style>
        </p:cxnSp>
      </p:grpSp>
      <p:sp>
        <p:nvSpPr>
          <p:cNvPr id="62" name="Text Placeholder 11">
            <a:extLst>
              <a:ext uri="{FF2B5EF4-FFF2-40B4-BE49-F238E27FC236}">
                <a16:creationId xmlns:a16="http://schemas.microsoft.com/office/drawing/2014/main" id="{014359AF-45E4-40AB-8328-4170BA9FCDA8}"/>
              </a:ext>
            </a:extLst>
          </p:cNvPr>
          <p:cNvSpPr>
            <a:spLocks noGrp="1"/>
          </p:cNvSpPr>
          <p:nvPr>
            <p:ph type="body" sz="quarter" idx="26" hasCustomPrompt="1"/>
          </p:nvPr>
        </p:nvSpPr>
        <p:spPr>
          <a:xfrm>
            <a:off x="6451885" y="1969595"/>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63" name="Text Placeholder 11">
            <a:extLst>
              <a:ext uri="{FF2B5EF4-FFF2-40B4-BE49-F238E27FC236}">
                <a16:creationId xmlns:a16="http://schemas.microsoft.com/office/drawing/2014/main" id="{6C1269C6-4E2D-477A-A50C-B7F9671BF6F1}"/>
              </a:ext>
            </a:extLst>
          </p:cNvPr>
          <p:cNvSpPr>
            <a:spLocks noGrp="1"/>
          </p:cNvSpPr>
          <p:nvPr>
            <p:ph type="body" sz="quarter" idx="27" hasCustomPrompt="1"/>
          </p:nvPr>
        </p:nvSpPr>
        <p:spPr>
          <a:xfrm>
            <a:off x="8448986" y="1965703"/>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64" name="Text Placeholder 11">
            <a:extLst>
              <a:ext uri="{FF2B5EF4-FFF2-40B4-BE49-F238E27FC236}">
                <a16:creationId xmlns:a16="http://schemas.microsoft.com/office/drawing/2014/main" id="{3A337DBF-A0DC-4899-9E05-8454AF15C2B7}"/>
              </a:ext>
            </a:extLst>
          </p:cNvPr>
          <p:cNvSpPr>
            <a:spLocks noGrp="1"/>
          </p:cNvSpPr>
          <p:nvPr>
            <p:ph type="body" sz="quarter" idx="28" hasCustomPrompt="1"/>
          </p:nvPr>
        </p:nvSpPr>
        <p:spPr>
          <a:xfrm>
            <a:off x="10399693" y="1965703"/>
            <a:ext cx="1186427" cy="359432"/>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sz="1400" b="1">
                <a:solidFill>
                  <a:schemeClr val="accent5"/>
                </a:solidFill>
                <a:latin typeface="Aptos Serif" panose="02020604070405020304" pitchFamily="18" charset="0"/>
                <a:ea typeface="Segoe UI Black" panose="020B0A02040204020203" pitchFamily="34" charset="0"/>
                <a:cs typeface="Aptos Serif" panose="02020604070405020304" pitchFamily="18" charset="0"/>
              </a:defRPr>
            </a:lvl1pPr>
            <a:lvl5pPr marL="1828800" indent="0">
              <a:buNone/>
              <a:defRPr sz="1600"/>
            </a:lvl5pPr>
          </a:lstStyle>
          <a:p>
            <a:pPr marL="0" marR="0" lvl="0" indent="0" algn="ctr" defTabSz="914400" rtl="0" eaLnBrk="1" fontAlgn="auto" latinLnBrk="0" hangingPunct="1">
              <a:lnSpc>
                <a:spcPct val="90000"/>
              </a:lnSpc>
              <a:spcBef>
                <a:spcPts val="1000"/>
              </a:spcBef>
              <a:spcAft>
                <a:spcPts val="0"/>
              </a:spcAft>
              <a:buClrTx/>
              <a:buSzTx/>
              <a:buFont typeface="Verdana Pro Cond Light" panose="020B0306030504040204" pitchFamily="34" charset="0"/>
              <a:buNone/>
              <a:tabLst/>
              <a:defRPr/>
            </a:pPr>
            <a:r>
              <a:rPr lang="en-US" dirty="0"/>
              <a:t>YEAR</a:t>
            </a:r>
            <a:endParaRPr lang="da-DK" dirty="0"/>
          </a:p>
          <a:p>
            <a:pPr lvl="0"/>
            <a:endParaRPr lang="da-DK" dirty="0"/>
          </a:p>
        </p:txBody>
      </p:sp>
      <p:sp>
        <p:nvSpPr>
          <p:cNvPr id="2" name="Title Placeholder 1">
            <a:extLst>
              <a:ext uri="{FF2B5EF4-FFF2-40B4-BE49-F238E27FC236}">
                <a16:creationId xmlns:a16="http://schemas.microsoft.com/office/drawing/2014/main" id="{B2ED2303-7FB2-3DC5-F61C-8C972F263FC2}"/>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 name="Subtitle 2">
            <a:extLst>
              <a:ext uri="{FF2B5EF4-FFF2-40B4-BE49-F238E27FC236}">
                <a16:creationId xmlns:a16="http://schemas.microsoft.com/office/drawing/2014/main" id="{6A739BC2-B677-80C5-9804-8D0A793194FA}"/>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3866520828"/>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Steps/Fase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49F6A3B-0977-44CF-8BDF-ED734B2D03BC}"/>
              </a:ext>
            </a:extLst>
          </p:cNvPr>
          <p:cNvSpPr>
            <a:spLocks noGrp="1"/>
          </p:cNvSpPr>
          <p:nvPr>
            <p:ph type="body" sz="quarter" idx="13" hasCustomPrompt="1"/>
          </p:nvPr>
        </p:nvSpPr>
        <p:spPr>
          <a:xfrm>
            <a:off x="359400" y="1524961"/>
            <a:ext cx="5171891" cy="1204876"/>
          </a:xfrm>
          <a:prstGeom prst="rect">
            <a:avLst/>
          </a:prstGeom>
          <a:ln w="19050">
            <a:noFill/>
          </a:ln>
        </p:spPr>
        <p:txBody>
          <a:bodyPr lIns="72000" tIns="36000" rIns="72000" bIns="36000"/>
          <a:lstStyle>
            <a:lvl1pPr marL="0" indent="0">
              <a:buNone/>
              <a:defRPr sz="1600">
                <a:latin typeface="Aptos Light" panose="020B00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4" name="Footer Placeholder 4">
            <a:extLst>
              <a:ext uri="{FF2B5EF4-FFF2-40B4-BE49-F238E27FC236}">
                <a16:creationId xmlns:a16="http://schemas.microsoft.com/office/drawing/2014/main" id="{AFECD0E4-1024-44AE-8E23-42280A9B65D5}"/>
              </a:ext>
            </a:extLst>
          </p:cNvPr>
          <p:cNvSpPr txBox="1">
            <a:spLocks/>
          </p:cNvSpPr>
          <p:nvPr/>
        </p:nvSpPr>
        <p:spPr>
          <a:xfrm>
            <a:off x="10762637" y="6339507"/>
            <a:ext cx="1069963" cy="34105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 name="Slide Number Placeholder 5">
            <a:extLst>
              <a:ext uri="{FF2B5EF4-FFF2-40B4-BE49-F238E27FC236}">
                <a16:creationId xmlns:a16="http://schemas.microsoft.com/office/drawing/2014/main" id="{5CDA829A-ED52-43E9-BA64-55EFBD33D9E7}"/>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grpSp>
        <p:nvGrpSpPr>
          <p:cNvPr id="5" name="Group 4">
            <a:extLst>
              <a:ext uri="{FF2B5EF4-FFF2-40B4-BE49-F238E27FC236}">
                <a16:creationId xmlns:a16="http://schemas.microsoft.com/office/drawing/2014/main" id="{D0128885-44ED-4F42-AD5E-5F785B0DA5E4}"/>
              </a:ext>
            </a:extLst>
          </p:cNvPr>
          <p:cNvGrpSpPr/>
          <p:nvPr/>
        </p:nvGrpSpPr>
        <p:grpSpPr>
          <a:xfrm>
            <a:off x="438150" y="2829540"/>
            <a:ext cx="11277154" cy="1198919"/>
            <a:chOff x="457423" y="2718768"/>
            <a:chExt cx="11277154" cy="1198919"/>
          </a:xfrm>
          <a:effectLst>
            <a:outerShdw blurRad="50800" dist="38100" dir="16200000" rotWithShape="0">
              <a:prstClr val="black">
                <a:alpha val="40000"/>
              </a:prstClr>
            </a:outerShdw>
          </a:effectLst>
        </p:grpSpPr>
        <p:pic>
          <p:nvPicPr>
            <p:cNvPr id="28" name="Graphic 27">
              <a:extLst>
                <a:ext uri="{FF2B5EF4-FFF2-40B4-BE49-F238E27FC236}">
                  <a16:creationId xmlns:a16="http://schemas.microsoft.com/office/drawing/2014/main" id="{F0F9E098-4E8F-453B-8D99-AEABACF4E6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0755" y="2718768"/>
              <a:ext cx="2010494" cy="1198919"/>
            </a:xfrm>
            <a:prstGeom prst="rect">
              <a:avLst/>
            </a:prstGeom>
          </p:spPr>
        </p:pic>
        <p:pic>
          <p:nvPicPr>
            <p:cNvPr id="30" name="Graphic 29">
              <a:extLst>
                <a:ext uri="{FF2B5EF4-FFF2-40B4-BE49-F238E27FC236}">
                  <a16:creationId xmlns:a16="http://schemas.microsoft.com/office/drawing/2014/main" id="{5071B3D2-A2C6-4796-B12F-8419A1EA56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4087" y="2718768"/>
              <a:ext cx="2010494" cy="1198919"/>
            </a:xfrm>
            <a:prstGeom prst="rect">
              <a:avLst/>
            </a:prstGeom>
          </p:spPr>
        </p:pic>
        <p:pic>
          <p:nvPicPr>
            <p:cNvPr id="3" name="Graphic 2">
              <a:extLst>
                <a:ext uri="{FF2B5EF4-FFF2-40B4-BE49-F238E27FC236}">
                  <a16:creationId xmlns:a16="http://schemas.microsoft.com/office/drawing/2014/main" id="{07D49D30-6D0F-4578-8061-E83B25A868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423" y="2718768"/>
              <a:ext cx="2010494" cy="1198919"/>
            </a:xfrm>
            <a:prstGeom prst="rect">
              <a:avLst/>
            </a:prstGeom>
          </p:spPr>
        </p:pic>
        <p:pic>
          <p:nvPicPr>
            <p:cNvPr id="27" name="Graphic 26">
              <a:extLst>
                <a:ext uri="{FF2B5EF4-FFF2-40B4-BE49-F238E27FC236}">
                  <a16:creationId xmlns:a16="http://schemas.microsoft.com/office/drawing/2014/main" id="{FDABBE67-9045-4692-AC42-E9C11EEB36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0751" y="2718768"/>
              <a:ext cx="2010494" cy="1198919"/>
            </a:xfrm>
            <a:prstGeom prst="rect">
              <a:avLst/>
            </a:prstGeom>
          </p:spPr>
        </p:pic>
        <p:pic>
          <p:nvPicPr>
            <p:cNvPr id="29" name="Graphic 28">
              <a:extLst>
                <a:ext uri="{FF2B5EF4-FFF2-40B4-BE49-F238E27FC236}">
                  <a16:creationId xmlns:a16="http://schemas.microsoft.com/office/drawing/2014/main" id="{92539A07-2305-4BAD-95A9-8D0536162A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7419" y="2718768"/>
              <a:ext cx="2010494" cy="1198919"/>
            </a:xfrm>
            <a:prstGeom prst="rect">
              <a:avLst/>
            </a:prstGeom>
          </p:spPr>
        </p:pic>
        <p:pic>
          <p:nvPicPr>
            <p:cNvPr id="31" name="Graphic 30">
              <a:extLst>
                <a:ext uri="{FF2B5EF4-FFF2-40B4-BE49-F238E27FC236}">
                  <a16:creationId xmlns:a16="http://schemas.microsoft.com/office/drawing/2014/main" id="{3ACD1984-89C4-4072-A4AD-BA4F0B34BF2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24083" y="2718768"/>
              <a:ext cx="2010494" cy="1198919"/>
            </a:xfrm>
            <a:prstGeom prst="rect">
              <a:avLst/>
            </a:prstGeom>
          </p:spPr>
        </p:pic>
      </p:grpSp>
      <p:sp>
        <p:nvSpPr>
          <p:cNvPr id="46" name="Text Placeholder 2">
            <a:extLst>
              <a:ext uri="{FF2B5EF4-FFF2-40B4-BE49-F238E27FC236}">
                <a16:creationId xmlns:a16="http://schemas.microsoft.com/office/drawing/2014/main" id="{661DE742-2C04-42EB-9E01-61A27FEB4A1A}"/>
              </a:ext>
            </a:extLst>
          </p:cNvPr>
          <p:cNvSpPr>
            <a:spLocks noGrp="1"/>
          </p:cNvSpPr>
          <p:nvPr>
            <p:ph type="body" sz="quarter" idx="25" hasCustomPrompt="1"/>
          </p:nvPr>
        </p:nvSpPr>
        <p:spPr>
          <a:xfrm>
            <a:off x="785706" y="2977166"/>
            <a:ext cx="1395307" cy="890407"/>
          </a:xfrm>
          <a:prstGeom prst="rect">
            <a:avLst/>
          </a:prstGeom>
        </p:spPr>
        <p:txBody>
          <a:bodyPr lIns="0" tIns="36000" rIns="0" bIns="0" anchor="ctr">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47" name="Text Placeholder 2">
            <a:extLst>
              <a:ext uri="{FF2B5EF4-FFF2-40B4-BE49-F238E27FC236}">
                <a16:creationId xmlns:a16="http://schemas.microsoft.com/office/drawing/2014/main" id="{B7712E41-D76B-4E73-97DD-64F939A83D89}"/>
              </a:ext>
            </a:extLst>
          </p:cNvPr>
          <p:cNvSpPr>
            <a:spLocks noGrp="1"/>
          </p:cNvSpPr>
          <p:nvPr>
            <p:ph type="body" sz="quarter" idx="26" hasCustomPrompt="1"/>
          </p:nvPr>
        </p:nvSpPr>
        <p:spPr>
          <a:xfrm>
            <a:off x="2639038" y="2983795"/>
            <a:ext cx="1395307" cy="890407"/>
          </a:xfrm>
          <a:prstGeom prst="rect">
            <a:avLst/>
          </a:prstGeom>
        </p:spPr>
        <p:txBody>
          <a:bodyPr lIns="0" tIns="36000" rIns="0" bIns="0" anchor="ctr">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48" name="Text Placeholder 2">
            <a:extLst>
              <a:ext uri="{FF2B5EF4-FFF2-40B4-BE49-F238E27FC236}">
                <a16:creationId xmlns:a16="http://schemas.microsoft.com/office/drawing/2014/main" id="{9B56E761-D7B7-4542-A4B8-779D261BA216}"/>
              </a:ext>
            </a:extLst>
          </p:cNvPr>
          <p:cNvSpPr>
            <a:spLocks noGrp="1"/>
          </p:cNvSpPr>
          <p:nvPr>
            <p:ph type="body" sz="quarter" idx="27" hasCustomPrompt="1"/>
          </p:nvPr>
        </p:nvSpPr>
        <p:spPr>
          <a:xfrm>
            <a:off x="4492370" y="2977167"/>
            <a:ext cx="1395307" cy="890407"/>
          </a:xfrm>
          <a:prstGeom prst="rect">
            <a:avLst/>
          </a:prstGeom>
        </p:spPr>
        <p:txBody>
          <a:bodyPr lIns="0" tIns="36000" rIns="0" bIns="0" anchor="ctr">
            <a:noAutofit/>
          </a:bodyPr>
          <a:lstStyle>
            <a:lvl1pPr marL="0" indent="0" algn="l">
              <a:lnSpc>
                <a:spcPts val="800"/>
              </a:lnSpc>
              <a:buNone/>
              <a:defRPr sz="1400">
                <a:solidFill>
                  <a:schemeClr val="tx2"/>
                </a:solidFill>
                <a:latin typeface="Aptos Light" panose="020B0004020202020204" pitchFamily="34" charset="0"/>
              </a:defRPr>
            </a:lvl1pPr>
          </a:lstStyle>
          <a:p>
            <a:pPr lvl="0"/>
            <a:r>
              <a:rPr lang="en-US" dirty="0"/>
              <a:t>Click to edit text</a:t>
            </a:r>
          </a:p>
        </p:txBody>
      </p:sp>
      <p:sp>
        <p:nvSpPr>
          <p:cNvPr id="49" name="Text Placeholder 2">
            <a:extLst>
              <a:ext uri="{FF2B5EF4-FFF2-40B4-BE49-F238E27FC236}">
                <a16:creationId xmlns:a16="http://schemas.microsoft.com/office/drawing/2014/main" id="{CEE5636E-1AA3-4A80-8839-318629DDCC85}"/>
              </a:ext>
            </a:extLst>
          </p:cNvPr>
          <p:cNvSpPr>
            <a:spLocks noGrp="1"/>
          </p:cNvSpPr>
          <p:nvPr>
            <p:ph type="body" sz="quarter" idx="28" hasCustomPrompt="1"/>
          </p:nvPr>
        </p:nvSpPr>
        <p:spPr>
          <a:xfrm>
            <a:off x="6345702" y="2983796"/>
            <a:ext cx="1395307" cy="890407"/>
          </a:xfrm>
          <a:prstGeom prst="rect">
            <a:avLst/>
          </a:prstGeom>
        </p:spPr>
        <p:txBody>
          <a:bodyPr lIns="0" tIns="36000" rIns="0" bIns="0" anchor="ctr">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50" name="Text Placeholder 2">
            <a:extLst>
              <a:ext uri="{FF2B5EF4-FFF2-40B4-BE49-F238E27FC236}">
                <a16:creationId xmlns:a16="http://schemas.microsoft.com/office/drawing/2014/main" id="{F6CDF036-5B4C-49DC-8EA8-38B3B1B619BA}"/>
              </a:ext>
            </a:extLst>
          </p:cNvPr>
          <p:cNvSpPr>
            <a:spLocks noGrp="1"/>
          </p:cNvSpPr>
          <p:nvPr>
            <p:ph type="body" sz="quarter" idx="29" hasCustomPrompt="1"/>
          </p:nvPr>
        </p:nvSpPr>
        <p:spPr>
          <a:xfrm>
            <a:off x="8199034" y="2970104"/>
            <a:ext cx="1395307" cy="890407"/>
          </a:xfrm>
          <a:prstGeom prst="rect">
            <a:avLst/>
          </a:prstGeom>
        </p:spPr>
        <p:txBody>
          <a:bodyPr lIns="0" tIns="36000" rIns="0" bIns="0" anchor="ctr">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51" name="Text Placeholder 2">
            <a:extLst>
              <a:ext uri="{FF2B5EF4-FFF2-40B4-BE49-F238E27FC236}">
                <a16:creationId xmlns:a16="http://schemas.microsoft.com/office/drawing/2014/main" id="{137FE47E-2514-4884-B507-AA5F8CE397B3}"/>
              </a:ext>
            </a:extLst>
          </p:cNvPr>
          <p:cNvSpPr>
            <a:spLocks noGrp="1"/>
          </p:cNvSpPr>
          <p:nvPr>
            <p:ph type="body" sz="quarter" idx="30" hasCustomPrompt="1"/>
          </p:nvPr>
        </p:nvSpPr>
        <p:spPr>
          <a:xfrm>
            <a:off x="10052366" y="2976733"/>
            <a:ext cx="1395307" cy="890407"/>
          </a:xfrm>
          <a:prstGeom prst="rect">
            <a:avLst/>
          </a:prstGeom>
        </p:spPr>
        <p:txBody>
          <a:bodyPr lIns="0" tIns="36000" rIns="0" bIns="0" anchor="ctr">
            <a:noAutofit/>
          </a:bodyPr>
          <a:lstStyle>
            <a:lvl1pPr marL="0" indent="0" algn="l">
              <a:lnSpc>
                <a:spcPts val="800"/>
              </a:lnSpc>
              <a:buNone/>
              <a:defRPr sz="1400">
                <a:solidFill>
                  <a:schemeClr val="bg1"/>
                </a:solidFill>
                <a:latin typeface="Aptos Light" panose="020B0004020202020204" pitchFamily="34" charset="0"/>
              </a:defRPr>
            </a:lvl1pPr>
          </a:lstStyle>
          <a:p>
            <a:pPr lvl="0"/>
            <a:r>
              <a:rPr lang="en-US" dirty="0"/>
              <a:t>Click to edit text</a:t>
            </a:r>
          </a:p>
        </p:txBody>
      </p:sp>
      <p:sp>
        <p:nvSpPr>
          <p:cNvPr id="2" name="Title Placeholder 1">
            <a:extLst>
              <a:ext uri="{FF2B5EF4-FFF2-40B4-BE49-F238E27FC236}">
                <a16:creationId xmlns:a16="http://schemas.microsoft.com/office/drawing/2014/main" id="{94D67535-B48C-FC5C-E3B4-540F51A31976}"/>
              </a:ext>
            </a:extLst>
          </p:cNvPr>
          <p:cNvSpPr>
            <a:spLocks noGrp="1"/>
          </p:cNvSpPr>
          <p:nvPr>
            <p:ph type="title" hasCustomPrompt="1"/>
          </p:nvPr>
        </p:nvSpPr>
        <p:spPr>
          <a:xfrm>
            <a:off x="359400" y="360000"/>
            <a:ext cx="11473200" cy="533374"/>
          </a:xfrm>
          <a:prstGeom prst="rect">
            <a:avLst/>
          </a:prstGeom>
        </p:spPr>
        <p:txBody>
          <a:bodyPr vert="horz" lIns="0" tIns="36000" rIns="72000" bIns="36000" rtlCol="0" anchor="t">
            <a:noAutofit/>
          </a:bodyPr>
          <a:lstStyle>
            <a:lvl1pPr>
              <a:defRPr>
                <a:solidFill>
                  <a:schemeClr val="tx1"/>
                </a:solidFill>
              </a:defRPr>
            </a:lvl1pPr>
          </a:lstStyle>
          <a:p>
            <a:r>
              <a:rPr lang="en-US" dirty="0"/>
              <a:t>Click to edit headline</a:t>
            </a:r>
            <a:endParaRPr lang="da-DK" dirty="0"/>
          </a:p>
        </p:txBody>
      </p:sp>
      <p:sp>
        <p:nvSpPr>
          <p:cNvPr id="4" name="Subtitle 2">
            <a:extLst>
              <a:ext uri="{FF2B5EF4-FFF2-40B4-BE49-F238E27FC236}">
                <a16:creationId xmlns:a16="http://schemas.microsoft.com/office/drawing/2014/main" id="{C537F465-34F7-6BBD-F118-6277BD89F69B}"/>
              </a:ext>
            </a:extLst>
          </p:cNvPr>
          <p:cNvSpPr>
            <a:spLocks noGrp="1"/>
          </p:cNvSpPr>
          <p:nvPr>
            <p:ph type="subTitle" idx="1" hasCustomPrompt="1"/>
          </p:nvPr>
        </p:nvSpPr>
        <p:spPr>
          <a:xfrm>
            <a:off x="359999" y="1001374"/>
            <a:ext cx="11472599" cy="369332"/>
          </a:xfrm>
          <a:prstGeom prst="rect">
            <a:avLst/>
          </a:prstGeom>
        </p:spPr>
        <p:txBody>
          <a:bodyPr wrap="square" lIns="0" tIns="36000" rIns="72000" bIns="36000">
            <a:noAutofit/>
          </a:bodyPr>
          <a:lstStyle>
            <a:lvl1pPr marL="0" indent="0" algn="l">
              <a:spcBef>
                <a:spcPts val="0"/>
              </a:spcBef>
              <a:buFont typeface="Arial" panose="020B0604020202020204" pitchFamily="34" charset="0"/>
              <a:buChar char="​"/>
              <a:defRPr sz="1600" b="1">
                <a:solidFill>
                  <a:schemeClr val="accent4"/>
                </a:solidFill>
                <a:latin typeface="Aptos" panose="020B0004020202020204" pitchFamily="34" charset="0"/>
                <a:ea typeface="Segoe UI Black" panose="020B0A02040204020203" pitchFamily="34" charset="0"/>
              </a:defRPr>
            </a:lvl1pPr>
            <a:lvl2pPr marL="0" indent="0" algn="l">
              <a:spcBef>
                <a:spcPts val="0"/>
              </a:spcBef>
              <a:buFont typeface="Arial" panose="020B0604020202020204" pitchFamily="34" charset="0"/>
              <a:buChar char="​"/>
              <a:defRPr sz="2000">
                <a:latin typeface="Palatino Linotype" panose="02040502050505030304" pitchFamily="18" charset="0"/>
              </a:defRPr>
            </a:lvl2pPr>
            <a:lvl3pPr marL="0" indent="0" algn="l">
              <a:spcBef>
                <a:spcPts val="0"/>
              </a:spcBef>
              <a:buFont typeface="Arial" panose="020B0604020202020204" pitchFamily="34" charset="0"/>
              <a:buChar char="​"/>
              <a:defRPr sz="2000">
                <a:latin typeface="Palatino Linotype" panose="02040502050505030304" pitchFamily="18" charset="0"/>
              </a:defRPr>
            </a:lvl3pPr>
            <a:lvl4pPr marL="0" indent="0" algn="l">
              <a:spcBef>
                <a:spcPts val="0"/>
              </a:spcBef>
              <a:buFont typeface="Arial" panose="020B0604020202020204" pitchFamily="34" charset="0"/>
              <a:buChar char="​"/>
              <a:defRPr sz="2000">
                <a:latin typeface="Palatino Linotype" panose="02040502050505030304" pitchFamily="18" charset="0"/>
              </a:defRPr>
            </a:lvl4pPr>
            <a:lvl5pPr marL="0" indent="0" algn="l">
              <a:spcBef>
                <a:spcPts val="0"/>
              </a:spcBef>
              <a:buFont typeface="Arial" panose="020B0604020202020204" pitchFamily="34" charset="0"/>
              <a:buChar char="​"/>
              <a:defRPr sz="2000">
                <a:latin typeface="Palatino Linotype" panose="02040502050505030304" pitchFamily="18" charset="0"/>
              </a:defRPr>
            </a:lvl5pPr>
            <a:lvl6pPr marL="0" indent="0" algn="l">
              <a:spcBef>
                <a:spcPts val="0"/>
              </a:spcBef>
              <a:buFont typeface="Arial" panose="020B0604020202020204" pitchFamily="34" charset="0"/>
              <a:buChar char="​"/>
              <a:defRPr sz="2000">
                <a:latin typeface="Palatino Linotype" panose="02040502050505030304" pitchFamily="18" charset="0"/>
              </a:defRPr>
            </a:lvl6pPr>
            <a:lvl7pPr marL="0" indent="0" algn="l">
              <a:spcBef>
                <a:spcPts val="0"/>
              </a:spcBef>
              <a:buFont typeface="Arial" panose="020B0604020202020204" pitchFamily="34" charset="0"/>
              <a:buChar char="​"/>
              <a:defRPr sz="2000">
                <a:latin typeface="Palatino Linotype" panose="02040502050505030304" pitchFamily="18" charset="0"/>
              </a:defRPr>
            </a:lvl7pPr>
            <a:lvl8pPr marL="0" indent="0" algn="l">
              <a:spcBef>
                <a:spcPts val="0"/>
              </a:spcBef>
              <a:buFont typeface="Arial" panose="020B0604020202020204" pitchFamily="34" charset="0"/>
              <a:buChar char="​"/>
              <a:defRPr sz="2000">
                <a:latin typeface="Palatino Linotype" panose="02040502050505030304" pitchFamily="18" charset="0"/>
              </a:defRPr>
            </a:lvl8pPr>
            <a:lvl9pPr marL="0" indent="0" algn="l">
              <a:spcBef>
                <a:spcPts val="0"/>
              </a:spcBef>
              <a:buFont typeface="Arial" panose="020B0604020202020204" pitchFamily="34" charset="0"/>
              <a:buChar char="​"/>
              <a:defRPr sz="2000">
                <a:latin typeface="Palatino Linotype" panose="02040502050505030304" pitchFamily="18" charset="0"/>
              </a:defRPr>
            </a:lvl9pPr>
          </a:lstStyle>
          <a:p>
            <a:r>
              <a:rPr lang="en-US" dirty="0"/>
              <a:t>Click to edit subtitle</a:t>
            </a:r>
          </a:p>
        </p:txBody>
      </p:sp>
    </p:spTree>
    <p:extLst>
      <p:ext uri="{BB962C8B-B14F-4D97-AF65-F5344CB8AC3E}">
        <p14:creationId xmlns:p14="http://schemas.microsoft.com/office/powerpoint/2010/main" val="132469948"/>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act one">
    <p:bg>
      <p:bgPr>
        <a:solidFill>
          <a:schemeClr val="accent6"/>
        </a:solidFill>
        <a:effectLst/>
      </p:bgPr>
    </p:bg>
    <p:spTree>
      <p:nvGrpSpPr>
        <p:cNvPr id="1" name=""/>
        <p:cNvGrpSpPr/>
        <p:nvPr/>
      </p:nvGrpSpPr>
      <p:grpSpPr>
        <a:xfrm>
          <a:off x="0" y="0"/>
          <a:ext cx="0" cy="0"/>
          <a:chOff x="0" y="0"/>
          <a:chExt cx="0" cy="0"/>
        </a:xfrm>
      </p:grpSpPr>
      <p:sp>
        <p:nvSpPr>
          <p:cNvPr id="13" name="Logo on top">
            <a:extLst>
              <a:ext uri="{FF2B5EF4-FFF2-40B4-BE49-F238E27FC236}">
                <a16:creationId xmlns:a16="http://schemas.microsoft.com/office/drawing/2014/main" id="{946C4B67-243B-42D4-B01A-C1E49052FDDD}"/>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5" name="Picture Placeholder 24">
            <a:extLst>
              <a:ext uri="{FF2B5EF4-FFF2-40B4-BE49-F238E27FC236}">
                <a16:creationId xmlns:a16="http://schemas.microsoft.com/office/drawing/2014/main" id="{EC47C98D-4FAF-4675-81FB-E5A7BA12D888}"/>
              </a:ext>
            </a:extLst>
          </p:cNvPr>
          <p:cNvSpPr>
            <a:spLocks noGrp="1"/>
          </p:cNvSpPr>
          <p:nvPr>
            <p:ph type="pic" sz="quarter" idx="19"/>
          </p:nvPr>
        </p:nvSpPr>
        <p:spPr>
          <a:xfrm>
            <a:off x="771711" y="1612682"/>
            <a:ext cx="3432299" cy="3432299"/>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a:lvl1pPr>
          </a:lstStyle>
          <a:p>
            <a:r>
              <a:rPr lang="da-DK"/>
              <a:t>Klik på ikonet for at tilføje et billede</a:t>
            </a:r>
            <a:endParaRPr lang="da-DK" dirty="0"/>
          </a:p>
        </p:txBody>
      </p:sp>
      <p:sp>
        <p:nvSpPr>
          <p:cNvPr id="22" name="Text Placeholder 3">
            <a:extLst>
              <a:ext uri="{FF2B5EF4-FFF2-40B4-BE49-F238E27FC236}">
                <a16:creationId xmlns:a16="http://schemas.microsoft.com/office/drawing/2014/main" id="{1EE3518A-31DE-4BA4-B16D-9E6E3BD22199}"/>
              </a:ext>
            </a:extLst>
          </p:cNvPr>
          <p:cNvSpPr>
            <a:spLocks noGrp="1"/>
          </p:cNvSpPr>
          <p:nvPr>
            <p:ph type="body" sz="quarter" idx="18" hasCustomPrompt="1"/>
          </p:nvPr>
        </p:nvSpPr>
        <p:spPr>
          <a:xfrm>
            <a:off x="4628694" y="1455773"/>
            <a:ext cx="5273589" cy="619713"/>
          </a:xfrm>
          <a:prstGeom prst="rect">
            <a:avLst/>
          </a:prstGeom>
        </p:spPr>
        <p:txBody>
          <a:bodyPr/>
          <a:lstStyle>
            <a:lvl1pPr marL="0" indent="0">
              <a:buNone/>
              <a:defRPr sz="3200">
                <a:solidFill>
                  <a:schemeClr val="bg1"/>
                </a:solidFill>
                <a:latin typeface="Aptos Serif" panose="02020604070405020304" pitchFamily="18" charset="0"/>
                <a:ea typeface="Segoe UI Black" panose="020B0A02040204020203" pitchFamily="34" charset="0"/>
                <a:cs typeface="Aptos Serif" panose="02020604070405020304" pitchFamily="18" charset="0"/>
              </a:defRPr>
            </a:lvl1pPr>
            <a:lvl2pPr marL="457200" indent="0">
              <a:buNone/>
              <a:defRPr/>
            </a:lvl2pPr>
            <a:lvl3pPr marL="914400" indent="0">
              <a:buNone/>
              <a:defRPr/>
            </a:lvl3pPr>
            <a:lvl4pPr marL="1371600" indent="0">
              <a:buNone/>
              <a:defRPr/>
            </a:lvl4pPr>
          </a:lstStyle>
          <a:p>
            <a:pPr lvl="0"/>
            <a:r>
              <a:rPr lang="en-US" dirty="0"/>
              <a:t>Get in touch with us</a:t>
            </a:r>
          </a:p>
          <a:p>
            <a:pPr lvl="0"/>
            <a:endParaRPr lang="en-US" dirty="0"/>
          </a:p>
        </p:txBody>
      </p:sp>
      <p:sp>
        <p:nvSpPr>
          <p:cNvPr id="4" name="Text Placeholder 4">
            <a:extLst>
              <a:ext uri="{FF2B5EF4-FFF2-40B4-BE49-F238E27FC236}">
                <a16:creationId xmlns:a16="http://schemas.microsoft.com/office/drawing/2014/main" id="{27196662-DAC2-4CA1-930C-3729480FED13}"/>
              </a:ext>
            </a:extLst>
          </p:cNvPr>
          <p:cNvSpPr>
            <a:spLocks noGrp="1"/>
          </p:cNvSpPr>
          <p:nvPr>
            <p:ph type="body" sz="quarter" idx="11" hasCustomPrompt="1"/>
          </p:nvPr>
        </p:nvSpPr>
        <p:spPr>
          <a:xfrm>
            <a:off x="4628694" y="2266848"/>
            <a:ext cx="4159909" cy="2899316"/>
          </a:xfrm>
          <a:prstGeom prst="rect">
            <a:avLst/>
          </a:prstGeom>
        </p:spPr>
        <p:txBody>
          <a:bodyPr>
            <a:noAutofit/>
          </a:bodyPr>
          <a:lstStyle>
            <a:lvl1pPr marL="0" indent="0">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br>
              <a:rPr lang="en-US" dirty="0"/>
            </a:br>
            <a:r>
              <a:rPr lang="en-US" dirty="0"/>
              <a:t>Title </a:t>
            </a:r>
            <a:br>
              <a:rPr lang="en-US" dirty="0"/>
            </a:br>
            <a:r>
              <a:rPr lang="en-US" dirty="0"/>
              <a:t>Area of expertise</a:t>
            </a:r>
            <a:br>
              <a:rPr lang="en-US" dirty="0"/>
            </a:br>
            <a:r>
              <a:rPr lang="en-US" dirty="0" err="1"/>
              <a:t>Email@dress</a:t>
            </a:r>
            <a:br>
              <a:rPr lang="en-US" dirty="0"/>
            </a:br>
            <a:r>
              <a:rPr lang="en-US" dirty="0"/>
              <a:t>Phone number</a:t>
            </a:r>
            <a:br>
              <a:rPr lang="en-US" dirty="0"/>
            </a:br>
            <a:br>
              <a:rPr lang="en-US" dirty="0"/>
            </a:br>
            <a:r>
              <a:rPr lang="en-US" dirty="0"/>
              <a:t>Country</a:t>
            </a:r>
            <a:br>
              <a:rPr lang="en-US" dirty="0"/>
            </a:br>
            <a:r>
              <a:rPr lang="en-US" dirty="0"/>
              <a:t>Office, </a:t>
            </a:r>
            <a:r>
              <a:rPr lang="en-US" dirty="0" err="1"/>
              <a:t>Adress</a:t>
            </a:r>
            <a:endParaRPr lang="en-US" dirty="0"/>
          </a:p>
        </p:txBody>
      </p:sp>
      <p:sp>
        <p:nvSpPr>
          <p:cNvPr id="9" name="Shape 2587">
            <a:extLst>
              <a:ext uri="{FF2B5EF4-FFF2-40B4-BE49-F238E27FC236}">
                <a16:creationId xmlns:a16="http://schemas.microsoft.com/office/drawing/2014/main" id="{432A4CED-5616-4E9A-B10E-D27920EBC843}"/>
              </a:ext>
            </a:extLst>
          </p:cNvPr>
          <p:cNvSpPr/>
          <p:nvPr/>
        </p:nvSpPr>
        <p:spPr>
          <a:xfrm>
            <a:off x="9505707" y="4168822"/>
            <a:ext cx="1247493" cy="124749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2857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 name="Title Placeholder 1">
            <a:extLst>
              <a:ext uri="{FF2B5EF4-FFF2-40B4-BE49-F238E27FC236}">
                <a16:creationId xmlns:a16="http://schemas.microsoft.com/office/drawing/2014/main" id="{40644B4A-0E73-0186-3908-EF6CF4866207}"/>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2327332125"/>
      </p:ext>
    </p:extLst>
  </p:cSld>
  <p:clrMapOvr>
    <a:masterClrMapping/>
  </p:clrMapOvr>
  <p:hf hdr="0" dt="0"/>
  <p:extLst>
    <p:ext uri="{DCECCB84-F9BA-43D5-87BE-67443E8EF086}">
      <p15:sldGuideLst xmlns:p15="http://schemas.microsoft.com/office/powerpoint/2012/main">
        <p15:guide id="1" pos="3331">
          <p15:clr>
            <a:srgbClr val="A4A3A4"/>
          </p15:clr>
        </p15:guide>
        <p15:guide id="2" pos="5952">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act more">
    <p:bg>
      <p:bgPr>
        <a:solidFill>
          <a:schemeClr val="accent6"/>
        </a:solidFill>
        <a:effectLst/>
      </p:bgPr>
    </p:bg>
    <p:spTree>
      <p:nvGrpSpPr>
        <p:cNvPr id="1" name=""/>
        <p:cNvGrpSpPr/>
        <p:nvPr/>
      </p:nvGrpSpPr>
      <p:grpSpPr>
        <a:xfrm>
          <a:off x="0" y="0"/>
          <a:ext cx="0" cy="0"/>
          <a:chOff x="0" y="0"/>
          <a:chExt cx="0" cy="0"/>
        </a:xfrm>
      </p:grpSpPr>
      <p:sp>
        <p:nvSpPr>
          <p:cNvPr id="13" name="Logo on top">
            <a:extLst>
              <a:ext uri="{FF2B5EF4-FFF2-40B4-BE49-F238E27FC236}">
                <a16:creationId xmlns:a16="http://schemas.microsoft.com/office/drawing/2014/main" id="{946C4B67-243B-42D4-B01A-C1E49052FDDD}"/>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5" name="Picture Placeholder 2">
            <a:extLst>
              <a:ext uri="{FF2B5EF4-FFF2-40B4-BE49-F238E27FC236}">
                <a16:creationId xmlns:a16="http://schemas.microsoft.com/office/drawing/2014/main" id="{EC47C98D-4FAF-4675-81FB-E5A7BA12D888}"/>
              </a:ext>
            </a:extLst>
          </p:cNvPr>
          <p:cNvSpPr>
            <a:spLocks noGrp="1"/>
          </p:cNvSpPr>
          <p:nvPr>
            <p:ph type="pic" sz="quarter" idx="19"/>
          </p:nvPr>
        </p:nvSpPr>
        <p:spPr>
          <a:xfrm>
            <a:off x="3005865" y="190828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0" name="Picture Placeholder 4">
            <a:extLst>
              <a:ext uri="{FF2B5EF4-FFF2-40B4-BE49-F238E27FC236}">
                <a16:creationId xmlns:a16="http://schemas.microsoft.com/office/drawing/2014/main" id="{DB094E42-9A37-4B00-9234-25C4C4804530}"/>
              </a:ext>
            </a:extLst>
          </p:cNvPr>
          <p:cNvSpPr>
            <a:spLocks noGrp="1"/>
          </p:cNvSpPr>
          <p:nvPr>
            <p:ph type="pic" sz="quarter" idx="21"/>
          </p:nvPr>
        </p:nvSpPr>
        <p:spPr>
          <a:xfrm>
            <a:off x="6678940" y="191275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4" name="Text Placeholder 4">
            <a:extLst>
              <a:ext uri="{FF2B5EF4-FFF2-40B4-BE49-F238E27FC236}">
                <a16:creationId xmlns:a16="http://schemas.microsoft.com/office/drawing/2014/main" id="{27196662-DAC2-4CA1-930C-3729480FED13}"/>
              </a:ext>
            </a:extLst>
          </p:cNvPr>
          <p:cNvSpPr>
            <a:spLocks noGrp="1"/>
          </p:cNvSpPr>
          <p:nvPr>
            <p:ph type="body" sz="quarter" idx="11" hasCustomPrompt="1"/>
          </p:nvPr>
        </p:nvSpPr>
        <p:spPr>
          <a:xfrm>
            <a:off x="2758909" y="4473911"/>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9" name="Text Placeholder 5">
            <a:extLst>
              <a:ext uri="{FF2B5EF4-FFF2-40B4-BE49-F238E27FC236}">
                <a16:creationId xmlns:a16="http://schemas.microsoft.com/office/drawing/2014/main" id="{488BFC77-7CFE-4B3B-946E-04A84656BC8B}"/>
              </a:ext>
            </a:extLst>
          </p:cNvPr>
          <p:cNvSpPr>
            <a:spLocks noGrp="1"/>
          </p:cNvSpPr>
          <p:nvPr>
            <p:ph type="body" sz="quarter" idx="20" hasCustomPrompt="1"/>
          </p:nvPr>
        </p:nvSpPr>
        <p:spPr>
          <a:xfrm>
            <a:off x="6431984" y="4478376"/>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26" name="Shape 2587">
            <a:extLst>
              <a:ext uri="{FF2B5EF4-FFF2-40B4-BE49-F238E27FC236}">
                <a16:creationId xmlns:a16="http://schemas.microsoft.com/office/drawing/2014/main" id="{01107A37-C368-49C5-9DC7-A94D9D426028}"/>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 name="Title Placeholder 1">
            <a:extLst>
              <a:ext uri="{FF2B5EF4-FFF2-40B4-BE49-F238E27FC236}">
                <a16:creationId xmlns:a16="http://schemas.microsoft.com/office/drawing/2014/main" id="{C587C725-0A9B-8F13-84E4-341D21B44F47}"/>
              </a:ext>
            </a:extLst>
          </p:cNvPr>
          <p:cNvSpPr>
            <a:spLocks noGrp="1"/>
          </p:cNvSpPr>
          <p:nvPr>
            <p:ph type="title" hasCustomPrompt="1"/>
          </p:nvPr>
        </p:nvSpPr>
        <p:spPr>
          <a:xfrm>
            <a:off x="359400" y="468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2921840652"/>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Contact more">
    <p:bg>
      <p:bgPr>
        <a:solidFill>
          <a:schemeClr val="accent6"/>
        </a:solidFill>
        <a:effectLst/>
      </p:bgPr>
    </p:bg>
    <p:spTree>
      <p:nvGrpSpPr>
        <p:cNvPr id="1" name=""/>
        <p:cNvGrpSpPr/>
        <p:nvPr/>
      </p:nvGrpSpPr>
      <p:grpSpPr>
        <a:xfrm>
          <a:off x="0" y="0"/>
          <a:ext cx="0" cy="0"/>
          <a:chOff x="0" y="0"/>
          <a:chExt cx="0" cy="0"/>
        </a:xfrm>
      </p:grpSpPr>
      <p:sp>
        <p:nvSpPr>
          <p:cNvPr id="13" name="Logo on top">
            <a:extLst>
              <a:ext uri="{FF2B5EF4-FFF2-40B4-BE49-F238E27FC236}">
                <a16:creationId xmlns:a16="http://schemas.microsoft.com/office/drawing/2014/main" id="{946C4B67-243B-42D4-B01A-C1E49052FDDD}"/>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10" name="Picture Placeholder 4">
            <a:extLst>
              <a:ext uri="{FF2B5EF4-FFF2-40B4-BE49-F238E27FC236}">
                <a16:creationId xmlns:a16="http://schemas.microsoft.com/office/drawing/2014/main" id="{DB094E42-9A37-4B00-9234-25C4C4804530}"/>
              </a:ext>
            </a:extLst>
          </p:cNvPr>
          <p:cNvSpPr>
            <a:spLocks noGrp="1"/>
          </p:cNvSpPr>
          <p:nvPr>
            <p:ph type="pic" sz="quarter" idx="21"/>
          </p:nvPr>
        </p:nvSpPr>
        <p:spPr>
          <a:xfrm>
            <a:off x="1212865" y="201403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2" name="Picture Placeholder 6">
            <a:extLst>
              <a:ext uri="{FF2B5EF4-FFF2-40B4-BE49-F238E27FC236}">
                <a16:creationId xmlns:a16="http://schemas.microsoft.com/office/drawing/2014/main" id="{593CB2D3-EFC7-4338-AA06-899062406393}"/>
              </a:ext>
            </a:extLst>
          </p:cNvPr>
          <p:cNvSpPr>
            <a:spLocks noGrp="1"/>
          </p:cNvSpPr>
          <p:nvPr>
            <p:ph type="pic" sz="quarter" idx="23"/>
          </p:nvPr>
        </p:nvSpPr>
        <p:spPr>
          <a:xfrm>
            <a:off x="4816581" y="200510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5" name="Picture Placeholder 8">
            <a:extLst>
              <a:ext uri="{FF2B5EF4-FFF2-40B4-BE49-F238E27FC236}">
                <a16:creationId xmlns:a16="http://schemas.microsoft.com/office/drawing/2014/main" id="{C18D02F3-399A-493B-8D9C-01466A1940F7}"/>
              </a:ext>
            </a:extLst>
          </p:cNvPr>
          <p:cNvSpPr>
            <a:spLocks noGrp="1"/>
          </p:cNvSpPr>
          <p:nvPr>
            <p:ph type="pic" sz="quarter" idx="25"/>
          </p:nvPr>
        </p:nvSpPr>
        <p:spPr>
          <a:xfrm>
            <a:off x="8325084" y="200957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9" name="Text Placeholder 5">
            <a:extLst>
              <a:ext uri="{FF2B5EF4-FFF2-40B4-BE49-F238E27FC236}">
                <a16:creationId xmlns:a16="http://schemas.microsoft.com/office/drawing/2014/main" id="{488BFC77-7CFE-4B3B-946E-04A84656BC8B}"/>
              </a:ext>
            </a:extLst>
          </p:cNvPr>
          <p:cNvSpPr>
            <a:spLocks noGrp="1"/>
          </p:cNvSpPr>
          <p:nvPr>
            <p:ph type="body" sz="quarter" idx="20" hasCustomPrompt="1"/>
          </p:nvPr>
        </p:nvSpPr>
        <p:spPr>
          <a:xfrm>
            <a:off x="965909" y="4579661"/>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11" name="Text Placeholder 6">
            <a:extLst>
              <a:ext uri="{FF2B5EF4-FFF2-40B4-BE49-F238E27FC236}">
                <a16:creationId xmlns:a16="http://schemas.microsoft.com/office/drawing/2014/main" id="{23E95A0A-5895-4DE1-9E81-3CB2EC1F7D26}"/>
              </a:ext>
            </a:extLst>
          </p:cNvPr>
          <p:cNvSpPr>
            <a:spLocks noGrp="1"/>
          </p:cNvSpPr>
          <p:nvPr>
            <p:ph type="body" sz="quarter" idx="22" hasCustomPrompt="1"/>
          </p:nvPr>
        </p:nvSpPr>
        <p:spPr>
          <a:xfrm>
            <a:off x="4569625" y="4570731"/>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14" name="Text Placeholder 7">
            <a:extLst>
              <a:ext uri="{FF2B5EF4-FFF2-40B4-BE49-F238E27FC236}">
                <a16:creationId xmlns:a16="http://schemas.microsoft.com/office/drawing/2014/main" id="{D31E9205-4001-4C76-9474-A0F6D15DAD62}"/>
              </a:ext>
            </a:extLst>
          </p:cNvPr>
          <p:cNvSpPr>
            <a:spLocks noGrp="1"/>
          </p:cNvSpPr>
          <p:nvPr>
            <p:ph type="body" sz="quarter" idx="24" hasCustomPrompt="1"/>
          </p:nvPr>
        </p:nvSpPr>
        <p:spPr>
          <a:xfrm>
            <a:off x="8078128" y="4575196"/>
            <a:ext cx="2932771"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26" name="Shape 2587">
            <a:extLst>
              <a:ext uri="{FF2B5EF4-FFF2-40B4-BE49-F238E27FC236}">
                <a16:creationId xmlns:a16="http://schemas.microsoft.com/office/drawing/2014/main" id="{01107A37-C368-49C5-9DC7-A94D9D426028}"/>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 name="Title Placeholder 1">
            <a:extLst>
              <a:ext uri="{FF2B5EF4-FFF2-40B4-BE49-F238E27FC236}">
                <a16:creationId xmlns:a16="http://schemas.microsoft.com/office/drawing/2014/main" id="{3E5E2560-2826-BD1B-2FE3-C4F531975377}"/>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2460492669"/>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Contact more">
    <p:bg>
      <p:bgPr>
        <a:solidFill>
          <a:schemeClr val="accent6"/>
        </a:solidFill>
        <a:effectLst/>
      </p:bgPr>
    </p:bg>
    <p:spTree>
      <p:nvGrpSpPr>
        <p:cNvPr id="1" name=""/>
        <p:cNvGrpSpPr/>
        <p:nvPr/>
      </p:nvGrpSpPr>
      <p:grpSpPr>
        <a:xfrm>
          <a:off x="0" y="0"/>
          <a:ext cx="0" cy="0"/>
          <a:chOff x="0" y="0"/>
          <a:chExt cx="0" cy="0"/>
        </a:xfrm>
      </p:grpSpPr>
      <p:sp>
        <p:nvSpPr>
          <p:cNvPr id="13" name="Logo on top">
            <a:extLst>
              <a:ext uri="{FF2B5EF4-FFF2-40B4-BE49-F238E27FC236}">
                <a16:creationId xmlns:a16="http://schemas.microsoft.com/office/drawing/2014/main" id="{946C4B67-243B-42D4-B01A-C1E49052FDDD}"/>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5" name="Picture Placeholder 2">
            <a:extLst>
              <a:ext uri="{FF2B5EF4-FFF2-40B4-BE49-F238E27FC236}">
                <a16:creationId xmlns:a16="http://schemas.microsoft.com/office/drawing/2014/main" id="{EC47C98D-4FAF-4675-81FB-E5A7BA12D888}"/>
              </a:ext>
            </a:extLst>
          </p:cNvPr>
          <p:cNvSpPr>
            <a:spLocks noGrp="1"/>
          </p:cNvSpPr>
          <p:nvPr>
            <p:ph type="pic" sz="quarter" idx="19"/>
          </p:nvPr>
        </p:nvSpPr>
        <p:spPr>
          <a:xfrm>
            <a:off x="508516" y="200957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0" name="Picture Placeholder 4">
            <a:extLst>
              <a:ext uri="{FF2B5EF4-FFF2-40B4-BE49-F238E27FC236}">
                <a16:creationId xmlns:a16="http://schemas.microsoft.com/office/drawing/2014/main" id="{DB094E42-9A37-4B00-9234-25C4C4804530}"/>
              </a:ext>
            </a:extLst>
          </p:cNvPr>
          <p:cNvSpPr>
            <a:spLocks noGrp="1"/>
          </p:cNvSpPr>
          <p:nvPr>
            <p:ph type="pic" sz="quarter" idx="21"/>
          </p:nvPr>
        </p:nvSpPr>
        <p:spPr>
          <a:xfrm>
            <a:off x="3441287" y="201403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2" name="Picture Placeholder 6">
            <a:extLst>
              <a:ext uri="{FF2B5EF4-FFF2-40B4-BE49-F238E27FC236}">
                <a16:creationId xmlns:a16="http://schemas.microsoft.com/office/drawing/2014/main" id="{593CB2D3-EFC7-4338-AA06-899062406393}"/>
              </a:ext>
            </a:extLst>
          </p:cNvPr>
          <p:cNvSpPr>
            <a:spLocks noGrp="1"/>
          </p:cNvSpPr>
          <p:nvPr>
            <p:ph type="pic" sz="quarter" idx="23"/>
          </p:nvPr>
        </p:nvSpPr>
        <p:spPr>
          <a:xfrm>
            <a:off x="6313486" y="2005106"/>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5" name="Picture Placeholder 8">
            <a:extLst>
              <a:ext uri="{FF2B5EF4-FFF2-40B4-BE49-F238E27FC236}">
                <a16:creationId xmlns:a16="http://schemas.microsoft.com/office/drawing/2014/main" id="{C18D02F3-399A-493B-8D9C-01466A1940F7}"/>
              </a:ext>
            </a:extLst>
          </p:cNvPr>
          <p:cNvSpPr>
            <a:spLocks noGrp="1"/>
          </p:cNvSpPr>
          <p:nvPr>
            <p:ph type="pic" sz="quarter" idx="25"/>
          </p:nvPr>
        </p:nvSpPr>
        <p:spPr>
          <a:xfrm>
            <a:off x="9246257" y="2009571"/>
            <a:ext cx="2438857" cy="243885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4" name="Text Placeholder 4">
            <a:extLst>
              <a:ext uri="{FF2B5EF4-FFF2-40B4-BE49-F238E27FC236}">
                <a16:creationId xmlns:a16="http://schemas.microsoft.com/office/drawing/2014/main" id="{27196662-DAC2-4CA1-930C-3729480FED13}"/>
              </a:ext>
            </a:extLst>
          </p:cNvPr>
          <p:cNvSpPr>
            <a:spLocks noGrp="1"/>
          </p:cNvSpPr>
          <p:nvPr>
            <p:ph type="body" sz="quarter" idx="11" hasCustomPrompt="1"/>
          </p:nvPr>
        </p:nvSpPr>
        <p:spPr>
          <a:xfrm>
            <a:off x="261560" y="4575196"/>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9" name="Text Placeholder 5">
            <a:extLst>
              <a:ext uri="{FF2B5EF4-FFF2-40B4-BE49-F238E27FC236}">
                <a16:creationId xmlns:a16="http://schemas.microsoft.com/office/drawing/2014/main" id="{488BFC77-7CFE-4B3B-946E-04A84656BC8B}"/>
              </a:ext>
            </a:extLst>
          </p:cNvPr>
          <p:cNvSpPr>
            <a:spLocks noGrp="1"/>
          </p:cNvSpPr>
          <p:nvPr>
            <p:ph type="body" sz="quarter" idx="20" hasCustomPrompt="1"/>
          </p:nvPr>
        </p:nvSpPr>
        <p:spPr>
          <a:xfrm>
            <a:off x="3194331" y="4579661"/>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11" name="Text Placeholder 6">
            <a:extLst>
              <a:ext uri="{FF2B5EF4-FFF2-40B4-BE49-F238E27FC236}">
                <a16:creationId xmlns:a16="http://schemas.microsoft.com/office/drawing/2014/main" id="{23E95A0A-5895-4DE1-9E81-3CB2EC1F7D26}"/>
              </a:ext>
            </a:extLst>
          </p:cNvPr>
          <p:cNvSpPr>
            <a:spLocks noGrp="1"/>
          </p:cNvSpPr>
          <p:nvPr>
            <p:ph type="body" sz="quarter" idx="22" hasCustomPrompt="1"/>
          </p:nvPr>
        </p:nvSpPr>
        <p:spPr>
          <a:xfrm>
            <a:off x="6066530" y="4570731"/>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14" name="Text Placeholder 7">
            <a:extLst>
              <a:ext uri="{FF2B5EF4-FFF2-40B4-BE49-F238E27FC236}">
                <a16:creationId xmlns:a16="http://schemas.microsoft.com/office/drawing/2014/main" id="{D31E9205-4001-4C76-9474-A0F6D15DAD62}"/>
              </a:ext>
            </a:extLst>
          </p:cNvPr>
          <p:cNvSpPr>
            <a:spLocks noGrp="1"/>
          </p:cNvSpPr>
          <p:nvPr>
            <p:ph type="body" sz="quarter" idx="24" hasCustomPrompt="1"/>
          </p:nvPr>
        </p:nvSpPr>
        <p:spPr>
          <a:xfrm>
            <a:off x="8999301" y="4575196"/>
            <a:ext cx="2932771" cy="1595197"/>
          </a:xfrm>
          <a:prstGeom prst="rect">
            <a:avLst/>
          </a:prstGeom>
        </p:spPr>
        <p:txBody>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21" name="Shape 2587">
            <a:extLst>
              <a:ext uri="{FF2B5EF4-FFF2-40B4-BE49-F238E27FC236}">
                <a16:creationId xmlns:a16="http://schemas.microsoft.com/office/drawing/2014/main" id="{23DAFFB4-00DA-4452-83BB-BDB5BE2756B7}"/>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Title Placeholder 1">
            <a:extLst>
              <a:ext uri="{FF2B5EF4-FFF2-40B4-BE49-F238E27FC236}">
                <a16:creationId xmlns:a16="http://schemas.microsoft.com/office/drawing/2014/main" id="{A27D934B-2B28-5D80-F0BD-66DF927F3CBF}"/>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1610936659"/>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_Contact more">
    <p:bg>
      <p:bgPr>
        <a:solidFill>
          <a:schemeClr val="accent6"/>
        </a:solidFill>
        <a:effectLst/>
      </p:bgPr>
    </p:bg>
    <p:spTree>
      <p:nvGrpSpPr>
        <p:cNvPr id="1" name=""/>
        <p:cNvGrpSpPr/>
        <p:nvPr/>
      </p:nvGrpSpPr>
      <p:grpSpPr>
        <a:xfrm>
          <a:off x="0" y="0"/>
          <a:ext cx="0" cy="0"/>
          <a:chOff x="0" y="0"/>
          <a:chExt cx="0" cy="0"/>
        </a:xfrm>
      </p:grpSpPr>
      <p:sp>
        <p:nvSpPr>
          <p:cNvPr id="13" name="Logo on top">
            <a:extLst>
              <a:ext uri="{FF2B5EF4-FFF2-40B4-BE49-F238E27FC236}">
                <a16:creationId xmlns:a16="http://schemas.microsoft.com/office/drawing/2014/main" id="{946C4B67-243B-42D4-B01A-C1E49052FDDD}"/>
              </a:ext>
            </a:extLst>
          </p:cNvPr>
          <p:cNvSpPr>
            <a:spLocks noGrp="1" noChangeAspect="1"/>
          </p:cNvSpPr>
          <p:nvPr>
            <p:ph type="body" sz="quarter" idx="15" hasCustomPrompt="1"/>
          </p:nvPr>
        </p:nvSpPr>
        <p:spPr>
          <a:xfrm>
            <a:off x="10753200" y="6339600"/>
            <a:ext cx="1080000" cy="340069"/>
          </a:xfrm>
          <a:custGeom>
            <a:avLst/>
            <a:gdLst>
              <a:gd name="connsiteX0" fmla="*/ 968375 w 3876676"/>
              <a:gd name="connsiteY0" fmla="*/ 557213 h 1212806"/>
              <a:gd name="connsiteX1" fmla="*/ 1176338 w 3876676"/>
              <a:gd name="connsiteY1" fmla="*/ 557213 h 1212806"/>
              <a:gd name="connsiteX2" fmla="*/ 1176338 w 3876676"/>
              <a:gd name="connsiteY2" fmla="*/ 1193801 h 1212806"/>
              <a:gd name="connsiteX3" fmla="*/ 968375 w 3876676"/>
              <a:gd name="connsiteY3" fmla="*/ 1193801 h 1212806"/>
              <a:gd name="connsiteX4" fmla="*/ 0 w 3876676"/>
              <a:gd name="connsiteY4" fmla="*/ 557213 h 1212806"/>
              <a:gd name="connsiteX5" fmla="*/ 239712 w 3876676"/>
              <a:gd name="connsiteY5" fmla="*/ 557213 h 1212806"/>
              <a:gd name="connsiteX6" fmla="*/ 561975 w 3876676"/>
              <a:gd name="connsiteY6" fmla="*/ 893763 h 1212806"/>
              <a:gd name="connsiteX7" fmla="*/ 581025 w 3876676"/>
              <a:gd name="connsiteY7" fmla="*/ 560388 h 1212806"/>
              <a:gd name="connsiteX8" fmla="*/ 782638 w 3876676"/>
              <a:gd name="connsiteY8" fmla="*/ 560388 h 1212806"/>
              <a:gd name="connsiteX9" fmla="*/ 782638 w 3876676"/>
              <a:gd name="connsiteY9" fmla="*/ 1193801 h 1212806"/>
              <a:gd name="connsiteX10" fmla="*/ 590550 w 3876676"/>
              <a:gd name="connsiteY10" fmla="*/ 1193801 h 1212806"/>
              <a:gd name="connsiteX11" fmla="*/ 214312 w 3876676"/>
              <a:gd name="connsiteY11" fmla="*/ 811213 h 1212806"/>
              <a:gd name="connsiteX12" fmla="*/ 192087 w 3876676"/>
              <a:gd name="connsiteY12" fmla="*/ 1193801 h 1212806"/>
              <a:gd name="connsiteX13" fmla="*/ 0 w 3876676"/>
              <a:gd name="connsiteY13" fmla="*/ 1193801 h 1212806"/>
              <a:gd name="connsiteX14" fmla="*/ 1748787 w 3876676"/>
              <a:gd name="connsiteY14" fmla="*/ 547727 h 1212806"/>
              <a:gd name="connsiteX15" fmla="*/ 2081150 w 3876676"/>
              <a:gd name="connsiteY15" fmla="*/ 743800 h 1212806"/>
              <a:gd name="connsiteX16" fmla="*/ 1918165 w 3876676"/>
              <a:gd name="connsiteY16" fmla="*/ 962372 h 1212806"/>
              <a:gd name="connsiteX17" fmla="*/ 2081150 w 3876676"/>
              <a:gd name="connsiteY17" fmla="*/ 1193801 h 1212806"/>
              <a:gd name="connsiteX18" fmla="*/ 1860640 w 3876676"/>
              <a:gd name="connsiteY18" fmla="*/ 1193801 h 1212806"/>
              <a:gd name="connsiteX19" fmla="*/ 1656109 w 3876676"/>
              <a:gd name="connsiteY19" fmla="*/ 972015 h 1212806"/>
              <a:gd name="connsiteX20" fmla="*/ 1656109 w 3876676"/>
              <a:gd name="connsiteY20" fmla="*/ 872371 h 1212806"/>
              <a:gd name="connsiteX21" fmla="*/ 1854249 w 3876676"/>
              <a:gd name="connsiteY21" fmla="*/ 756657 h 1212806"/>
              <a:gd name="connsiteX22" fmla="*/ 1710438 w 3876676"/>
              <a:gd name="connsiteY22" fmla="*/ 676299 h 1212806"/>
              <a:gd name="connsiteX23" fmla="*/ 1582606 w 3876676"/>
              <a:gd name="connsiteY23" fmla="*/ 682728 h 1212806"/>
              <a:gd name="connsiteX24" fmla="*/ 1550648 w 3876676"/>
              <a:gd name="connsiteY24" fmla="*/ 1193801 h 1212806"/>
              <a:gd name="connsiteX25" fmla="*/ 1358900 w 3876676"/>
              <a:gd name="connsiteY25" fmla="*/ 1193801 h 1212806"/>
              <a:gd name="connsiteX26" fmla="*/ 1358900 w 3876676"/>
              <a:gd name="connsiteY26" fmla="*/ 557370 h 1212806"/>
              <a:gd name="connsiteX27" fmla="*/ 1748787 w 3876676"/>
              <a:gd name="connsiteY27" fmla="*/ 547727 h 1212806"/>
              <a:gd name="connsiteX28" fmla="*/ 3505842 w 3876676"/>
              <a:gd name="connsiteY28" fmla="*/ 533444 h 1212806"/>
              <a:gd name="connsiteX29" fmla="*/ 3831920 w 3876676"/>
              <a:gd name="connsiteY29" fmla="*/ 549540 h 1212806"/>
              <a:gd name="connsiteX30" fmla="*/ 3831920 w 3876676"/>
              <a:gd name="connsiteY30" fmla="*/ 697618 h 1212806"/>
              <a:gd name="connsiteX31" fmla="*/ 3579369 w 3876676"/>
              <a:gd name="connsiteY31" fmla="*/ 675085 h 1212806"/>
              <a:gd name="connsiteX32" fmla="*/ 3419527 w 3876676"/>
              <a:gd name="connsiteY32" fmla="*/ 729809 h 1212806"/>
              <a:gd name="connsiteX33" fmla="*/ 3521826 w 3876676"/>
              <a:gd name="connsiteY33" fmla="*/ 778096 h 1212806"/>
              <a:gd name="connsiteX34" fmla="*/ 3876676 w 3876676"/>
              <a:gd name="connsiteY34" fmla="*/ 996994 h 1212806"/>
              <a:gd name="connsiteX35" fmla="*/ 3505842 w 3876676"/>
              <a:gd name="connsiteY35" fmla="*/ 1212674 h 1212806"/>
              <a:gd name="connsiteX36" fmla="*/ 3208535 w 3876676"/>
              <a:gd name="connsiteY36" fmla="*/ 1193359 h 1212806"/>
              <a:gd name="connsiteX37" fmla="*/ 3208535 w 3876676"/>
              <a:gd name="connsiteY37" fmla="*/ 1032404 h 1212806"/>
              <a:gd name="connsiteX38" fmla="*/ 3451495 w 3876676"/>
              <a:gd name="connsiteY38" fmla="*/ 1064595 h 1212806"/>
              <a:gd name="connsiteX39" fmla="*/ 3649700 w 3876676"/>
              <a:gd name="connsiteY39" fmla="*/ 1006652 h 1212806"/>
              <a:gd name="connsiteX40" fmla="*/ 3560188 w 3876676"/>
              <a:gd name="connsiteY40" fmla="*/ 964803 h 1212806"/>
              <a:gd name="connsiteX41" fmla="*/ 3179763 w 3876676"/>
              <a:gd name="connsiteY41" fmla="*/ 749124 h 1212806"/>
              <a:gd name="connsiteX42" fmla="*/ 3505842 w 3876676"/>
              <a:gd name="connsiteY42" fmla="*/ 533444 h 1212806"/>
              <a:gd name="connsiteX43" fmla="*/ 2179638 w 3876676"/>
              <a:gd name="connsiteY43" fmla="*/ 476250 h 1212806"/>
              <a:gd name="connsiteX44" fmla="*/ 2182834 w 3876676"/>
              <a:gd name="connsiteY44" fmla="*/ 476250 h 1212806"/>
              <a:gd name="connsiteX45" fmla="*/ 2368233 w 3876676"/>
              <a:gd name="connsiteY45" fmla="*/ 810892 h 1212806"/>
              <a:gd name="connsiteX46" fmla="*/ 2499290 w 3876676"/>
              <a:gd name="connsiteY46" fmla="*/ 556693 h 1212806"/>
              <a:gd name="connsiteX47" fmla="*/ 2812550 w 3876676"/>
              <a:gd name="connsiteY47" fmla="*/ 556693 h 1212806"/>
              <a:gd name="connsiteX48" fmla="*/ 2962787 w 3876676"/>
              <a:gd name="connsiteY48" fmla="*/ 855940 h 1212806"/>
              <a:gd name="connsiteX49" fmla="*/ 3122613 w 3876676"/>
              <a:gd name="connsiteY49" fmla="*/ 1193800 h 1212806"/>
              <a:gd name="connsiteX50" fmla="*/ 2918035 w 3876676"/>
              <a:gd name="connsiteY50" fmla="*/ 1193800 h 1212806"/>
              <a:gd name="connsiteX51" fmla="*/ 2652724 w 3876676"/>
              <a:gd name="connsiteY51" fmla="*/ 720796 h 1212806"/>
              <a:gd name="connsiteX52" fmla="*/ 2550435 w 3876676"/>
              <a:gd name="connsiteY52" fmla="*/ 907424 h 1212806"/>
              <a:gd name="connsiteX53" fmla="*/ 2662313 w 3876676"/>
              <a:gd name="connsiteY53" fmla="*/ 926730 h 1212806"/>
              <a:gd name="connsiteX54" fmla="*/ 2662313 w 3876676"/>
              <a:gd name="connsiteY54" fmla="*/ 1103704 h 1212806"/>
              <a:gd name="connsiteX55" fmla="*/ 2460932 w 3876676"/>
              <a:gd name="connsiteY55" fmla="*/ 1068309 h 1212806"/>
              <a:gd name="connsiteX56" fmla="*/ 2393805 w 3876676"/>
              <a:gd name="connsiteY56" fmla="*/ 1193800 h 1212806"/>
              <a:gd name="connsiteX57" fmla="*/ 2189227 w 3876676"/>
              <a:gd name="connsiteY57" fmla="*/ 1193800 h 1212806"/>
              <a:gd name="connsiteX58" fmla="*/ 2294713 w 3876676"/>
              <a:gd name="connsiteY58" fmla="*/ 965343 h 1212806"/>
              <a:gd name="connsiteX59" fmla="*/ 2179638 w 3876676"/>
              <a:gd name="connsiteY59" fmla="*/ 749756 h 1212806"/>
              <a:gd name="connsiteX60" fmla="*/ 2179638 w 3876676"/>
              <a:gd name="connsiteY60" fmla="*/ 476250 h 1212806"/>
              <a:gd name="connsiteX61" fmla="*/ 2665413 w 3876676"/>
              <a:gd name="connsiteY61" fmla="*/ 0 h 1212806"/>
              <a:gd name="connsiteX62" fmla="*/ 2665413 w 3876676"/>
              <a:gd name="connsiteY62" fmla="*/ 199390 h 1212806"/>
              <a:gd name="connsiteX63" fmla="*/ 2313126 w 3876676"/>
              <a:gd name="connsiteY63" fmla="*/ 498475 h 1212806"/>
              <a:gd name="connsiteX64" fmla="*/ 2300315 w 3876676"/>
              <a:gd name="connsiteY64" fmla="*/ 395564 h 1212806"/>
              <a:gd name="connsiteX65" fmla="*/ 2665413 w 3876676"/>
              <a:gd name="connsiteY65" fmla="*/ 0 h 12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76676" h="1212806">
                <a:moveTo>
                  <a:pt x="968375" y="557213"/>
                </a:moveTo>
                <a:lnTo>
                  <a:pt x="1176338" y="557213"/>
                </a:lnTo>
                <a:lnTo>
                  <a:pt x="1176338" y="1193801"/>
                </a:lnTo>
                <a:lnTo>
                  <a:pt x="968375" y="1193801"/>
                </a:lnTo>
                <a:close/>
                <a:moveTo>
                  <a:pt x="0" y="557213"/>
                </a:moveTo>
                <a:lnTo>
                  <a:pt x="239712" y="557213"/>
                </a:lnTo>
                <a:lnTo>
                  <a:pt x="561975" y="893763"/>
                </a:lnTo>
                <a:lnTo>
                  <a:pt x="581025" y="560388"/>
                </a:lnTo>
                <a:lnTo>
                  <a:pt x="782638" y="560388"/>
                </a:lnTo>
                <a:lnTo>
                  <a:pt x="782638" y="1193801"/>
                </a:lnTo>
                <a:lnTo>
                  <a:pt x="590550" y="1193801"/>
                </a:lnTo>
                <a:lnTo>
                  <a:pt x="214312" y="811213"/>
                </a:lnTo>
                <a:lnTo>
                  <a:pt x="192087" y="1193801"/>
                </a:lnTo>
                <a:lnTo>
                  <a:pt x="0" y="1193801"/>
                </a:lnTo>
                <a:close/>
                <a:moveTo>
                  <a:pt x="1748787" y="547727"/>
                </a:moveTo>
                <a:cubicBezTo>
                  <a:pt x="1892598" y="547727"/>
                  <a:pt x="2068367" y="583085"/>
                  <a:pt x="2081150" y="743800"/>
                </a:cubicBezTo>
                <a:cubicBezTo>
                  <a:pt x="2090738" y="917372"/>
                  <a:pt x="1918165" y="962372"/>
                  <a:pt x="1918165" y="962372"/>
                </a:cubicBezTo>
                <a:cubicBezTo>
                  <a:pt x="1918165" y="962372"/>
                  <a:pt x="1918165" y="962372"/>
                  <a:pt x="2081150" y="1193801"/>
                </a:cubicBezTo>
                <a:cubicBezTo>
                  <a:pt x="2081150" y="1193801"/>
                  <a:pt x="2081150" y="1193801"/>
                  <a:pt x="1860640" y="1193801"/>
                </a:cubicBezTo>
                <a:cubicBezTo>
                  <a:pt x="1860640" y="1193801"/>
                  <a:pt x="1860640" y="1193801"/>
                  <a:pt x="1656109" y="972015"/>
                </a:cubicBezTo>
                <a:cubicBezTo>
                  <a:pt x="1656109" y="972015"/>
                  <a:pt x="1656109" y="972015"/>
                  <a:pt x="1656109" y="872371"/>
                </a:cubicBezTo>
                <a:cubicBezTo>
                  <a:pt x="1838270" y="872371"/>
                  <a:pt x="1857444" y="811300"/>
                  <a:pt x="1854249" y="756657"/>
                </a:cubicBezTo>
                <a:cubicBezTo>
                  <a:pt x="1851053" y="705228"/>
                  <a:pt x="1790333" y="676299"/>
                  <a:pt x="1710438" y="676299"/>
                </a:cubicBezTo>
                <a:cubicBezTo>
                  <a:pt x="1659305" y="676299"/>
                  <a:pt x="1582606" y="682728"/>
                  <a:pt x="1582606" y="682728"/>
                </a:cubicBezTo>
                <a:cubicBezTo>
                  <a:pt x="1582606" y="682728"/>
                  <a:pt x="1582606" y="682728"/>
                  <a:pt x="1550648" y="1193801"/>
                </a:cubicBezTo>
                <a:cubicBezTo>
                  <a:pt x="1550648" y="1193801"/>
                  <a:pt x="1550648" y="1193801"/>
                  <a:pt x="1358900" y="1193801"/>
                </a:cubicBezTo>
                <a:cubicBezTo>
                  <a:pt x="1358900" y="1193801"/>
                  <a:pt x="1358900" y="1193801"/>
                  <a:pt x="1358900" y="557370"/>
                </a:cubicBezTo>
                <a:cubicBezTo>
                  <a:pt x="1358900" y="557370"/>
                  <a:pt x="1633738" y="544513"/>
                  <a:pt x="1748787" y="547727"/>
                </a:cubicBezTo>
                <a:close/>
                <a:moveTo>
                  <a:pt x="3505842" y="533444"/>
                </a:moveTo>
                <a:cubicBezTo>
                  <a:pt x="3668881" y="530225"/>
                  <a:pt x="3831920" y="549540"/>
                  <a:pt x="3831920" y="549540"/>
                </a:cubicBezTo>
                <a:cubicBezTo>
                  <a:pt x="3831920" y="549540"/>
                  <a:pt x="3831920" y="549540"/>
                  <a:pt x="3831920" y="697618"/>
                </a:cubicBezTo>
                <a:cubicBezTo>
                  <a:pt x="3831920" y="697618"/>
                  <a:pt x="3688062" y="675085"/>
                  <a:pt x="3579369" y="675085"/>
                </a:cubicBezTo>
                <a:cubicBezTo>
                  <a:pt x="3470676" y="675085"/>
                  <a:pt x="3416330" y="687961"/>
                  <a:pt x="3419527" y="729809"/>
                </a:cubicBezTo>
                <a:cubicBezTo>
                  <a:pt x="3419527" y="758781"/>
                  <a:pt x="3454692" y="774877"/>
                  <a:pt x="3521826" y="778096"/>
                </a:cubicBezTo>
                <a:cubicBezTo>
                  <a:pt x="3617731" y="784534"/>
                  <a:pt x="3876676" y="762000"/>
                  <a:pt x="3876676" y="996994"/>
                </a:cubicBezTo>
                <a:cubicBezTo>
                  <a:pt x="3876676" y="1225550"/>
                  <a:pt x="3566582" y="1212674"/>
                  <a:pt x="3505842" y="1212674"/>
                </a:cubicBezTo>
                <a:cubicBezTo>
                  <a:pt x="3377968" y="1212674"/>
                  <a:pt x="3208535" y="1193359"/>
                  <a:pt x="3208535" y="1193359"/>
                </a:cubicBezTo>
                <a:cubicBezTo>
                  <a:pt x="3208535" y="1193359"/>
                  <a:pt x="3208535" y="1193359"/>
                  <a:pt x="3208535" y="1032404"/>
                </a:cubicBezTo>
                <a:cubicBezTo>
                  <a:pt x="3208535" y="1032404"/>
                  <a:pt x="3326818" y="1064595"/>
                  <a:pt x="3451495" y="1064595"/>
                </a:cubicBezTo>
                <a:cubicBezTo>
                  <a:pt x="3576172" y="1064595"/>
                  <a:pt x="3656094" y="1054938"/>
                  <a:pt x="3649700" y="1006652"/>
                </a:cubicBezTo>
                <a:cubicBezTo>
                  <a:pt x="3646503" y="974461"/>
                  <a:pt x="3604944" y="964803"/>
                  <a:pt x="3560188" y="964803"/>
                </a:cubicBezTo>
                <a:cubicBezTo>
                  <a:pt x="3448299" y="964803"/>
                  <a:pt x="3182960" y="958365"/>
                  <a:pt x="3179763" y="749124"/>
                </a:cubicBezTo>
                <a:cubicBezTo>
                  <a:pt x="3179763" y="533444"/>
                  <a:pt x="3448299" y="536663"/>
                  <a:pt x="3505842" y="533444"/>
                </a:cubicBezTo>
                <a:close/>
                <a:moveTo>
                  <a:pt x="2179638" y="476250"/>
                </a:moveTo>
                <a:cubicBezTo>
                  <a:pt x="2179638" y="476250"/>
                  <a:pt x="2179638" y="476250"/>
                  <a:pt x="2182834" y="476250"/>
                </a:cubicBezTo>
                <a:cubicBezTo>
                  <a:pt x="2192424" y="547040"/>
                  <a:pt x="2230782" y="695055"/>
                  <a:pt x="2368233" y="810892"/>
                </a:cubicBezTo>
                <a:cubicBezTo>
                  <a:pt x="2467325" y="604959"/>
                  <a:pt x="2499290" y="556693"/>
                  <a:pt x="2499290" y="556693"/>
                </a:cubicBezTo>
                <a:cubicBezTo>
                  <a:pt x="2499290" y="556693"/>
                  <a:pt x="2499290" y="556693"/>
                  <a:pt x="2812550" y="556693"/>
                </a:cubicBezTo>
                <a:cubicBezTo>
                  <a:pt x="2812550" y="556693"/>
                  <a:pt x="2841319" y="604959"/>
                  <a:pt x="2962787" y="855940"/>
                </a:cubicBezTo>
                <a:cubicBezTo>
                  <a:pt x="3097041" y="1132664"/>
                  <a:pt x="3122613" y="1193800"/>
                  <a:pt x="3122613" y="1193800"/>
                </a:cubicBezTo>
                <a:cubicBezTo>
                  <a:pt x="3122613" y="1193800"/>
                  <a:pt x="3122613" y="1193800"/>
                  <a:pt x="2918035" y="1193800"/>
                </a:cubicBezTo>
                <a:cubicBezTo>
                  <a:pt x="2918035" y="1193800"/>
                  <a:pt x="2918035" y="1193800"/>
                  <a:pt x="2652724" y="720796"/>
                </a:cubicBezTo>
                <a:cubicBezTo>
                  <a:pt x="2652724" y="720796"/>
                  <a:pt x="2652724" y="720796"/>
                  <a:pt x="2550435" y="907424"/>
                </a:cubicBezTo>
                <a:cubicBezTo>
                  <a:pt x="2617562" y="929948"/>
                  <a:pt x="2662313" y="926730"/>
                  <a:pt x="2662313" y="926730"/>
                </a:cubicBezTo>
                <a:cubicBezTo>
                  <a:pt x="2662313" y="926730"/>
                  <a:pt x="2662313" y="926730"/>
                  <a:pt x="2662313" y="1103704"/>
                </a:cubicBezTo>
                <a:cubicBezTo>
                  <a:pt x="2662313" y="1103704"/>
                  <a:pt x="2563221" y="1106922"/>
                  <a:pt x="2460932" y="1068309"/>
                </a:cubicBezTo>
                <a:cubicBezTo>
                  <a:pt x="2460932" y="1068309"/>
                  <a:pt x="2460932" y="1068309"/>
                  <a:pt x="2393805" y="1193800"/>
                </a:cubicBezTo>
                <a:cubicBezTo>
                  <a:pt x="2393805" y="1193800"/>
                  <a:pt x="2393805" y="1193800"/>
                  <a:pt x="2189227" y="1193800"/>
                </a:cubicBezTo>
                <a:cubicBezTo>
                  <a:pt x="2189227" y="1193800"/>
                  <a:pt x="2205210" y="1155188"/>
                  <a:pt x="2294713" y="965343"/>
                </a:cubicBezTo>
                <a:cubicBezTo>
                  <a:pt x="2202013" y="865593"/>
                  <a:pt x="2179638" y="749756"/>
                  <a:pt x="2179638" y="749756"/>
                </a:cubicBezTo>
                <a:cubicBezTo>
                  <a:pt x="2179638" y="749756"/>
                  <a:pt x="2179638" y="749756"/>
                  <a:pt x="2179638" y="476250"/>
                </a:cubicBezTo>
                <a:close/>
                <a:moveTo>
                  <a:pt x="2665413" y="0"/>
                </a:moveTo>
                <a:cubicBezTo>
                  <a:pt x="2665413" y="0"/>
                  <a:pt x="2665413" y="0"/>
                  <a:pt x="2665413" y="199390"/>
                </a:cubicBezTo>
                <a:cubicBezTo>
                  <a:pt x="2476459" y="205822"/>
                  <a:pt x="2341949" y="356972"/>
                  <a:pt x="2313126" y="498475"/>
                </a:cubicBezTo>
                <a:cubicBezTo>
                  <a:pt x="2303518" y="466315"/>
                  <a:pt x="2300315" y="430940"/>
                  <a:pt x="2300315" y="395564"/>
                </a:cubicBezTo>
                <a:cubicBezTo>
                  <a:pt x="2297113" y="260493"/>
                  <a:pt x="2399596" y="32160"/>
                  <a:pt x="2665413" y="0"/>
                </a:cubicBezTo>
                <a:close/>
              </a:path>
            </a:pathLst>
          </a:custGeom>
          <a:solidFill>
            <a:srgbClr val="FFFFFF"/>
          </a:solidFill>
        </p:spPr>
        <p:txBody>
          <a:bodyPr lIns="0" tIns="0" rIns="0" bIns="0">
            <a:normAutofit/>
          </a:bodyPr>
          <a:lstStyle>
            <a:lvl1pPr marL="0" indent="0">
              <a:buNone/>
              <a:defRPr sz="100">
                <a:noFill/>
              </a:defRPr>
            </a:lvl1pPr>
            <a:lvl2pPr>
              <a:defRPr sz="100">
                <a:noFill/>
              </a:defRPr>
            </a:lvl2pPr>
            <a:lvl3pPr>
              <a:defRPr sz="100">
                <a:noFill/>
              </a:defRPr>
            </a:lvl3pPr>
            <a:lvl4pPr>
              <a:defRPr sz="100">
                <a:noFill/>
              </a:defRPr>
            </a:lvl4pPr>
            <a:lvl5pPr>
              <a:defRPr sz="100">
                <a:noFill/>
              </a:defRPr>
            </a:lvl5pPr>
          </a:lstStyle>
          <a:p>
            <a:pPr lvl="0"/>
            <a:r>
              <a:rPr lang="en-US" dirty="0"/>
              <a:t>.</a:t>
            </a:r>
          </a:p>
        </p:txBody>
      </p:sp>
      <p:sp>
        <p:nvSpPr>
          <p:cNvPr id="25" name="Picture Placeholder 2">
            <a:extLst>
              <a:ext uri="{FF2B5EF4-FFF2-40B4-BE49-F238E27FC236}">
                <a16:creationId xmlns:a16="http://schemas.microsoft.com/office/drawing/2014/main" id="{EC47C98D-4FAF-4675-81FB-E5A7BA12D888}"/>
              </a:ext>
            </a:extLst>
          </p:cNvPr>
          <p:cNvSpPr>
            <a:spLocks noGrp="1"/>
          </p:cNvSpPr>
          <p:nvPr>
            <p:ph type="pic" sz="quarter" idx="19"/>
          </p:nvPr>
        </p:nvSpPr>
        <p:spPr>
          <a:xfrm>
            <a:off x="508516" y="2009571"/>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0" name="Picture Placeholder 4">
            <a:extLst>
              <a:ext uri="{FF2B5EF4-FFF2-40B4-BE49-F238E27FC236}">
                <a16:creationId xmlns:a16="http://schemas.microsoft.com/office/drawing/2014/main" id="{DB094E42-9A37-4B00-9234-25C4C4804530}"/>
              </a:ext>
            </a:extLst>
          </p:cNvPr>
          <p:cNvSpPr>
            <a:spLocks noGrp="1"/>
          </p:cNvSpPr>
          <p:nvPr>
            <p:ph type="pic" sz="quarter" idx="21"/>
          </p:nvPr>
        </p:nvSpPr>
        <p:spPr>
          <a:xfrm>
            <a:off x="2848974" y="2081769"/>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2" name="Picture Placeholder 6">
            <a:extLst>
              <a:ext uri="{FF2B5EF4-FFF2-40B4-BE49-F238E27FC236}">
                <a16:creationId xmlns:a16="http://schemas.microsoft.com/office/drawing/2014/main" id="{593CB2D3-EFC7-4338-AA06-899062406393}"/>
              </a:ext>
            </a:extLst>
          </p:cNvPr>
          <p:cNvSpPr>
            <a:spLocks noGrp="1"/>
          </p:cNvSpPr>
          <p:nvPr>
            <p:ph type="pic" sz="quarter" idx="23"/>
          </p:nvPr>
        </p:nvSpPr>
        <p:spPr>
          <a:xfrm>
            <a:off x="5189433" y="2009571"/>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5" name="Picture Placeholder 8">
            <a:extLst>
              <a:ext uri="{FF2B5EF4-FFF2-40B4-BE49-F238E27FC236}">
                <a16:creationId xmlns:a16="http://schemas.microsoft.com/office/drawing/2014/main" id="{C18D02F3-399A-493B-8D9C-01466A1940F7}"/>
              </a:ext>
            </a:extLst>
          </p:cNvPr>
          <p:cNvSpPr>
            <a:spLocks noGrp="1"/>
          </p:cNvSpPr>
          <p:nvPr>
            <p:ph type="pic" sz="quarter" idx="25"/>
          </p:nvPr>
        </p:nvSpPr>
        <p:spPr>
          <a:xfrm>
            <a:off x="9870349" y="2009570"/>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4" name="Text Placeholder 4">
            <a:extLst>
              <a:ext uri="{FF2B5EF4-FFF2-40B4-BE49-F238E27FC236}">
                <a16:creationId xmlns:a16="http://schemas.microsoft.com/office/drawing/2014/main" id="{27196662-DAC2-4CA1-930C-3729480FED13}"/>
              </a:ext>
            </a:extLst>
          </p:cNvPr>
          <p:cNvSpPr>
            <a:spLocks noGrp="1"/>
          </p:cNvSpPr>
          <p:nvPr>
            <p:ph type="body" sz="quarter" idx="11" hasCustomPrompt="1"/>
          </p:nvPr>
        </p:nvSpPr>
        <p:spPr>
          <a:xfrm>
            <a:off x="458784" y="4071807"/>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9" name="Text Placeholder 5">
            <a:extLst>
              <a:ext uri="{FF2B5EF4-FFF2-40B4-BE49-F238E27FC236}">
                <a16:creationId xmlns:a16="http://schemas.microsoft.com/office/drawing/2014/main" id="{488BFC77-7CFE-4B3B-946E-04A84656BC8B}"/>
              </a:ext>
            </a:extLst>
          </p:cNvPr>
          <p:cNvSpPr>
            <a:spLocks noGrp="1"/>
          </p:cNvSpPr>
          <p:nvPr>
            <p:ph type="body" sz="quarter" idx="20" hasCustomPrompt="1"/>
          </p:nvPr>
        </p:nvSpPr>
        <p:spPr>
          <a:xfrm>
            <a:off x="2797707" y="4066066"/>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11" name="Text Placeholder 6">
            <a:extLst>
              <a:ext uri="{FF2B5EF4-FFF2-40B4-BE49-F238E27FC236}">
                <a16:creationId xmlns:a16="http://schemas.microsoft.com/office/drawing/2014/main" id="{23E95A0A-5895-4DE1-9E81-3CB2EC1F7D26}"/>
              </a:ext>
            </a:extLst>
          </p:cNvPr>
          <p:cNvSpPr>
            <a:spLocks noGrp="1"/>
          </p:cNvSpPr>
          <p:nvPr>
            <p:ph type="body" sz="quarter" idx="22" hasCustomPrompt="1"/>
          </p:nvPr>
        </p:nvSpPr>
        <p:spPr>
          <a:xfrm>
            <a:off x="5136630" y="4086623"/>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14" name="Text Placeholder 7">
            <a:extLst>
              <a:ext uri="{FF2B5EF4-FFF2-40B4-BE49-F238E27FC236}">
                <a16:creationId xmlns:a16="http://schemas.microsoft.com/office/drawing/2014/main" id="{D31E9205-4001-4C76-9474-A0F6D15DAD62}"/>
              </a:ext>
            </a:extLst>
          </p:cNvPr>
          <p:cNvSpPr>
            <a:spLocks noGrp="1"/>
          </p:cNvSpPr>
          <p:nvPr>
            <p:ph type="body" sz="quarter" idx="24" hasCustomPrompt="1"/>
          </p:nvPr>
        </p:nvSpPr>
        <p:spPr>
          <a:xfrm>
            <a:off x="7475553" y="4066066"/>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26" name="Shape 2587">
            <a:extLst>
              <a:ext uri="{FF2B5EF4-FFF2-40B4-BE49-F238E27FC236}">
                <a16:creationId xmlns:a16="http://schemas.microsoft.com/office/drawing/2014/main" id="{01107A37-C368-49C5-9DC7-A94D9D426028}"/>
              </a:ext>
            </a:extLst>
          </p:cNvPr>
          <p:cNvSpPr/>
          <p:nvPr/>
        </p:nvSpPr>
        <p:spPr>
          <a:xfrm>
            <a:off x="9749466" y="345564"/>
            <a:ext cx="1432437" cy="143243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34925">
            <a:solidFill>
              <a:schemeClr val="accent6"/>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Picture Placeholder 8">
            <a:extLst>
              <a:ext uri="{FF2B5EF4-FFF2-40B4-BE49-F238E27FC236}">
                <a16:creationId xmlns:a16="http://schemas.microsoft.com/office/drawing/2014/main" id="{535215D8-250F-45F2-B88F-1A309271441C}"/>
              </a:ext>
            </a:extLst>
          </p:cNvPr>
          <p:cNvSpPr>
            <a:spLocks noGrp="1"/>
          </p:cNvSpPr>
          <p:nvPr>
            <p:ph type="pic" sz="quarter" idx="26"/>
          </p:nvPr>
        </p:nvSpPr>
        <p:spPr>
          <a:xfrm>
            <a:off x="7529891" y="2009571"/>
            <a:ext cx="1875337" cy="1875337"/>
          </a:xfrm>
          <a:custGeom>
            <a:avLst/>
            <a:gdLst>
              <a:gd name="connsiteX0" fmla="*/ 1716150 w 3432299"/>
              <a:gd name="connsiteY0" fmla="*/ 0 h 3432299"/>
              <a:gd name="connsiteX1" fmla="*/ 3432299 w 3432299"/>
              <a:gd name="connsiteY1" fmla="*/ 1716150 h 3432299"/>
              <a:gd name="connsiteX2" fmla="*/ 1716150 w 3432299"/>
              <a:gd name="connsiteY2" fmla="*/ 3432299 h 3432299"/>
              <a:gd name="connsiteX3" fmla="*/ 0 w 3432299"/>
              <a:gd name="connsiteY3" fmla="*/ 1716150 h 3432299"/>
              <a:gd name="connsiteX4" fmla="*/ 1716150 w 3432299"/>
              <a:gd name="connsiteY4" fmla="*/ 0 h 343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299" h="3432299">
                <a:moveTo>
                  <a:pt x="1716150" y="0"/>
                </a:moveTo>
                <a:cubicBezTo>
                  <a:pt x="2663953" y="0"/>
                  <a:pt x="3432299" y="768346"/>
                  <a:pt x="3432299" y="1716150"/>
                </a:cubicBezTo>
                <a:cubicBezTo>
                  <a:pt x="3432299" y="2663953"/>
                  <a:pt x="2663953" y="3432299"/>
                  <a:pt x="1716150" y="3432299"/>
                </a:cubicBezTo>
                <a:cubicBezTo>
                  <a:pt x="768346" y="3432299"/>
                  <a:pt x="0" y="2663953"/>
                  <a:pt x="0" y="1716150"/>
                </a:cubicBezTo>
                <a:cubicBezTo>
                  <a:pt x="0" y="768346"/>
                  <a:pt x="768346" y="0"/>
                  <a:pt x="1716150" y="0"/>
                </a:cubicBezTo>
                <a:close/>
              </a:path>
            </a:pathLst>
          </a:custGeom>
          <a:solidFill>
            <a:schemeClr val="accent1"/>
          </a:solidFill>
        </p:spPr>
        <p:txBody>
          <a:bodyPr wrap="square" anchor="ctr">
            <a:noAutofit/>
          </a:bodyPr>
          <a:lstStyle>
            <a:lvl1pPr marL="0" indent="0" algn="ctr">
              <a:buNone/>
              <a:defRPr sz="1800"/>
            </a:lvl1pPr>
          </a:lstStyle>
          <a:p>
            <a:r>
              <a:rPr lang="da-DK"/>
              <a:t>Klik på ikonet for at tilføje et billede</a:t>
            </a:r>
            <a:endParaRPr lang="da-DK" dirty="0"/>
          </a:p>
        </p:txBody>
      </p:sp>
      <p:sp>
        <p:nvSpPr>
          <p:cNvPr id="17" name="Text Placeholder 7">
            <a:extLst>
              <a:ext uri="{FF2B5EF4-FFF2-40B4-BE49-F238E27FC236}">
                <a16:creationId xmlns:a16="http://schemas.microsoft.com/office/drawing/2014/main" id="{38A3540A-2EDE-47A6-9ADF-BB4829307CD5}"/>
              </a:ext>
            </a:extLst>
          </p:cNvPr>
          <p:cNvSpPr>
            <a:spLocks noGrp="1"/>
          </p:cNvSpPr>
          <p:nvPr>
            <p:ph type="body" sz="quarter" idx="27" hasCustomPrompt="1"/>
          </p:nvPr>
        </p:nvSpPr>
        <p:spPr>
          <a:xfrm>
            <a:off x="9797602" y="4066066"/>
            <a:ext cx="2020830" cy="1595197"/>
          </a:xfrm>
          <a:prstGeom prst="rect">
            <a:avLst/>
          </a:prstGeom>
        </p:spPr>
        <p:txBody>
          <a:bodyPr>
            <a:noAutofit/>
          </a:bodyPr>
          <a:lstStyle>
            <a:lvl1pPr marL="0" indent="0" algn="ctr">
              <a:lnSpc>
                <a:spcPct val="100000"/>
              </a:lnSpc>
              <a:buNone/>
              <a:defRPr sz="1400">
                <a:solidFill>
                  <a:schemeClr val="bg1"/>
                </a:solidFill>
                <a:latin typeface="Aptos Light" panose="020B0004020202020204" pitchFamily="34" charset="0"/>
              </a:defRPr>
            </a:lvl1pPr>
            <a:lvl2pPr marL="457200" indent="0">
              <a:buNone/>
              <a:defRPr/>
            </a:lvl2pPr>
            <a:lvl3pPr marL="914400" indent="0">
              <a:buNone/>
              <a:defRPr/>
            </a:lvl3pPr>
            <a:lvl4pPr marL="1371600" indent="0">
              <a:buNone/>
              <a:defRPr/>
            </a:lvl4pPr>
          </a:lstStyle>
          <a:p>
            <a:pPr lvl="0"/>
            <a:r>
              <a:rPr lang="en-US" dirty="0"/>
              <a:t>Name </a:t>
            </a:r>
            <a:r>
              <a:rPr lang="en-US" dirty="0" err="1"/>
              <a:t>name</a:t>
            </a:r>
            <a:r>
              <a:rPr lang="en-US" dirty="0"/>
              <a:t>, Title </a:t>
            </a:r>
            <a:br>
              <a:rPr lang="en-US" dirty="0"/>
            </a:br>
            <a:r>
              <a:rPr lang="en-US" dirty="0"/>
              <a:t>Area of expertise</a:t>
            </a:r>
            <a:br>
              <a:rPr lang="en-US" dirty="0"/>
            </a:br>
            <a:r>
              <a:rPr lang="en-US" dirty="0" err="1"/>
              <a:t>Email@dress</a:t>
            </a:r>
            <a:br>
              <a:rPr lang="en-US" dirty="0"/>
            </a:br>
            <a:r>
              <a:rPr lang="en-US" dirty="0"/>
              <a:t>Phone number</a:t>
            </a:r>
          </a:p>
          <a:p>
            <a:pPr lvl="0"/>
            <a:endParaRPr lang="en-US" dirty="0"/>
          </a:p>
        </p:txBody>
      </p:sp>
      <p:sp>
        <p:nvSpPr>
          <p:cNvPr id="7" name="Title Placeholder 1">
            <a:extLst>
              <a:ext uri="{FF2B5EF4-FFF2-40B4-BE49-F238E27FC236}">
                <a16:creationId xmlns:a16="http://schemas.microsoft.com/office/drawing/2014/main" id="{164B14BF-18BD-E656-A5E4-05A4CF72AC8E}"/>
              </a:ext>
            </a:extLst>
          </p:cNvPr>
          <p:cNvSpPr>
            <a:spLocks noGrp="1"/>
          </p:cNvSpPr>
          <p:nvPr>
            <p:ph type="title" hasCustomPrompt="1"/>
          </p:nvPr>
        </p:nvSpPr>
        <p:spPr>
          <a:xfrm>
            <a:off x="359400" y="396000"/>
            <a:ext cx="11473200" cy="619713"/>
          </a:xfrm>
          <a:prstGeom prst="rect">
            <a:avLst/>
          </a:prstGeom>
        </p:spPr>
        <p:txBody>
          <a:bodyPr vert="horz" lIns="72000" tIns="36000" rIns="72000" bIns="36000" rtlCol="0" anchor="t">
            <a:noAutofit/>
          </a:bodyPr>
          <a:lstStyle>
            <a:lvl1pPr>
              <a:defRPr>
                <a:solidFill>
                  <a:schemeClr val="bg1"/>
                </a:solidFill>
              </a:defRPr>
            </a:lvl1pPr>
          </a:lstStyle>
          <a:p>
            <a:r>
              <a:rPr lang="en-US" dirty="0"/>
              <a:t>Click to edit headline</a:t>
            </a:r>
            <a:endParaRPr lang="da-DK" dirty="0"/>
          </a:p>
        </p:txBody>
      </p:sp>
    </p:spTree>
    <p:extLst>
      <p:ext uri="{BB962C8B-B14F-4D97-AF65-F5344CB8AC3E}">
        <p14:creationId xmlns:p14="http://schemas.microsoft.com/office/powerpoint/2010/main" val="523019389"/>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User guide">
    <p:spTree>
      <p:nvGrpSpPr>
        <p:cNvPr id="1" name=""/>
        <p:cNvGrpSpPr/>
        <p:nvPr/>
      </p:nvGrpSpPr>
      <p:grpSpPr>
        <a:xfrm>
          <a:off x="0" y="0"/>
          <a:ext cx="0" cy="0"/>
          <a:chOff x="0" y="0"/>
          <a:chExt cx="0" cy="0"/>
        </a:xfrm>
      </p:grpSpPr>
      <p:sp>
        <p:nvSpPr>
          <p:cNvPr id="67" name="Text Box 2">
            <a:extLst>
              <a:ext uri="{FF2B5EF4-FFF2-40B4-BE49-F238E27FC236}">
                <a16:creationId xmlns:a16="http://schemas.microsoft.com/office/drawing/2014/main" id="{93D234E7-7A2E-4F41-A585-E962171C7F32}"/>
              </a:ext>
            </a:extLst>
          </p:cNvPr>
          <p:cNvSpPr txBox="1">
            <a:spLocks noChangeArrowheads="1"/>
          </p:cNvSpPr>
          <p:nvPr/>
        </p:nvSpPr>
        <p:spPr bwMode="auto">
          <a:xfrm>
            <a:off x="4201200" y="1976400"/>
            <a:ext cx="31862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tab pos="134938" algn="l"/>
              </a:tabLst>
              <a:defRPr/>
            </a:pPr>
            <a:r>
              <a:rPr lang="en-GB" sz="1200" b="1" kern="1200" noProof="1">
                <a:solidFill>
                  <a:schemeClr val="accent5"/>
                </a:solidFill>
                <a:latin typeface="Aptos" panose="020B0004020202020204" pitchFamily="34" charset="0"/>
                <a:ea typeface="+mn-ea"/>
                <a:cs typeface="+mn-cs"/>
              </a:rPr>
              <a:t>SDG graphics, icons and maps</a:t>
            </a:r>
          </a:p>
          <a:p>
            <a:r>
              <a:rPr lang="en-GB" sz="1000" dirty="0">
                <a:solidFill>
                  <a:schemeClr val="accent5"/>
                </a:solidFill>
                <a:latin typeface="Aptos" panose="020B0004020202020204" pitchFamily="34" charset="0"/>
              </a:rPr>
              <a:t>To insert NIRAS </a:t>
            </a:r>
            <a:r>
              <a:rPr lang="en-GB" sz="1000" b="1" dirty="0">
                <a:solidFill>
                  <a:schemeClr val="accent5"/>
                </a:solidFill>
                <a:latin typeface="Aptos" panose="020B0004020202020204" pitchFamily="34" charset="0"/>
              </a:rPr>
              <a:t>standard SDG Graphics, icons or maps</a:t>
            </a:r>
            <a:r>
              <a:rPr lang="en-GB" sz="1000" dirty="0">
                <a:solidFill>
                  <a:schemeClr val="accent5"/>
                </a:solidFill>
                <a:latin typeface="Aptos" panose="020B0004020202020204" pitchFamily="34" charset="0"/>
              </a:rPr>
              <a:t>, press CTRL and click on button below.</a:t>
            </a:r>
          </a:p>
          <a:p>
            <a:endParaRPr lang="en-GB" sz="1000" dirty="0">
              <a:solidFill>
                <a:schemeClr val="accent5"/>
              </a:solidFill>
              <a:latin typeface="Aptos" panose="020B0004020202020204" pitchFamily="34" charset="0"/>
            </a:endParaRPr>
          </a:p>
          <a:p>
            <a:r>
              <a:rPr lang="en-GB" sz="1000" dirty="0">
                <a:solidFill>
                  <a:schemeClr val="accent5"/>
                </a:solidFill>
                <a:latin typeface="Aptos" panose="020B0004020202020204" pitchFamily="34" charset="0"/>
              </a:rPr>
              <a:t>This will open a new </a:t>
            </a:r>
            <a:r>
              <a:rPr lang="en-GB" sz="1000" dirty="0" err="1">
                <a:solidFill>
                  <a:schemeClr val="accent5"/>
                </a:solidFill>
                <a:latin typeface="Aptos" panose="020B0004020202020204" pitchFamily="34" charset="0"/>
              </a:rPr>
              <a:t>Powerpoint</a:t>
            </a:r>
            <a:r>
              <a:rPr lang="en-GB" sz="1000" dirty="0">
                <a:solidFill>
                  <a:schemeClr val="accent5"/>
                </a:solidFill>
                <a:latin typeface="Aptos" panose="020B0004020202020204" pitchFamily="34" charset="0"/>
              </a:rPr>
              <a:t> presentation with graphics for copying (</a:t>
            </a:r>
            <a:r>
              <a:rPr lang="en-GB" sz="1000" dirty="0" err="1">
                <a:solidFill>
                  <a:schemeClr val="accent5"/>
                </a:solidFill>
                <a:latin typeface="Aptos" panose="020B0004020202020204" pitchFamily="34" charset="0"/>
              </a:rPr>
              <a:t>ctrl+c</a:t>
            </a:r>
            <a:r>
              <a:rPr lang="en-GB" sz="1000" dirty="0">
                <a:solidFill>
                  <a:schemeClr val="accent5"/>
                </a:solidFill>
                <a:latin typeface="Aptos" panose="020B0004020202020204" pitchFamily="34" charset="0"/>
              </a:rPr>
              <a:t>) and pasting (</a:t>
            </a:r>
            <a:r>
              <a:rPr lang="en-GB" sz="1000" dirty="0" err="1">
                <a:solidFill>
                  <a:schemeClr val="accent5"/>
                </a:solidFill>
                <a:latin typeface="Aptos" panose="020B0004020202020204" pitchFamily="34" charset="0"/>
              </a:rPr>
              <a:t>ctrl+v</a:t>
            </a:r>
            <a:r>
              <a:rPr lang="en-GB" sz="1000" dirty="0">
                <a:solidFill>
                  <a:schemeClr val="accent5"/>
                </a:solidFill>
                <a:latin typeface="Aptos" panose="020B0004020202020204" pitchFamily="34" charset="0"/>
              </a:rPr>
              <a:t>) into your presentation</a:t>
            </a:r>
          </a:p>
          <a:p>
            <a:pPr marL="228600" indent="-228600" algn="l" eaLnBrk="1" hangingPunct="1">
              <a:spcAft>
                <a:spcPts val="600"/>
              </a:spcAft>
              <a:buFont typeface="+mj-lt"/>
              <a:buAutoNum type="arabicPeriod"/>
              <a:tabLst>
                <a:tab pos="134938" algn="l"/>
              </a:tabLst>
            </a:pPr>
            <a:endParaRPr lang="en-GB" sz="900" b="1" noProof="1">
              <a:solidFill>
                <a:schemeClr val="accent5"/>
              </a:solidFill>
              <a:latin typeface="Aptos" panose="020B0004020202020204" pitchFamily="34" charset="0"/>
              <a:cs typeface="Arial" panose="020B0604020202020204" pitchFamily="34" charset="0"/>
            </a:endParaRPr>
          </a:p>
          <a:p>
            <a:pPr eaLnBrk="1" hangingPunct="1">
              <a:spcAft>
                <a:spcPts val="240"/>
              </a:spcAft>
              <a:defRPr/>
            </a:pPr>
            <a:endParaRPr lang="en-GB" sz="900" noProof="1">
              <a:solidFill>
                <a:schemeClr val="accent5"/>
              </a:solidFill>
              <a:latin typeface="Aptos" panose="020B00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23AC2A0-6C36-4803-BD10-C11530A96CAB}"/>
              </a:ext>
            </a:extLst>
          </p:cNvPr>
          <p:cNvPicPr>
            <a:picLocks noChangeAspect="1"/>
          </p:cNvPicPr>
          <p:nvPr/>
        </p:nvPicPr>
        <p:blipFill>
          <a:blip r:embed="rId2"/>
          <a:stretch>
            <a:fillRect/>
          </a:stretch>
        </p:blipFill>
        <p:spPr>
          <a:xfrm>
            <a:off x="9158170" y="574066"/>
            <a:ext cx="2455846" cy="1384819"/>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9" name="Header">
            <a:extLst>
              <a:ext uri="{FF2B5EF4-FFF2-40B4-BE49-F238E27FC236}">
                <a16:creationId xmlns:a16="http://schemas.microsoft.com/office/drawing/2014/main" id="{CAB54473-748F-41CE-99F3-644350865D42}"/>
              </a:ext>
            </a:extLst>
          </p:cNvPr>
          <p:cNvSpPr txBox="1"/>
          <p:nvPr/>
        </p:nvSpPr>
        <p:spPr>
          <a:xfrm>
            <a:off x="360000" y="360000"/>
            <a:ext cx="11031175" cy="650171"/>
          </a:xfrm>
          <a:prstGeom prst="rect">
            <a:avLst/>
          </a:prstGeom>
          <a:noFill/>
        </p:spPr>
        <p:txBody>
          <a:bodyPr wrap="square" lIns="0" tIns="0" rIns="0" bIns="0" rtlCol="0" anchor="t" anchorCtr="0">
            <a:noAutofit/>
          </a:bodyPr>
          <a:lstStyle/>
          <a:p>
            <a:r>
              <a:rPr kumimoji="0" lang="en-US" sz="2400" b="0" i="0" u="none" strike="noStrike" kern="1200" cap="none" spc="0" normalizeH="0" baseline="0" noProof="0" dirty="0">
                <a:ln>
                  <a:noFill/>
                </a:ln>
                <a:solidFill>
                  <a:schemeClr val="accent5"/>
                </a:solidFill>
                <a:effectLst/>
                <a:uLnTx/>
                <a:uFillTx/>
                <a:latin typeface="Aptos Serif" panose="02020604070405020304" pitchFamily="18" charset="0"/>
                <a:ea typeface="Segoe UI Black" panose="020B0A02040204020203" pitchFamily="34" charset="0"/>
                <a:cs typeface="Aptos Serif" panose="02020604070405020304" pitchFamily="18" charset="0"/>
              </a:rPr>
              <a:t>User guide – delete before use</a:t>
            </a:r>
            <a:endParaRPr lang="en-US" sz="2400" dirty="0">
              <a:solidFill>
                <a:schemeClr val="accent5"/>
              </a:solidFill>
              <a:latin typeface="Aptos Serif" panose="02020604070405020304" pitchFamily="18" charset="0"/>
              <a:ea typeface="Segoe UI Black" panose="020B0A02040204020203" pitchFamily="34" charset="0"/>
              <a:cs typeface="Aptos Serif" panose="02020604070405020304" pitchFamily="18" charset="0"/>
            </a:endParaRPr>
          </a:p>
        </p:txBody>
      </p:sp>
      <p:sp>
        <p:nvSpPr>
          <p:cNvPr id="40" name="TextBox 5">
            <a:extLst>
              <a:ext uri="{FF2B5EF4-FFF2-40B4-BE49-F238E27FC236}">
                <a16:creationId xmlns:a16="http://schemas.microsoft.com/office/drawing/2014/main" id="{35D70A1E-9DDF-45CA-8E9D-AAE80439A96D}"/>
              </a:ext>
            </a:extLst>
          </p:cNvPr>
          <p:cNvSpPr txBox="1">
            <a:spLocks noChangeArrowheads="1"/>
          </p:cNvSpPr>
          <p:nvPr/>
        </p:nvSpPr>
        <p:spPr bwMode="auto">
          <a:xfrm>
            <a:off x="438151" y="2232711"/>
            <a:ext cx="322905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28600" indent="-228600" algn="l" eaLnBrk="1" hangingPunct="1">
              <a:spcAft>
                <a:spcPts val="600"/>
              </a:spcAft>
              <a:buFont typeface="+mj-lt"/>
              <a:buAutoNum type="arabicPeriod"/>
              <a:tabLst>
                <a:tab pos="134938" algn="l"/>
              </a:tabLst>
            </a:pPr>
            <a:r>
              <a:rPr lang="en-GB" sz="1000" b="0" i="0" baseline="0" noProof="1">
                <a:solidFill>
                  <a:schemeClr val="accent5"/>
                </a:solidFill>
                <a:latin typeface="Aptos" panose="020B0004020202020204" pitchFamily="34" charset="0"/>
              </a:rPr>
              <a:t>Click on </a:t>
            </a:r>
            <a:r>
              <a:rPr lang="en-GB" sz="1000" b="1" baseline="0" noProof="1">
                <a:solidFill>
                  <a:schemeClr val="accent5"/>
                </a:solidFill>
                <a:latin typeface="Aptos" panose="020B0004020202020204" pitchFamily="34" charset="0"/>
              </a:rPr>
              <a:t>Design</a:t>
            </a:r>
            <a:r>
              <a:rPr lang="en-GB" sz="1000" b="0" baseline="0" noProof="1">
                <a:solidFill>
                  <a:schemeClr val="accent5"/>
                </a:solidFill>
                <a:latin typeface="Aptos" panose="020B0004020202020204" pitchFamily="34" charset="0"/>
              </a:rPr>
              <a:t>-TAB</a:t>
            </a:r>
          </a:p>
          <a:p>
            <a:pPr marL="228600" indent="-228600" algn="l" eaLnBrk="1" hangingPunct="1">
              <a:spcAft>
                <a:spcPts val="600"/>
              </a:spcAft>
              <a:buFont typeface="+mj-lt"/>
              <a:buAutoNum type="arabicPeriod"/>
              <a:tabLst>
                <a:tab pos="134938" algn="l"/>
              </a:tabLst>
            </a:pPr>
            <a:r>
              <a:rPr lang="en-GB" sz="1000" baseline="0" noProof="1">
                <a:solidFill>
                  <a:schemeClr val="accent5"/>
                </a:solidFill>
                <a:latin typeface="Aptos" panose="020B0004020202020204" pitchFamily="34" charset="0"/>
              </a:rPr>
              <a:t>In </a:t>
            </a:r>
            <a:r>
              <a:rPr lang="en-GB" sz="1000" b="1" baseline="0" noProof="1">
                <a:solidFill>
                  <a:schemeClr val="accent5"/>
                </a:solidFill>
                <a:latin typeface="Aptos" panose="020B0004020202020204" pitchFamily="34" charset="0"/>
              </a:rPr>
              <a:t>Themes-section</a:t>
            </a:r>
            <a:r>
              <a:rPr lang="en-GB" sz="1000" baseline="0" noProof="1">
                <a:solidFill>
                  <a:schemeClr val="accent5"/>
                </a:solidFill>
                <a:latin typeface="Aptos" panose="020B0004020202020204" pitchFamily="34" charset="0"/>
              </a:rPr>
              <a:t>, </a:t>
            </a:r>
            <a:br>
              <a:rPr lang="en-GB" sz="1000" baseline="0" noProof="1">
                <a:solidFill>
                  <a:schemeClr val="accent5"/>
                </a:solidFill>
                <a:latin typeface="Aptos" panose="020B0004020202020204" pitchFamily="34" charset="0"/>
              </a:rPr>
            </a:br>
            <a:r>
              <a:rPr lang="en-GB" sz="1000" baseline="0" noProof="1">
                <a:solidFill>
                  <a:schemeClr val="accent5"/>
                </a:solidFill>
                <a:latin typeface="Aptos" panose="020B0004020202020204" pitchFamily="34" charset="0"/>
              </a:rPr>
              <a:t>click on </a:t>
            </a:r>
            <a:r>
              <a:rPr lang="en-GB" sz="1000" b="1" baseline="0" noProof="1">
                <a:solidFill>
                  <a:schemeClr val="accent5"/>
                </a:solidFill>
                <a:latin typeface="Aptos" panose="020B0004020202020204" pitchFamily="34" charset="0"/>
              </a:rPr>
              <a:t>ROCK (grey), LIFE (green) or SPIRIT (blue)</a:t>
            </a:r>
          </a:p>
        </p:txBody>
      </p:sp>
      <p:pic>
        <p:nvPicPr>
          <p:cNvPr id="42" name="Picture 41">
            <a:extLst>
              <a:ext uri="{FF2B5EF4-FFF2-40B4-BE49-F238E27FC236}">
                <a16:creationId xmlns:a16="http://schemas.microsoft.com/office/drawing/2014/main" id="{4B9883ED-0987-4C8A-B0BC-B22EEB583E77}"/>
              </a:ext>
            </a:extLst>
          </p:cNvPr>
          <p:cNvPicPr>
            <a:picLocks noChangeAspect="1"/>
          </p:cNvPicPr>
          <p:nvPr/>
        </p:nvPicPr>
        <p:blipFill>
          <a:blip r:embed="rId3"/>
          <a:stretch>
            <a:fillRect/>
          </a:stretch>
        </p:blipFill>
        <p:spPr>
          <a:xfrm>
            <a:off x="471599" y="3140237"/>
            <a:ext cx="2938756" cy="1038299"/>
          </a:xfrm>
          <a:prstGeom prst="rect">
            <a:avLst/>
          </a:prstGeom>
        </p:spPr>
      </p:pic>
      <p:sp>
        <p:nvSpPr>
          <p:cNvPr id="47" name="Oval 46">
            <a:extLst>
              <a:ext uri="{FF2B5EF4-FFF2-40B4-BE49-F238E27FC236}">
                <a16:creationId xmlns:a16="http://schemas.microsoft.com/office/drawing/2014/main" id="{F9A84817-8E92-46E6-8F17-FFC1E3498A0B}"/>
              </a:ext>
            </a:extLst>
          </p:cNvPr>
          <p:cNvSpPr/>
          <p:nvPr/>
        </p:nvSpPr>
        <p:spPr>
          <a:xfrm>
            <a:off x="414858" y="3001146"/>
            <a:ext cx="676286" cy="524917"/>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Aptos" panose="020B0004020202020204" pitchFamily="34" charset="0"/>
            </a:endParaRPr>
          </a:p>
        </p:txBody>
      </p:sp>
      <p:pic>
        <p:nvPicPr>
          <p:cNvPr id="48" name="Graphic 47" descr="Cursor">
            <a:extLst>
              <a:ext uri="{FF2B5EF4-FFF2-40B4-BE49-F238E27FC236}">
                <a16:creationId xmlns:a16="http://schemas.microsoft.com/office/drawing/2014/main" id="{2BB05322-BB1E-49A4-BA40-A050B1F79D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7417" y="3645131"/>
            <a:ext cx="639649" cy="639649"/>
          </a:xfrm>
          <a:prstGeom prst="rect">
            <a:avLst/>
          </a:prstGeom>
          <a:effectLst>
            <a:outerShdw blurRad="50800" dist="38100" dir="2700000" algn="tl" rotWithShape="0">
              <a:prstClr val="black">
                <a:alpha val="40000"/>
              </a:prstClr>
            </a:outerShdw>
          </a:effectLst>
        </p:spPr>
      </p:pic>
      <p:cxnSp>
        <p:nvCxnSpPr>
          <p:cNvPr id="49" name="Straight Arrow Connector 48">
            <a:extLst>
              <a:ext uri="{FF2B5EF4-FFF2-40B4-BE49-F238E27FC236}">
                <a16:creationId xmlns:a16="http://schemas.microsoft.com/office/drawing/2014/main" id="{928067C1-CA2A-4990-B085-307744B5BCDA}"/>
              </a:ext>
            </a:extLst>
          </p:cNvPr>
          <p:cNvCxnSpPr/>
          <p:nvPr/>
        </p:nvCxnSpPr>
        <p:spPr>
          <a:xfrm>
            <a:off x="340158" y="0"/>
            <a:ext cx="0" cy="6858000"/>
          </a:xfrm>
          <a:prstGeom prst="straightConnector1">
            <a:avLst/>
          </a:prstGeom>
          <a:ln w="41275">
            <a:solidFill>
              <a:schemeClr val="accent3"/>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928D4A2-FEE7-494F-BA6F-FB024556D815}"/>
              </a:ext>
            </a:extLst>
          </p:cNvPr>
          <p:cNvCxnSpPr/>
          <p:nvPr/>
        </p:nvCxnSpPr>
        <p:spPr>
          <a:xfrm>
            <a:off x="11848236" y="0"/>
            <a:ext cx="0" cy="6858000"/>
          </a:xfrm>
          <a:prstGeom prst="straightConnector1">
            <a:avLst/>
          </a:prstGeom>
          <a:ln w="41275">
            <a:solidFill>
              <a:schemeClr val="accent3"/>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10DB115-BE5E-4988-89BC-FC010B280E5C}"/>
              </a:ext>
            </a:extLst>
          </p:cNvPr>
          <p:cNvCxnSpPr>
            <a:cxnSpLocks/>
          </p:cNvCxnSpPr>
          <p:nvPr/>
        </p:nvCxnSpPr>
        <p:spPr>
          <a:xfrm flipH="1">
            <a:off x="7544" y="6182044"/>
            <a:ext cx="12184456" cy="730"/>
          </a:xfrm>
          <a:prstGeom prst="straightConnector1">
            <a:avLst/>
          </a:prstGeom>
          <a:ln w="41275">
            <a:solidFill>
              <a:schemeClr val="accent3"/>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F172674-037F-443F-B1A6-04A3BCDE782A}"/>
              </a:ext>
            </a:extLst>
          </p:cNvPr>
          <p:cNvCxnSpPr>
            <a:cxnSpLocks/>
          </p:cNvCxnSpPr>
          <p:nvPr/>
        </p:nvCxnSpPr>
        <p:spPr>
          <a:xfrm flipH="1">
            <a:off x="0" y="344415"/>
            <a:ext cx="12184456" cy="730"/>
          </a:xfrm>
          <a:prstGeom prst="straightConnector1">
            <a:avLst/>
          </a:prstGeom>
          <a:ln w="41275">
            <a:solidFill>
              <a:schemeClr val="accent3"/>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4" name="TextBox 5">
            <a:extLst>
              <a:ext uri="{FF2B5EF4-FFF2-40B4-BE49-F238E27FC236}">
                <a16:creationId xmlns:a16="http://schemas.microsoft.com/office/drawing/2014/main" id="{99F145D3-E924-445E-BA16-0BA33FB668E1}"/>
              </a:ext>
            </a:extLst>
          </p:cNvPr>
          <p:cNvSpPr txBox="1">
            <a:spLocks noChangeArrowheads="1"/>
          </p:cNvSpPr>
          <p:nvPr/>
        </p:nvSpPr>
        <p:spPr bwMode="auto">
          <a:xfrm>
            <a:off x="10293079" y="838726"/>
            <a:ext cx="13209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tabLst>
                <a:tab pos="134938" algn="l"/>
              </a:tabLst>
            </a:pPr>
            <a:r>
              <a:rPr lang="en-GB" sz="1200" b="1" noProof="1">
                <a:solidFill>
                  <a:schemeClr val="tx1"/>
                </a:solidFill>
                <a:latin typeface="Aptos" panose="020B0004020202020204" pitchFamily="34" charset="0"/>
              </a:rPr>
              <a:t>Workspace</a:t>
            </a:r>
          </a:p>
        </p:txBody>
      </p:sp>
      <p:cxnSp>
        <p:nvCxnSpPr>
          <p:cNvPr id="55" name="Straight Connector 54">
            <a:extLst>
              <a:ext uri="{FF2B5EF4-FFF2-40B4-BE49-F238E27FC236}">
                <a16:creationId xmlns:a16="http://schemas.microsoft.com/office/drawing/2014/main" id="{C92716A2-2267-4119-83DC-00A79C099A3C}"/>
              </a:ext>
            </a:extLst>
          </p:cNvPr>
          <p:cNvCxnSpPr/>
          <p:nvPr/>
        </p:nvCxnSpPr>
        <p:spPr>
          <a:xfrm>
            <a:off x="10941197" y="398366"/>
            <a:ext cx="0" cy="373787"/>
          </a:xfrm>
          <a:prstGeom prst="line">
            <a:avLst/>
          </a:prstGeom>
          <a:ln w="41275">
            <a:solidFill>
              <a:schemeClr val="accent3"/>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25CD37F-1D4A-40F9-9882-2FF63C2D6332}"/>
              </a:ext>
            </a:extLst>
          </p:cNvPr>
          <p:cNvSpPr/>
          <p:nvPr/>
        </p:nvSpPr>
        <p:spPr>
          <a:xfrm>
            <a:off x="358775" y="1976400"/>
            <a:ext cx="4688379" cy="184666"/>
          </a:xfrm>
          <a:prstGeom prst="rect">
            <a:avLst/>
          </a:prstGeom>
        </p:spPr>
        <p:txBody>
          <a:bodyPr wrap="square" tIns="0" bIns="0">
            <a:spAutoFit/>
          </a:bodyPr>
          <a:lstStyle/>
          <a:p>
            <a:pPr algn="l" eaLnBrk="1" hangingPunct="1">
              <a:spcBef>
                <a:spcPts val="1200"/>
              </a:spcBef>
              <a:spcAft>
                <a:spcPts val="600"/>
              </a:spcAft>
              <a:tabLst>
                <a:tab pos="134938" algn="l"/>
              </a:tabLst>
            </a:pPr>
            <a:r>
              <a:rPr lang="en-GB" sz="1200" b="1" noProof="1">
                <a:solidFill>
                  <a:schemeClr val="accent5"/>
                </a:solidFill>
                <a:latin typeface="Aptos" panose="020B0004020202020204" pitchFamily="34" charset="0"/>
              </a:rPr>
              <a:t>Choose the color design of your presentation</a:t>
            </a:r>
          </a:p>
        </p:txBody>
      </p:sp>
      <p:sp>
        <p:nvSpPr>
          <p:cNvPr id="57" name="Rectangle 56">
            <a:extLst>
              <a:ext uri="{FF2B5EF4-FFF2-40B4-BE49-F238E27FC236}">
                <a16:creationId xmlns:a16="http://schemas.microsoft.com/office/drawing/2014/main" id="{4B6B4491-6F69-4DAA-BDA4-5F3FA86BD7EE}"/>
              </a:ext>
            </a:extLst>
          </p:cNvPr>
          <p:cNvSpPr/>
          <p:nvPr/>
        </p:nvSpPr>
        <p:spPr>
          <a:xfrm>
            <a:off x="358775" y="4194155"/>
            <a:ext cx="2744849" cy="276999"/>
          </a:xfrm>
          <a:prstGeom prst="rect">
            <a:avLst/>
          </a:prstGeom>
        </p:spPr>
        <p:txBody>
          <a:bodyPr wrap="square">
            <a:spAutoFit/>
          </a:bodyPr>
          <a:lstStyle/>
          <a:p>
            <a:pPr algn="l" eaLnBrk="1" hangingPunct="1">
              <a:spcAft>
                <a:spcPts val="600"/>
              </a:spcAft>
              <a:tabLst>
                <a:tab pos="134938" algn="l"/>
              </a:tabLst>
            </a:pPr>
            <a:r>
              <a:rPr lang="en-GB" sz="1200" b="1" noProof="1">
                <a:solidFill>
                  <a:schemeClr val="tx1"/>
                </a:solidFill>
                <a:latin typeface="Aptos" panose="020B0004020202020204" pitchFamily="34" charset="0"/>
              </a:rPr>
              <a:t>Add new slides</a:t>
            </a:r>
          </a:p>
        </p:txBody>
      </p:sp>
      <p:sp>
        <p:nvSpPr>
          <p:cNvPr id="58" name="Footer Placeholder 4">
            <a:extLst>
              <a:ext uri="{FF2B5EF4-FFF2-40B4-BE49-F238E27FC236}">
                <a16:creationId xmlns:a16="http://schemas.microsoft.com/office/drawing/2014/main" id="{E897D971-6F3B-45C3-94F1-674875A0CDA9}"/>
              </a:ext>
            </a:extLst>
          </p:cNvPr>
          <p:cNvSpPr txBox="1">
            <a:spLocks/>
          </p:cNvSpPr>
          <p:nvPr/>
        </p:nvSpPr>
        <p:spPr>
          <a:xfrm>
            <a:off x="10762637" y="6339507"/>
            <a:ext cx="1069963" cy="341053"/>
          </a:xfrm>
          <a:prstGeom prst="rect">
            <a:avLst/>
          </a:prstGeom>
          <a:blipFill dpi="0" rotWithShape="1">
            <a:blip r:embed="rId6">
              <a:extLst>
                <a:ext uri="{96DAC541-7B7A-43D3-8B79-37D633B846F1}">
                  <asvg:svgBlip xmlns:asvg="http://schemas.microsoft.com/office/drawing/2016/SVG/main" r:embed="rId7"/>
                </a:ext>
              </a:extLst>
            </a:blip>
            <a:srcRect/>
            <a:stretch>
              <a:fillRect/>
            </a:stretch>
          </a:blipFill>
        </p:spPr>
        <p:txBody>
          <a:bodyPr vert="horz" lIns="91440" tIns="45720" rIns="91440" bIns="45720" rtlCol="0" anchor="b">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ptos" panose="020B0004020202020204" pitchFamily="34" charset="0"/>
            </a:endParaRPr>
          </a:p>
        </p:txBody>
      </p:sp>
      <p:pic>
        <p:nvPicPr>
          <p:cNvPr id="59" name="Picture 58">
            <a:extLst>
              <a:ext uri="{FF2B5EF4-FFF2-40B4-BE49-F238E27FC236}">
                <a16:creationId xmlns:a16="http://schemas.microsoft.com/office/drawing/2014/main" id="{AC04294E-DFEF-4992-9251-141AB1512E1F}"/>
              </a:ext>
            </a:extLst>
          </p:cNvPr>
          <p:cNvPicPr>
            <a:picLocks noChangeAspect="1"/>
          </p:cNvPicPr>
          <p:nvPr/>
        </p:nvPicPr>
        <p:blipFill rotWithShape="1">
          <a:blip r:embed="rId8"/>
          <a:srcRect t="4731"/>
          <a:stretch/>
        </p:blipFill>
        <p:spPr>
          <a:xfrm>
            <a:off x="472801" y="5060872"/>
            <a:ext cx="2908448" cy="1040073"/>
          </a:xfrm>
          <a:prstGeom prst="rect">
            <a:avLst/>
          </a:prstGeom>
        </p:spPr>
      </p:pic>
      <p:sp>
        <p:nvSpPr>
          <p:cNvPr id="65" name="Oval 64">
            <a:extLst>
              <a:ext uri="{FF2B5EF4-FFF2-40B4-BE49-F238E27FC236}">
                <a16:creationId xmlns:a16="http://schemas.microsoft.com/office/drawing/2014/main" id="{A393DF48-6267-45C2-BECC-394F29EAE5E7}"/>
              </a:ext>
            </a:extLst>
          </p:cNvPr>
          <p:cNvSpPr/>
          <p:nvPr/>
        </p:nvSpPr>
        <p:spPr>
          <a:xfrm>
            <a:off x="412859" y="4916331"/>
            <a:ext cx="647460" cy="502543"/>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Aptos" panose="020B0004020202020204" pitchFamily="34" charset="0"/>
            </a:endParaRPr>
          </a:p>
        </p:txBody>
      </p:sp>
      <p:pic>
        <p:nvPicPr>
          <p:cNvPr id="66" name="Graphic 65" descr="Cursor">
            <a:extLst>
              <a:ext uri="{FF2B5EF4-FFF2-40B4-BE49-F238E27FC236}">
                <a16:creationId xmlns:a16="http://schemas.microsoft.com/office/drawing/2014/main" id="{60F7A790-6BA9-4D6F-A077-E99432C12F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0277" y="5742952"/>
            <a:ext cx="639649" cy="639649"/>
          </a:xfrm>
          <a:prstGeom prst="rect">
            <a:avLst/>
          </a:prstGeom>
          <a:effectLst>
            <a:outerShdw blurRad="50800" dist="38100" dir="2700000" algn="tl" rotWithShape="0">
              <a:prstClr val="black">
                <a:alpha val="40000"/>
              </a:prstClr>
            </a:outerShdw>
          </a:effectLst>
        </p:spPr>
      </p:pic>
      <p:pic>
        <p:nvPicPr>
          <p:cNvPr id="69" name="Graphic 68" descr="Line arrow Counter clockwise curve">
            <a:extLst>
              <a:ext uri="{FF2B5EF4-FFF2-40B4-BE49-F238E27FC236}">
                <a16:creationId xmlns:a16="http://schemas.microsoft.com/office/drawing/2014/main" id="{DDC66FB6-65B0-4F80-92E5-E329FD1740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844849">
            <a:off x="8970002" y="1399515"/>
            <a:ext cx="914400" cy="914400"/>
          </a:xfrm>
          <a:prstGeom prst="rect">
            <a:avLst/>
          </a:prstGeom>
        </p:spPr>
      </p:pic>
      <p:sp>
        <p:nvSpPr>
          <p:cNvPr id="70" name="Text Box 2">
            <a:extLst>
              <a:ext uri="{FF2B5EF4-FFF2-40B4-BE49-F238E27FC236}">
                <a16:creationId xmlns:a16="http://schemas.microsoft.com/office/drawing/2014/main" id="{7B4C950B-095A-4887-BD20-8478BD968C76}"/>
              </a:ext>
            </a:extLst>
          </p:cNvPr>
          <p:cNvSpPr txBox="1">
            <a:spLocks noChangeArrowheads="1"/>
          </p:cNvSpPr>
          <p:nvPr/>
        </p:nvSpPr>
        <p:spPr bwMode="auto">
          <a:xfrm>
            <a:off x="8138408" y="1976400"/>
            <a:ext cx="3186224" cy="358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tab pos="134938" algn="l"/>
              </a:tabLst>
              <a:defRPr/>
            </a:pPr>
            <a:r>
              <a:rPr lang="en-US" sz="1200" b="1" kern="1200" noProof="1">
                <a:solidFill>
                  <a:schemeClr val="accent5"/>
                </a:solidFill>
                <a:latin typeface="Aptos" panose="020B0004020202020204" pitchFamily="34" charset="0"/>
                <a:ea typeface="+mn-ea"/>
                <a:cs typeface="+mn-cs"/>
              </a:rPr>
              <a:t>Workspace</a:t>
            </a:r>
          </a:p>
          <a:p>
            <a:pPr eaLnBrk="1" hangingPunct="1">
              <a:spcAft>
                <a:spcPts val="600"/>
              </a:spcAft>
              <a:defRPr/>
            </a:pPr>
            <a:r>
              <a:rPr lang="en-US" altLang="da-DK" sz="1000" b="0" kern="1200" noProof="1">
                <a:solidFill>
                  <a:schemeClr val="accent5"/>
                </a:solidFill>
                <a:latin typeface="Aptos" panose="020B0004020202020204" pitchFamily="34" charset="0"/>
                <a:ea typeface="+mn-ea"/>
                <a:cs typeface="Arial" panose="020B0604020202020204" pitchFamily="34" charset="0"/>
              </a:rPr>
              <a:t>Use the full workspace in your slides. The spaces is defined on this slide by the dashed line.</a:t>
            </a:r>
            <a:endParaRPr lang="en-US" sz="1000" b="0" kern="1200" noProof="1">
              <a:solidFill>
                <a:schemeClr val="accent5"/>
              </a:solidFill>
              <a:latin typeface="Aptos" panose="020B0004020202020204" pitchFamily="34" charset="0"/>
              <a:ea typeface="+mn-ea"/>
              <a:cs typeface="Arial" panose="020B0604020202020204" pitchFamily="34" charset="0"/>
            </a:endParaRPr>
          </a:p>
          <a:p>
            <a:pPr eaLnBrk="1" hangingPunct="1">
              <a:spcAft>
                <a:spcPts val="600"/>
              </a:spcAft>
              <a:defRPr/>
            </a:pPr>
            <a:r>
              <a:rPr lang="en-US" sz="1000" b="0" kern="1200" noProof="1">
                <a:solidFill>
                  <a:schemeClr val="accent5"/>
                </a:solidFill>
                <a:latin typeface="Aptos" panose="020B0004020202020204" pitchFamily="34" charset="0"/>
                <a:ea typeface="+mn-ea"/>
                <a:cs typeface="Arial" panose="020B0604020202020204" pitchFamily="34" charset="0"/>
              </a:rPr>
              <a:t>To view guide lines:</a:t>
            </a:r>
          </a:p>
          <a:p>
            <a:pPr marL="228600" indent="-228600" eaLnBrk="1" hangingPunct="1">
              <a:spcAft>
                <a:spcPts val="600"/>
              </a:spcAft>
              <a:buFont typeface="+mj-lt"/>
              <a:buAutoNum type="arabicPeriod"/>
              <a:defRPr/>
            </a:pPr>
            <a:r>
              <a:rPr lang="en-US" sz="1000" b="0" kern="1200" noProof="1">
                <a:solidFill>
                  <a:schemeClr val="accent5"/>
                </a:solidFill>
                <a:latin typeface="Aptos" panose="020B0004020202020204" pitchFamily="34" charset="0"/>
                <a:ea typeface="+mn-ea"/>
                <a:cs typeface="Arial" panose="020B0604020202020204" pitchFamily="34" charset="0"/>
              </a:rPr>
              <a:t>Click the </a:t>
            </a:r>
            <a:r>
              <a:rPr lang="en-US" sz="1000" b="1" kern="1200" noProof="1">
                <a:solidFill>
                  <a:schemeClr val="accent5"/>
                </a:solidFill>
                <a:latin typeface="Aptos" panose="020B0004020202020204" pitchFamily="34" charset="0"/>
                <a:ea typeface="+mn-ea"/>
                <a:cs typeface="Arial" panose="020B0604020202020204" pitchFamily="34" charset="0"/>
              </a:rPr>
              <a:t>View</a:t>
            </a:r>
            <a:r>
              <a:rPr lang="en-US" sz="1000" b="0" kern="1200" noProof="1">
                <a:solidFill>
                  <a:schemeClr val="accent5"/>
                </a:solidFill>
                <a:latin typeface="Aptos" panose="020B0004020202020204" pitchFamily="34" charset="0"/>
                <a:ea typeface="+mn-ea"/>
                <a:cs typeface="Arial" panose="020B0604020202020204" pitchFamily="34" charset="0"/>
              </a:rPr>
              <a:t> tab, set tick mark next to Guides.</a:t>
            </a:r>
          </a:p>
          <a:p>
            <a:pPr marL="228600" indent="-228600" eaLnBrk="1" hangingPunct="1">
              <a:spcAft>
                <a:spcPts val="600"/>
              </a:spcAft>
              <a:buFont typeface="+mj-lt"/>
              <a:buAutoNum type="arabicPeriod"/>
              <a:defRPr/>
            </a:pPr>
            <a:endParaRPr lang="en-US" sz="1000" b="0" kern="1200" noProof="1">
              <a:solidFill>
                <a:schemeClr val="accent5"/>
              </a:solidFill>
              <a:latin typeface="Aptos" panose="020B0004020202020204" pitchFamily="34" charset="0"/>
              <a:ea typeface="+mn-ea"/>
              <a:cs typeface="Arial" panose="020B0604020202020204" pitchFamily="34" charset="0"/>
            </a:endParaRPr>
          </a:p>
          <a:p>
            <a:pPr marL="228600" indent="-228600" eaLnBrk="1" hangingPunct="1">
              <a:spcAft>
                <a:spcPts val="600"/>
              </a:spcAft>
              <a:buFont typeface="+mj-lt"/>
              <a:buAutoNum type="arabicPeriod"/>
              <a:defRPr/>
            </a:pPr>
            <a:endParaRPr lang="en-US" sz="1000" b="0" kern="1200" noProof="1">
              <a:solidFill>
                <a:schemeClr val="accent5"/>
              </a:solidFill>
              <a:latin typeface="Aptos" panose="020B0004020202020204" pitchFamily="34" charset="0"/>
              <a:ea typeface="+mn-ea"/>
              <a:cs typeface="Arial" panose="020B0604020202020204" pitchFamily="34" charset="0"/>
            </a:endParaRPr>
          </a:p>
          <a:p>
            <a:pPr marL="228600" indent="-228600" eaLnBrk="1" hangingPunct="1">
              <a:spcAft>
                <a:spcPts val="600"/>
              </a:spcAft>
              <a:buFont typeface="+mj-lt"/>
              <a:buAutoNum type="arabicPeriod"/>
              <a:defRPr/>
            </a:pPr>
            <a:endParaRPr lang="en-US" sz="1000" b="0" kern="1200" noProof="1">
              <a:solidFill>
                <a:schemeClr val="accent5"/>
              </a:solidFill>
              <a:latin typeface="Aptos" panose="020B0004020202020204" pitchFamily="34" charset="0"/>
              <a:ea typeface="+mn-ea"/>
              <a:cs typeface="Arial" panose="020B0604020202020204" pitchFamily="34" charset="0"/>
            </a:endParaRPr>
          </a:p>
          <a:p>
            <a:pPr marL="228600" indent="-228600" eaLnBrk="1" hangingPunct="1">
              <a:spcAft>
                <a:spcPts val="600"/>
              </a:spcAft>
              <a:buFont typeface="+mj-lt"/>
              <a:buAutoNum type="arabicPeriod"/>
              <a:defRPr/>
            </a:pPr>
            <a:endParaRPr lang="en-US" sz="1000" b="0" kern="1200" noProof="1">
              <a:solidFill>
                <a:schemeClr val="accent5"/>
              </a:solidFill>
              <a:latin typeface="Aptos" panose="020B0004020202020204" pitchFamily="34" charset="0"/>
              <a:ea typeface="+mn-ea"/>
              <a:cs typeface="Arial" panose="020B0604020202020204" pitchFamily="34" charset="0"/>
            </a:endParaRPr>
          </a:p>
          <a:p>
            <a:pPr marL="228600" indent="-228600" eaLnBrk="1" hangingPunct="1">
              <a:spcAft>
                <a:spcPts val="600"/>
              </a:spcAft>
              <a:buFont typeface="+mj-lt"/>
              <a:buAutoNum type="arabicPeriod"/>
              <a:defRPr/>
            </a:pPr>
            <a:endParaRPr lang="en-US" sz="1000" b="0" kern="1200" noProof="1">
              <a:solidFill>
                <a:schemeClr val="accent5"/>
              </a:solidFill>
              <a:latin typeface="Aptos" panose="020B0004020202020204" pitchFamily="34" charset="0"/>
              <a:ea typeface="+mn-ea"/>
              <a:cs typeface="Arial" panose="020B0604020202020204" pitchFamily="34" charset="0"/>
            </a:endParaRPr>
          </a:p>
          <a:p>
            <a:pPr marL="0" indent="0" eaLnBrk="1" hangingPunct="1">
              <a:spcAft>
                <a:spcPts val="600"/>
              </a:spcAft>
              <a:buFont typeface="+mj-lt"/>
              <a:buNone/>
              <a:defRPr/>
            </a:pPr>
            <a:r>
              <a:rPr lang="en-US" sz="1000" b="0" kern="1200" noProof="1">
                <a:solidFill>
                  <a:schemeClr val="accent5"/>
                </a:solidFill>
                <a:latin typeface="Aptos" panose="020B0004020202020204" pitchFamily="34" charset="0"/>
                <a:ea typeface="+mn-ea"/>
                <a:cs typeface="Arial" panose="020B0604020202020204" pitchFamily="34" charset="0"/>
              </a:rPr>
              <a:t>Hint: Alt + F9 for quick viewing of guides</a:t>
            </a:r>
          </a:p>
          <a:p>
            <a:pPr marL="0" indent="0" eaLnBrk="1" hangingPunct="1">
              <a:spcAft>
                <a:spcPts val="600"/>
              </a:spcAft>
              <a:buFont typeface="+mj-lt"/>
              <a:buNone/>
              <a:defRPr/>
            </a:pPr>
            <a:endParaRPr lang="en-US" sz="1000" b="0" kern="1200" noProof="1">
              <a:solidFill>
                <a:schemeClr val="accent5"/>
              </a:solidFill>
              <a:latin typeface="Aptos" panose="020B0004020202020204" pitchFamily="34" charset="0"/>
              <a:ea typeface="+mn-ea"/>
              <a:cs typeface="Arial" panose="020B0604020202020204" pitchFamily="34" charset="0"/>
            </a:endParaRPr>
          </a:p>
          <a:p>
            <a:pPr marL="0" indent="0" eaLnBrk="1" hangingPunct="1">
              <a:spcAft>
                <a:spcPts val="600"/>
              </a:spcAft>
              <a:buFont typeface="+mj-lt"/>
              <a:buNone/>
              <a:defRPr/>
            </a:pPr>
            <a:r>
              <a:rPr lang="en-US" sz="1200" b="1" kern="1200" noProof="1">
                <a:solidFill>
                  <a:schemeClr val="accent5"/>
                </a:solidFill>
                <a:latin typeface="Aptos" panose="020B0004020202020204" pitchFamily="34" charset="0"/>
                <a:ea typeface="+mn-ea"/>
                <a:cs typeface="Arial" panose="020B0604020202020204" pitchFamily="34" charset="0"/>
              </a:rPr>
              <a:t>Please delete</a:t>
            </a:r>
          </a:p>
          <a:p>
            <a:pPr marL="0" indent="0" eaLnBrk="1" hangingPunct="1">
              <a:spcAft>
                <a:spcPts val="600"/>
              </a:spcAft>
              <a:buFont typeface="+mj-lt"/>
              <a:buNone/>
              <a:defRPr/>
            </a:pPr>
            <a:r>
              <a:rPr lang="en-US" sz="1000" b="0" kern="1200" noProof="1">
                <a:solidFill>
                  <a:schemeClr val="accent5"/>
                </a:solidFill>
                <a:latin typeface="Aptos" panose="020B0004020202020204" pitchFamily="34" charset="0"/>
                <a:ea typeface="+mn-ea"/>
                <a:cs typeface="Arial" panose="020B0604020202020204" pitchFamily="34" charset="0"/>
              </a:rPr>
              <a:t>Delete unused slides, and this slide as well.</a:t>
            </a:r>
          </a:p>
          <a:p>
            <a:pPr marL="0" indent="0" eaLnBrk="1" hangingPunct="1">
              <a:spcAft>
                <a:spcPts val="600"/>
              </a:spcAft>
              <a:buFont typeface="+mj-lt"/>
              <a:buNone/>
              <a:defRPr/>
            </a:pPr>
            <a:r>
              <a:rPr lang="en-US" sz="1000" b="0" kern="1200" noProof="1">
                <a:solidFill>
                  <a:schemeClr val="accent5"/>
                </a:solidFill>
                <a:latin typeface="Aptos" panose="020B0004020202020204" pitchFamily="34" charset="0"/>
                <a:ea typeface="+mn-ea"/>
                <a:cs typeface="Arial" panose="020B0604020202020204" pitchFamily="34" charset="0"/>
              </a:rPr>
              <a:t>Have fun!</a:t>
            </a:r>
          </a:p>
          <a:p>
            <a:pPr eaLnBrk="1" hangingPunct="1">
              <a:spcAft>
                <a:spcPts val="600"/>
              </a:spcAft>
              <a:defRPr/>
            </a:pPr>
            <a:endParaRPr lang="en-US" sz="900" noProof="1">
              <a:solidFill>
                <a:schemeClr val="accent5"/>
              </a:solidFill>
              <a:latin typeface="Aptos" panose="020B0004020202020204" pitchFamily="34" charset="0"/>
              <a:cs typeface="Arial" panose="020B0604020202020204" pitchFamily="34" charset="0"/>
            </a:endParaRPr>
          </a:p>
        </p:txBody>
      </p:sp>
      <p:pic>
        <p:nvPicPr>
          <p:cNvPr id="72" name="Picture 71">
            <a:extLst>
              <a:ext uri="{FF2B5EF4-FFF2-40B4-BE49-F238E27FC236}">
                <a16:creationId xmlns:a16="http://schemas.microsoft.com/office/drawing/2014/main" id="{4AA14CB3-145F-4ECB-AD82-6342A0310297}"/>
              </a:ext>
            </a:extLst>
          </p:cNvPr>
          <p:cNvPicPr>
            <a:picLocks noChangeAspect="1"/>
          </p:cNvPicPr>
          <p:nvPr/>
        </p:nvPicPr>
        <p:blipFill rotWithShape="1">
          <a:blip r:embed="rId11"/>
          <a:srcRect t="3479" b="5727"/>
          <a:stretch/>
        </p:blipFill>
        <p:spPr>
          <a:xfrm>
            <a:off x="8138410" y="3069764"/>
            <a:ext cx="3186222" cy="943339"/>
          </a:xfrm>
          <a:prstGeom prst="rect">
            <a:avLst/>
          </a:prstGeom>
        </p:spPr>
      </p:pic>
      <p:sp>
        <p:nvSpPr>
          <p:cNvPr id="73" name="Oval 72">
            <a:extLst>
              <a:ext uri="{FF2B5EF4-FFF2-40B4-BE49-F238E27FC236}">
                <a16:creationId xmlns:a16="http://schemas.microsoft.com/office/drawing/2014/main" id="{7ACAE650-2B78-4BEC-911A-302D0DF706E8}"/>
              </a:ext>
            </a:extLst>
          </p:cNvPr>
          <p:cNvSpPr/>
          <p:nvPr/>
        </p:nvSpPr>
        <p:spPr>
          <a:xfrm>
            <a:off x="10759163" y="3010573"/>
            <a:ext cx="708143" cy="549644"/>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Aptos" panose="020B0004020202020204" pitchFamily="34" charset="0"/>
            </a:endParaRPr>
          </a:p>
        </p:txBody>
      </p:sp>
      <p:pic>
        <p:nvPicPr>
          <p:cNvPr id="74" name="Graphic 73" descr="Cursor">
            <a:extLst>
              <a:ext uri="{FF2B5EF4-FFF2-40B4-BE49-F238E27FC236}">
                <a16:creationId xmlns:a16="http://schemas.microsoft.com/office/drawing/2014/main" id="{1C7B5C86-1E51-404F-A90F-0AC629BF07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6986" y="3693278"/>
            <a:ext cx="639649" cy="639649"/>
          </a:xfrm>
          <a:prstGeom prst="rect">
            <a:avLst/>
          </a:prstGeom>
          <a:effectLst>
            <a:outerShdw blurRad="50800" dist="38100" dir="2700000" algn="tl" rotWithShape="0">
              <a:prstClr val="black">
                <a:alpha val="40000"/>
              </a:prstClr>
            </a:outerShdw>
          </a:effectLst>
        </p:spPr>
      </p:pic>
      <p:pic>
        <p:nvPicPr>
          <p:cNvPr id="75" name="Graphic 74" descr="Line arrow Counter clockwise curve">
            <a:extLst>
              <a:ext uri="{FF2B5EF4-FFF2-40B4-BE49-F238E27FC236}">
                <a16:creationId xmlns:a16="http://schemas.microsoft.com/office/drawing/2014/main" id="{44088E6E-C177-470F-B38B-0503313A9B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434076">
            <a:off x="4085649" y="3249778"/>
            <a:ext cx="914400" cy="914400"/>
          </a:xfrm>
          <a:prstGeom prst="rect">
            <a:avLst/>
          </a:prstGeom>
        </p:spPr>
      </p:pic>
    </p:spTree>
    <p:extLst>
      <p:ext uri="{BB962C8B-B14F-4D97-AF65-F5344CB8AC3E}">
        <p14:creationId xmlns:p14="http://schemas.microsoft.com/office/powerpoint/2010/main" val="717383412"/>
      </p:ext>
    </p:extLst>
  </p:cSld>
  <p:clrMapOvr>
    <a:masterClrMapping/>
  </p:clrMapOvr>
  <p:hf hd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theme" Target="../theme/theme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C29E3-4B78-E1D5-0F78-FD902D553B3C}"/>
              </a:ext>
            </a:extLst>
          </p:cNvPr>
          <p:cNvGraphicFramePr>
            <a:graphicFrameLocks noChangeAspect="1"/>
          </p:cNvGraphicFramePr>
          <p:nvPr userDrawn="1">
            <p:custDataLst>
              <p:tags r:id="rId65"/>
            </p:custDataLst>
            <p:extLst>
              <p:ext uri="{D42A27DB-BD31-4B8C-83A1-F6EECF244321}">
                <p14:modId xmlns:p14="http://schemas.microsoft.com/office/powerpoint/2010/main" val="2622259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300" imgH="295" progId="TCLayout.ActiveDocument.1">
                  <p:embed/>
                </p:oleObj>
              </mc:Choice>
              <mc:Fallback>
                <p:oleObj name="think-cell Slide" r:id="rId66" imgW="300" imgH="295" progId="TCLayout.ActiveDocument.1">
                  <p:embed/>
                  <p:pic>
                    <p:nvPicPr>
                      <p:cNvPr id="4" name="think-cell data - do not delete" hidden="1">
                        <a:extLst>
                          <a:ext uri="{FF2B5EF4-FFF2-40B4-BE49-F238E27FC236}">
                            <a16:creationId xmlns:a16="http://schemas.microsoft.com/office/drawing/2014/main" id="{881C29E3-4B78-E1D5-0F78-FD902D553B3C}"/>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11" name="Title Placeholder 1">
            <a:extLst>
              <a:ext uri="{FF2B5EF4-FFF2-40B4-BE49-F238E27FC236}">
                <a16:creationId xmlns:a16="http://schemas.microsoft.com/office/drawing/2014/main" id="{9C2A3EC6-870A-493B-88F3-272F24566F4C}"/>
              </a:ext>
            </a:extLst>
          </p:cNvPr>
          <p:cNvSpPr>
            <a:spLocks noGrp="1"/>
          </p:cNvSpPr>
          <p:nvPr>
            <p:ph type="title"/>
          </p:nvPr>
        </p:nvSpPr>
        <p:spPr>
          <a:xfrm>
            <a:off x="359400" y="360000"/>
            <a:ext cx="11473200" cy="472141"/>
          </a:xfrm>
          <a:prstGeom prst="rect">
            <a:avLst/>
          </a:prstGeom>
        </p:spPr>
        <p:txBody>
          <a:bodyPr vert="horz" lIns="0" tIns="36000" rIns="72000" bIns="36000" rtlCol="0" anchor="b">
            <a:noAutofit/>
          </a:bodyPr>
          <a:lstStyle/>
          <a:p>
            <a:r>
              <a:rPr lang="en-US" dirty="0"/>
              <a:t>Click to edit headline</a:t>
            </a:r>
            <a:endParaRPr lang="da-DK" dirty="0"/>
          </a:p>
        </p:txBody>
      </p:sp>
      <p:sp>
        <p:nvSpPr>
          <p:cNvPr id="2" name="Text Placeholder 1">
            <a:extLst>
              <a:ext uri="{FF2B5EF4-FFF2-40B4-BE49-F238E27FC236}">
                <a16:creationId xmlns:a16="http://schemas.microsoft.com/office/drawing/2014/main" id="{A8B34B12-4528-4532-A8B2-B4BE1137B781}"/>
              </a:ext>
            </a:extLst>
          </p:cNvPr>
          <p:cNvSpPr>
            <a:spLocks noGrp="1"/>
          </p:cNvSpPr>
          <p:nvPr>
            <p:ph type="body" idx="1"/>
          </p:nvPr>
        </p:nvSpPr>
        <p:spPr>
          <a:xfrm>
            <a:off x="360000" y="1440001"/>
            <a:ext cx="11497038" cy="4725849"/>
          </a:xfrm>
          <a:prstGeom prst="rect">
            <a:avLst/>
          </a:prstGeom>
        </p:spPr>
        <p:txBody>
          <a:bodyPr vert="horz" lIns="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Tree>
    <p:extLst>
      <p:ext uri="{BB962C8B-B14F-4D97-AF65-F5344CB8AC3E}">
        <p14:creationId xmlns:p14="http://schemas.microsoft.com/office/powerpoint/2010/main" val="132612428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 id="2147484921" r:id="rId12"/>
    <p:sldLayoutId id="2147484922" r:id="rId13"/>
    <p:sldLayoutId id="2147484923" r:id="rId14"/>
    <p:sldLayoutId id="2147484924" r:id="rId15"/>
    <p:sldLayoutId id="2147484925" r:id="rId16"/>
    <p:sldLayoutId id="2147484926" r:id="rId17"/>
    <p:sldLayoutId id="2147484927" r:id="rId18"/>
    <p:sldLayoutId id="2147484928" r:id="rId19"/>
    <p:sldLayoutId id="2147484929" r:id="rId20"/>
    <p:sldLayoutId id="2147484930" r:id="rId21"/>
    <p:sldLayoutId id="2147484931" r:id="rId22"/>
    <p:sldLayoutId id="2147484932" r:id="rId23"/>
    <p:sldLayoutId id="2147484933" r:id="rId24"/>
    <p:sldLayoutId id="2147484934" r:id="rId25"/>
    <p:sldLayoutId id="2147484935" r:id="rId26"/>
    <p:sldLayoutId id="2147484936" r:id="rId27"/>
    <p:sldLayoutId id="2147484937" r:id="rId28"/>
    <p:sldLayoutId id="2147484938" r:id="rId29"/>
    <p:sldLayoutId id="2147484939" r:id="rId30"/>
    <p:sldLayoutId id="2147484940" r:id="rId31"/>
    <p:sldLayoutId id="2147484941" r:id="rId32"/>
    <p:sldLayoutId id="2147484942" r:id="rId33"/>
    <p:sldLayoutId id="2147484943" r:id="rId34"/>
    <p:sldLayoutId id="2147484944" r:id="rId35"/>
    <p:sldLayoutId id="2147484945" r:id="rId36"/>
    <p:sldLayoutId id="2147484946" r:id="rId37"/>
    <p:sldLayoutId id="2147484947" r:id="rId38"/>
    <p:sldLayoutId id="2147484948" r:id="rId39"/>
    <p:sldLayoutId id="2147484949" r:id="rId40"/>
    <p:sldLayoutId id="2147484950" r:id="rId41"/>
    <p:sldLayoutId id="2147484951" r:id="rId42"/>
    <p:sldLayoutId id="2147484952" r:id="rId43"/>
    <p:sldLayoutId id="2147484953" r:id="rId44"/>
    <p:sldLayoutId id="2147484954" r:id="rId45"/>
    <p:sldLayoutId id="2147484955" r:id="rId46"/>
    <p:sldLayoutId id="2147484956" r:id="rId47"/>
    <p:sldLayoutId id="2147484957" r:id="rId48"/>
    <p:sldLayoutId id="2147484958" r:id="rId49"/>
    <p:sldLayoutId id="2147484959" r:id="rId50"/>
    <p:sldLayoutId id="2147484960" r:id="rId51"/>
    <p:sldLayoutId id="2147484961" r:id="rId52"/>
    <p:sldLayoutId id="2147484962" r:id="rId53"/>
    <p:sldLayoutId id="2147484963" r:id="rId54"/>
    <p:sldLayoutId id="2147484964" r:id="rId55"/>
    <p:sldLayoutId id="2147484965" r:id="rId56"/>
    <p:sldLayoutId id="2147484966" r:id="rId57"/>
    <p:sldLayoutId id="2147484967" r:id="rId58"/>
    <p:sldLayoutId id="2147484968" r:id="rId59"/>
    <p:sldLayoutId id="2147484969" r:id="rId60"/>
    <p:sldLayoutId id="2147484970" r:id="rId61"/>
    <p:sldLayoutId id="2147484971" r:id="rId62"/>
    <p:sldLayoutId id="2147484972" r:id="rId63"/>
  </p:sldLayoutIdLst>
  <p:txStyles>
    <p:titleStyle>
      <a:lvl1pPr algn="l" defTabSz="914400" rtl="0" eaLnBrk="1" latinLnBrk="0" hangingPunct="1">
        <a:lnSpc>
          <a:spcPts val="2600"/>
        </a:lnSpc>
        <a:spcBef>
          <a:spcPct val="0"/>
        </a:spcBef>
        <a:buNone/>
        <a:defRPr sz="2200" kern="1200">
          <a:solidFill>
            <a:schemeClr val="accent5"/>
          </a:solidFill>
          <a:latin typeface="+mj-lt"/>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accent5"/>
          </a:solidFill>
          <a:latin typeface="+mn-lt"/>
          <a:ea typeface="+mn-ea"/>
          <a:cs typeface="+mn-cs"/>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Segoe UI Black" panose="020B0A02040204020203" pitchFamily="34" charset="0"/>
          <a:cs typeface="+mn-cs"/>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A4A3A4"/>
          </p15:clr>
        </p15:guide>
        <p15:guide id="2" pos="7469">
          <p15:clr>
            <a:srgbClr val="A4A3A4"/>
          </p15:clr>
        </p15:guide>
        <p15:guide id="3" orient="horz" pos="210">
          <p15:clr>
            <a:srgbClr val="A4A3A4"/>
          </p15:clr>
        </p15:guide>
        <p15:guide id="4" orient="horz" pos="388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9C2A3EC6-870A-493B-88F3-272F24566F4C}"/>
              </a:ext>
            </a:extLst>
          </p:cNvPr>
          <p:cNvSpPr>
            <a:spLocks noGrp="1"/>
          </p:cNvSpPr>
          <p:nvPr>
            <p:ph type="title"/>
          </p:nvPr>
        </p:nvSpPr>
        <p:spPr>
          <a:xfrm>
            <a:off x="359400" y="396000"/>
            <a:ext cx="11473200" cy="472141"/>
          </a:xfrm>
          <a:prstGeom prst="rect">
            <a:avLst/>
          </a:prstGeom>
        </p:spPr>
        <p:txBody>
          <a:bodyPr vert="horz" lIns="0" tIns="36000" rIns="72000" bIns="36000" rtlCol="0" anchor="t">
            <a:noAutofit/>
          </a:bodyPr>
          <a:lstStyle/>
          <a:p>
            <a:r>
              <a:rPr lang="en-US" dirty="0"/>
              <a:t>Click to edit headline</a:t>
            </a:r>
            <a:endParaRPr lang="da-DK" dirty="0"/>
          </a:p>
        </p:txBody>
      </p:sp>
      <p:sp>
        <p:nvSpPr>
          <p:cNvPr id="14" name="Slide Number Placeholder 5">
            <a:extLst>
              <a:ext uri="{FF2B5EF4-FFF2-40B4-BE49-F238E27FC236}">
                <a16:creationId xmlns:a16="http://schemas.microsoft.com/office/drawing/2014/main" id="{A1FA59B7-C940-4163-9565-C30FF23A1251}"/>
              </a:ext>
            </a:extLst>
          </p:cNvPr>
          <p:cNvSpPr>
            <a:spLocks noGrp="1"/>
          </p:cNvSpPr>
          <p:nvPr>
            <p:ph type="sldNum" sz="quarter" idx="4"/>
          </p:nvPr>
        </p:nvSpPr>
        <p:spPr>
          <a:xfrm>
            <a:off x="128290" y="6300000"/>
            <a:ext cx="511868" cy="365125"/>
          </a:xfrm>
          <a:prstGeom prst="rect">
            <a:avLst/>
          </a:prstGeom>
        </p:spPr>
        <p:txBody>
          <a:bodyPr vert="horz" lIns="91440" tIns="45720" rIns="91440" bIns="45720" rtlCol="0" anchor="b">
            <a:noAutofit/>
          </a:bodyPr>
          <a:lstStyle>
            <a:lvl1pPr algn="ctr">
              <a:defRPr sz="800">
                <a:solidFill>
                  <a:schemeClr val="tx1"/>
                </a:solidFill>
                <a:latin typeface="+mn-lt"/>
              </a:defRPr>
            </a:lvl1pPr>
          </a:lstStyle>
          <a:p>
            <a:fld id="{24C8C45C-947F-4981-8B3F-4F32E973C901}" type="slidenum">
              <a:rPr lang="da-DK" smtClean="0"/>
              <a:pPr/>
              <a:t>‹nr.›</a:t>
            </a:fld>
            <a:endParaRPr lang="da-DK" dirty="0"/>
          </a:p>
        </p:txBody>
      </p:sp>
      <p:sp>
        <p:nvSpPr>
          <p:cNvPr id="2" name="Text Placeholder 1">
            <a:extLst>
              <a:ext uri="{FF2B5EF4-FFF2-40B4-BE49-F238E27FC236}">
                <a16:creationId xmlns:a16="http://schemas.microsoft.com/office/drawing/2014/main" id="{A8B34B12-4528-4532-A8B2-B4BE1137B781}"/>
              </a:ext>
            </a:extLst>
          </p:cNvPr>
          <p:cNvSpPr>
            <a:spLocks noGrp="1"/>
          </p:cNvSpPr>
          <p:nvPr>
            <p:ph type="body" idx="1"/>
          </p:nvPr>
        </p:nvSpPr>
        <p:spPr>
          <a:xfrm>
            <a:off x="359400" y="1293707"/>
            <a:ext cx="11472238" cy="4865793"/>
          </a:xfrm>
          <a:prstGeom prst="rect">
            <a:avLst/>
          </a:prstGeom>
        </p:spPr>
        <p:txBody>
          <a:bodyPr vert="horz" lIns="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Tree>
    <p:extLst>
      <p:ext uri="{BB962C8B-B14F-4D97-AF65-F5344CB8AC3E}">
        <p14:creationId xmlns:p14="http://schemas.microsoft.com/office/powerpoint/2010/main" val="3602265292"/>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 id="2147484987" r:id="rId12"/>
    <p:sldLayoutId id="2147484988" r:id="rId13"/>
    <p:sldLayoutId id="2147484989" r:id="rId14"/>
    <p:sldLayoutId id="2147484990" r:id="rId15"/>
    <p:sldLayoutId id="2147484991" r:id="rId16"/>
    <p:sldLayoutId id="2147484992" r:id="rId17"/>
    <p:sldLayoutId id="2147484993" r:id="rId18"/>
    <p:sldLayoutId id="2147484994" r:id="rId19"/>
    <p:sldLayoutId id="2147484995" r:id="rId20"/>
    <p:sldLayoutId id="2147484996" r:id="rId21"/>
    <p:sldLayoutId id="2147484997" r:id="rId22"/>
    <p:sldLayoutId id="2147484998" r:id="rId23"/>
    <p:sldLayoutId id="2147484999" r:id="rId24"/>
    <p:sldLayoutId id="2147485000" r:id="rId25"/>
    <p:sldLayoutId id="2147485001" r:id="rId26"/>
    <p:sldLayoutId id="2147485002" r:id="rId27"/>
    <p:sldLayoutId id="2147485003" r:id="rId28"/>
    <p:sldLayoutId id="2147485004" r:id="rId29"/>
    <p:sldLayoutId id="2147485005" r:id="rId30"/>
    <p:sldLayoutId id="2147485006" r:id="rId31"/>
    <p:sldLayoutId id="2147485007" r:id="rId32"/>
    <p:sldLayoutId id="2147485008" r:id="rId33"/>
    <p:sldLayoutId id="2147485009" r:id="rId34"/>
    <p:sldLayoutId id="2147485010" r:id="rId35"/>
    <p:sldLayoutId id="2147485011" r:id="rId36"/>
    <p:sldLayoutId id="2147485012" r:id="rId37"/>
    <p:sldLayoutId id="2147485013" r:id="rId38"/>
  </p:sldLayoutIdLst>
  <p:hf hdr="0" dt="0"/>
  <p:txStyles>
    <p:titleStyle>
      <a:lvl1pPr algn="l" defTabSz="914400" rtl="0" eaLnBrk="1" latinLnBrk="0" hangingPunct="1">
        <a:lnSpc>
          <a:spcPct val="90000"/>
        </a:lnSpc>
        <a:spcBef>
          <a:spcPct val="0"/>
        </a:spcBef>
        <a:buNone/>
        <a:defRPr sz="2400" kern="1200">
          <a:solidFill>
            <a:schemeClr val="tx1"/>
          </a:solidFill>
          <a:latin typeface="Aptos Serif" panose="02020604070405020304" pitchFamily="18" charset="0"/>
          <a:ea typeface="+mj-ea"/>
          <a:cs typeface="Aptos Serif" panose="0202060407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Segoe UI Black" panose="020B0A02040204020203" pitchFamily="34" charset="0"/>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26">
          <p15:clr>
            <a:srgbClr val="A4A3A4"/>
          </p15:clr>
        </p15:guide>
        <p15:guide id="7" pos="7453">
          <p15:clr>
            <a:srgbClr val="A4A3A4"/>
          </p15:clr>
        </p15:guide>
        <p15:guide id="8" orient="horz" pos="226">
          <p15:clr>
            <a:srgbClr val="A4A3A4"/>
          </p15:clr>
        </p15:guide>
        <p15:guide id="9" orient="horz" pos="3880">
          <p15:clr>
            <a:srgbClr val="A4A3A4"/>
          </p15:clr>
        </p15:guide>
        <p15:guide id="10" pos="27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6.xml"/><Relationship Id="rId6" Type="http://schemas.openxmlformats.org/officeDocument/2006/relationships/image" Target="../media/image31.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jpe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svg"/><Relationship Id="rId11" Type="http://schemas.openxmlformats.org/officeDocument/2006/relationships/image" Target="../media/image83.png"/><Relationship Id="rId5" Type="http://schemas.openxmlformats.org/officeDocument/2006/relationships/image" Target="../media/image48.png"/><Relationship Id="rId10" Type="http://schemas.openxmlformats.org/officeDocument/2006/relationships/image" Target="../media/image82.svg"/><Relationship Id="rId4" Type="http://schemas.openxmlformats.org/officeDocument/2006/relationships/image" Target="../media/image78.sv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101.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hyperlink" Target="https://miljoegis.mim.dk/spatialmap?profile=vandrammedirektiv3genbesoeg202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hyperlink" Target="https://silkeborg.viewer.dkplan.niras.dk/plan/11#/" TargetMode="External"/><Relationship Id="rId18" Type="http://schemas.openxmlformats.org/officeDocument/2006/relationships/image" Target="../media/image58.png"/><Relationship Id="rId3" Type="http://schemas.openxmlformats.org/officeDocument/2006/relationships/image" Target="../media/image48.png"/><Relationship Id="rId21" Type="http://schemas.openxmlformats.org/officeDocument/2006/relationships/image" Target="../media/image60.png"/><Relationship Id="rId7" Type="http://schemas.openxmlformats.org/officeDocument/2006/relationships/image" Target="../media/image52.png"/><Relationship Id="rId12" Type="http://schemas.openxmlformats.org/officeDocument/2006/relationships/image" Target="../media/image55.png"/><Relationship Id="rId17" Type="http://schemas.openxmlformats.org/officeDocument/2006/relationships/hyperlink" Target="https://favrskov.viewer.dkplan.niras.dk/plan/46#/" TargetMode="External"/><Relationship Id="rId2" Type="http://schemas.openxmlformats.org/officeDocument/2006/relationships/notesSlide" Target="../notesSlides/notesSlide7.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hyperlink" Target="https://hillerod.viewer.dkplan.niras.dk/plan/32#/" TargetMode="External"/><Relationship Id="rId5" Type="http://schemas.openxmlformats.org/officeDocument/2006/relationships/image" Target="../media/image50.png"/><Relationship Id="rId15" Type="http://schemas.openxmlformats.org/officeDocument/2006/relationships/hyperlink" Target="https://odense.viewer.dkplan.niras.dk/plan/221#/52033" TargetMode="External"/><Relationship Id="rId10" Type="http://schemas.openxmlformats.org/officeDocument/2006/relationships/image" Target="../media/image54.png"/><Relationship Id="rId19" Type="http://schemas.openxmlformats.org/officeDocument/2006/relationships/hyperlink" Target="https://thisted.viewer.dkplan.niras.dk/plan/106#/" TargetMode="External"/><Relationship Id="rId4" Type="http://schemas.openxmlformats.org/officeDocument/2006/relationships/image" Target="../media/image49.svg"/><Relationship Id="rId9" Type="http://schemas.openxmlformats.org/officeDocument/2006/relationships/hyperlink" Target="https://aarhus.viewer.dkplan.niras.dk/plan/30#/130764" TargetMode="External"/><Relationship Id="rId14" Type="http://schemas.openxmlformats.org/officeDocument/2006/relationships/image" Target="../media/image56.png"/><Relationship Id="rId22" Type="http://schemas.openxmlformats.org/officeDocument/2006/relationships/image" Target="../media/image61.sv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1.svg"/><Relationship Id="rId5" Type="http://schemas.openxmlformats.org/officeDocument/2006/relationships/image" Target="../media/image64.sv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69.JPG"/><Relationship Id="rId7" Type="http://schemas.openxmlformats.org/officeDocument/2006/relationships/image" Target="../media/image50.png"/><Relationship Id="rId12" Type="http://schemas.openxmlformats.org/officeDocument/2006/relationships/image" Target="../media/image76.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2.sv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svg"/><Relationship Id="rId4" Type="http://schemas.openxmlformats.org/officeDocument/2006/relationships/image" Target="../media/image70.jpe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85A8787-2F48-A6D7-73FA-8850F058DC4C}"/>
              </a:ext>
            </a:extLst>
          </p:cNvPr>
          <p:cNvGraphicFramePr>
            <a:graphicFrameLocks noChangeAspect="1"/>
          </p:cNvGraphicFramePr>
          <p:nvPr>
            <p:custDataLst>
              <p:tags r:id="rId1"/>
            </p:custDataLst>
            <p:extLst>
              <p:ext uri="{D42A27DB-BD31-4B8C-83A1-F6EECF244321}">
                <p14:modId xmlns:p14="http://schemas.microsoft.com/office/powerpoint/2010/main" val="2424173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0" imgH="295" progId="TCLayout.ActiveDocument.1">
                  <p:embed/>
                </p:oleObj>
              </mc:Choice>
              <mc:Fallback>
                <p:oleObj name="think-cell Slide" r:id="rId4" imgW="300" imgH="295" progId="TCLayout.ActiveDocument.1">
                  <p:embed/>
                  <p:pic>
                    <p:nvPicPr>
                      <p:cNvPr id="2" name="think-cell data - do not delete" hidden="1">
                        <a:extLst>
                          <a:ext uri="{FF2B5EF4-FFF2-40B4-BE49-F238E27FC236}">
                            <a16:creationId xmlns:a16="http://schemas.microsoft.com/office/drawing/2014/main" id="{A85A8787-2F48-A6D7-73FA-8850F058DC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ladsholder til billede 3" descr="Et billede, der indeholder udendørs, græs, sky, plante&#10;&#10;AI-genereret indhold kan være ukorrekt.">
            <a:extLst>
              <a:ext uri="{FF2B5EF4-FFF2-40B4-BE49-F238E27FC236}">
                <a16:creationId xmlns:a16="http://schemas.microsoft.com/office/drawing/2014/main" id="{0BC740E7-73B8-6933-83FB-4987378FA09B}"/>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2505" b="12505"/>
          <a:stretch>
            <a:fillRect/>
          </a:stretch>
        </p:blipFill>
        <p:spPr>
          <a:xfrm>
            <a:off x="-1588" y="0"/>
            <a:ext cx="12193588" cy="6858000"/>
          </a:xfrm>
        </p:spPr>
      </p:pic>
      <p:sp>
        <p:nvSpPr>
          <p:cNvPr id="13" name="Title 12">
            <a:extLst>
              <a:ext uri="{FF2B5EF4-FFF2-40B4-BE49-F238E27FC236}">
                <a16:creationId xmlns:a16="http://schemas.microsoft.com/office/drawing/2014/main" id="{7C457E92-B81F-34CC-874F-9E0B0F0F4729}"/>
              </a:ext>
            </a:extLst>
          </p:cNvPr>
          <p:cNvSpPr>
            <a:spLocks noGrp="1"/>
          </p:cNvSpPr>
          <p:nvPr>
            <p:ph type="ctrTitle"/>
          </p:nvPr>
        </p:nvSpPr>
        <p:spPr/>
        <p:txBody>
          <a:bodyPr/>
          <a:lstStyle/>
          <a:p>
            <a:r>
              <a:rPr lang="da-DK" dirty="0"/>
              <a:t>Planlægning</a:t>
            </a:r>
          </a:p>
        </p:txBody>
      </p:sp>
      <p:sp>
        <p:nvSpPr>
          <p:cNvPr id="14" name="Subtitle 13">
            <a:extLst>
              <a:ext uri="{FF2B5EF4-FFF2-40B4-BE49-F238E27FC236}">
                <a16:creationId xmlns:a16="http://schemas.microsoft.com/office/drawing/2014/main" id="{C4B99E2D-B43C-F687-215E-2E21DD958CC9}"/>
              </a:ext>
            </a:extLst>
          </p:cNvPr>
          <p:cNvSpPr>
            <a:spLocks noGrp="1"/>
          </p:cNvSpPr>
          <p:nvPr>
            <p:ph type="subTitle" idx="1"/>
          </p:nvPr>
        </p:nvSpPr>
        <p:spPr>
          <a:xfrm>
            <a:off x="540000" y="5877380"/>
            <a:ext cx="5493912" cy="462220"/>
          </a:xfrm>
        </p:spPr>
        <p:txBody>
          <a:bodyPr/>
          <a:lstStyle/>
          <a:p>
            <a:r>
              <a:rPr lang="da-DK" dirty="0"/>
              <a:t>EVA-Temadag: Fremtidens våde regnvandsbassin – Design og dimensionering</a:t>
            </a:r>
            <a:br>
              <a:rPr lang="da-DK" dirty="0"/>
            </a:br>
            <a:r>
              <a:rPr lang="da-DK" dirty="0"/>
              <a:t>Nyborg, 26. Februar 2026</a:t>
            </a:r>
            <a:br>
              <a:rPr lang="da-DK" dirty="0"/>
            </a:br>
            <a:endParaRPr lang="da-DK" dirty="0"/>
          </a:p>
        </p:txBody>
      </p:sp>
      <p:sp>
        <p:nvSpPr>
          <p:cNvPr id="17" name="Text Placeholder 16">
            <a:extLst>
              <a:ext uri="{FF2B5EF4-FFF2-40B4-BE49-F238E27FC236}">
                <a16:creationId xmlns:a16="http://schemas.microsoft.com/office/drawing/2014/main" id="{60EFF275-5E8D-CB32-4469-D6B4921982CD}"/>
              </a:ext>
            </a:extLst>
          </p:cNvPr>
          <p:cNvSpPr>
            <a:spLocks noGrp="1"/>
          </p:cNvSpPr>
          <p:nvPr>
            <p:ph type="body" sz="quarter" idx="24"/>
          </p:nvPr>
        </p:nvSpPr>
        <p:spPr>
          <a:xfrm>
            <a:off x="540000" y="4057324"/>
            <a:ext cx="2844550" cy="1086046"/>
          </a:xfrm>
        </p:spPr>
        <p:txBody>
          <a:bodyPr/>
          <a:lstStyle/>
          <a:p>
            <a:r>
              <a:rPr lang="da-DK" dirty="0"/>
              <a:t>Opdatering af viden om våde regnvandsbassiner</a:t>
            </a:r>
          </a:p>
        </p:txBody>
      </p:sp>
      <p:sp>
        <p:nvSpPr>
          <p:cNvPr id="16" name="Text Placeholder 15">
            <a:extLst>
              <a:ext uri="{FF2B5EF4-FFF2-40B4-BE49-F238E27FC236}">
                <a16:creationId xmlns:a16="http://schemas.microsoft.com/office/drawing/2014/main" id="{65E53A4B-68B3-28F1-AD05-8E9148FF1CA7}"/>
              </a:ext>
            </a:extLst>
          </p:cNvPr>
          <p:cNvSpPr>
            <a:spLocks noGrp="1"/>
          </p:cNvSpPr>
          <p:nvPr>
            <p:ph type="body" sz="quarter" idx="15"/>
          </p:nvPr>
        </p:nvSpPr>
        <p:spPr/>
        <p:txBody>
          <a:bodyPr/>
          <a:lstStyle/>
          <a:p>
            <a:endParaRPr lang="da-DK" dirty="0"/>
          </a:p>
        </p:txBody>
      </p:sp>
      <p:sp>
        <p:nvSpPr>
          <p:cNvPr id="8" name="Rectangle 7" descr="{&#10; &quot;SkabelonDesign&quot;: {&#10; &quot;textualValue&quot;: &quot;&lt;key1/&gt;&quot;,&#10; &quot;bindingCollection&quot;: {&#10; &quot;key1&quot;: {&quot;SkabelonDesign&quot;:{&quot;type&quot;:&quot;text&quot;,&quot;binding&quot;:&quot;Doc.CustomXml._dlc_DocId&quot;}}&#10;  }&#10; }&#10;}">
            <a:extLst>
              <a:ext uri="{FF2B5EF4-FFF2-40B4-BE49-F238E27FC236}">
                <a16:creationId xmlns:a16="http://schemas.microsoft.com/office/drawing/2014/main" id="{B752B8DA-55D3-0C85-FC7F-5CE9C428A768}"/>
              </a:ext>
            </a:extLst>
          </p:cNvPr>
          <p:cNvSpPr/>
          <p:nvPr/>
        </p:nvSpPr>
        <p:spPr>
          <a:xfrm>
            <a:off x="540000" y="6233674"/>
            <a:ext cx="3174521"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800" dirty="0">
                <a:solidFill>
                  <a:schemeClr val="bg1"/>
                </a:solidFill>
              </a:rPr>
              <a:t>10425231-372251224-46</a:t>
            </a:r>
          </a:p>
        </p:txBody>
      </p:sp>
      <p:sp>
        <p:nvSpPr>
          <p:cNvPr id="3" name="Tekstfelt 2">
            <a:extLst>
              <a:ext uri="{FF2B5EF4-FFF2-40B4-BE49-F238E27FC236}">
                <a16:creationId xmlns:a16="http://schemas.microsoft.com/office/drawing/2014/main" id="{2E6069B0-DB6A-1D54-5261-2EAC86BE1EE3}"/>
              </a:ext>
            </a:extLst>
          </p:cNvPr>
          <p:cNvSpPr txBox="1"/>
          <p:nvPr/>
        </p:nvSpPr>
        <p:spPr>
          <a:xfrm>
            <a:off x="-1588" y="6642556"/>
            <a:ext cx="1689463" cy="215444"/>
          </a:xfrm>
          <a:prstGeom prst="rect">
            <a:avLst/>
          </a:prstGeom>
          <a:noFill/>
        </p:spPr>
        <p:txBody>
          <a:bodyPr wrap="square" rtlCol="0">
            <a:spAutoFit/>
          </a:bodyPr>
          <a:lstStyle/>
          <a:p>
            <a:r>
              <a:rPr lang="da-DK" sz="800" dirty="0">
                <a:solidFill>
                  <a:schemeClr val="bg1"/>
                </a:solidFill>
              </a:rPr>
              <a:t>Foto: NIRAS</a:t>
            </a:r>
          </a:p>
        </p:txBody>
      </p:sp>
    </p:spTree>
    <p:extLst>
      <p:ext uri="{BB962C8B-B14F-4D97-AF65-F5344CB8AC3E}">
        <p14:creationId xmlns:p14="http://schemas.microsoft.com/office/powerpoint/2010/main" val="5790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B2F377F-EBA7-904B-E69C-7AC9BB5BAF9B}"/>
              </a:ext>
            </a:extLst>
          </p:cNvPr>
          <p:cNvSpPr>
            <a:spLocks noGrp="1"/>
          </p:cNvSpPr>
          <p:nvPr>
            <p:ph type="body" sz="quarter" idx="18"/>
          </p:nvPr>
        </p:nvSpPr>
        <p:spPr/>
        <p:txBody>
          <a:bodyPr/>
          <a:lstStyle/>
          <a:p>
            <a:endParaRPr lang="da-DK"/>
          </a:p>
        </p:txBody>
      </p:sp>
      <p:sp>
        <p:nvSpPr>
          <p:cNvPr id="4" name="Pladsholder til tekst 3">
            <a:extLst>
              <a:ext uri="{FF2B5EF4-FFF2-40B4-BE49-F238E27FC236}">
                <a16:creationId xmlns:a16="http://schemas.microsoft.com/office/drawing/2014/main" id="{AAB4C0B6-FD99-22DC-F6B4-992783FC7B8F}"/>
              </a:ext>
            </a:extLst>
          </p:cNvPr>
          <p:cNvSpPr>
            <a:spLocks noGrp="1"/>
          </p:cNvSpPr>
          <p:nvPr>
            <p:ph type="body" sz="quarter" idx="22"/>
          </p:nvPr>
        </p:nvSpPr>
        <p:spPr/>
        <p:txBody>
          <a:bodyPr/>
          <a:lstStyle/>
          <a:p>
            <a:r>
              <a:rPr lang="da-DK" dirty="0"/>
              <a:t>Vandhåndteringsplan</a:t>
            </a:r>
          </a:p>
        </p:txBody>
      </p:sp>
      <p:sp>
        <p:nvSpPr>
          <p:cNvPr id="5" name="Pladsholder til indhold 4">
            <a:extLst>
              <a:ext uri="{FF2B5EF4-FFF2-40B4-BE49-F238E27FC236}">
                <a16:creationId xmlns:a16="http://schemas.microsoft.com/office/drawing/2014/main" id="{AE23317C-D2D7-8D63-398E-E89A5C658346}"/>
              </a:ext>
            </a:extLst>
          </p:cNvPr>
          <p:cNvSpPr>
            <a:spLocks noGrp="1"/>
          </p:cNvSpPr>
          <p:nvPr>
            <p:ph sz="quarter" idx="23"/>
          </p:nvPr>
        </p:nvSpPr>
        <p:spPr>
          <a:xfrm>
            <a:off x="1603257" y="1660969"/>
            <a:ext cx="4619262" cy="4587991"/>
          </a:xfrm>
          <a:ln>
            <a:noFill/>
          </a:ln>
        </p:spPr>
        <p:txBody>
          <a:bodyPr>
            <a:normAutofit fontScale="70000" lnSpcReduction="20000"/>
          </a:bodyPr>
          <a:lstStyle/>
          <a:p>
            <a:pPr marL="0" indent="0"/>
            <a:r>
              <a:rPr lang="da-DK" b="1" i="1" dirty="0"/>
              <a:t>Ikke et krav – men et stærkt værktøj</a:t>
            </a:r>
          </a:p>
          <a:p>
            <a:pPr>
              <a:buFont typeface="Arial" panose="020B0604020202020204" pitchFamily="34" charset="0"/>
              <a:buChar char="•"/>
            </a:pPr>
            <a:r>
              <a:rPr lang="da-DK" dirty="0"/>
              <a:t>Anvendes af kommune og bygherrer til at planlægge vandhåndtering</a:t>
            </a:r>
          </a:p>
          <a:p>
            <a:pPr>
              <a:buFont typeface="Arial" panose="020B0604020202020204" pitchFamily="34" charset="0"/>
              <a:buChar char="•"/>
            </a:pPr>
            <a:r>
              <a:rPr lang="da-DK" dirty="0"/>
              <a:t>Input til (og afhængig af) lokalplanen</a:t>
            </a:r>
          </a:p>
          <a:p>
            <a:pPr>
              <a:buFont typeface="Arial" panose="020B0604020202020204" pitchFamily="34" charset="0"/>
              <a:buChar char="•"/>
            </a:pPr>
            <a:r>
              <a:rPr lang="da-DK" dirty="0"/>
              <a:t>Udarbejdelse af vandhåndteringsplan kan kræves jf. Kommuneplan</a:t>
            </a:r>
          </a:p>
          <a:p>
            <a:pPr>
              <a:buFont typeface="Arial" panose="020B0604020202020204" pitchFamily="34" charset="0"/>
              <a:buChar char="•"/>
            </a:pPr>
            <a:endParaRPr lang="da-DK" dirty="0"/>
          </a:p>
          <a:p>
            <a:pPr marL="0" indent="0"/>
            <a:r>
              <a:rPr lang="da-DK" b="1" i="1" dirty="0"/>
              <a:t>Formål</a:t>
            </a:r>
          </a:p>
          <a:p>
            <a:pPr>
              <a:buFont typeface="Arial" panose="020B0604020202020204" pitchFamily="34" charset="0"/>
              <a:buChar char="•"/>
            </a:pPr>
            <a:r>
              <a:rPr lang="da-DK" dirty="0"/>
              <a:t>Beskriver håndtering af vandkilder – i status og plan</a:t>
            </a:r>
          </a:p>
          <a:p>
            <a:pPr>
              <a:buFont typeface="Arial" panose="020B0604020202020204" pitchFamily="34" charset="0"/>
              <a:buChar char="•"/>
            </a:pPr>
            <a:r>
              <a:rPr lang="da-DK" dirty="0"/>
              <a:t>Afdækker hverdags- og ekstremregn</a:t>
            </a:r>
          </a:p>
          <a:p>
            <a:pPr>
              <a:buFont typeface="Arial" panose="020B0604020202020204" pitchFamily="34" charset="0"/>
              <a:buChar char="•"/>
            </a:pPr>
            <a:r>
              <a:rPr lang="da-DK" dirty="0"/>
              <a:t>Afklare ansvar i planlægning- anlægs- og driftsfasen</a:t>
            </a:r>
          </a:p>
          <a:p>
            <a:pPr marL="0" indent="0"/>
            <a:endParaRPr lang="da-DK" dirty="0"/>
          </a:p>
          <a:p>
            <a:pPr marL="0" indent="0"/>
            <a:r>
              <a:rPr lang="da-DK" b="1" i="1" dirty="0"/>
              <a:t>Betydning for regnvandsbassiner</a:t>
            </a:r>
          </a:p>
          <a:p>
            <a:pPr>
              <a:buFont typeface="Arial" panose="020B0604020202020204" pitchFamily="34" charset="0"/>
              <a:buChar char="•"/>
            </a:pPr>
            <a:r>
              <a:rPr lang="da-DK" dirty="0"/>
              <a:t>Sikrer tidlig og tilstrækkelig arealreservation til bassiner</a:t>
            </a:r>
          </a:p>
          <a:p>
            <a:pPr>
              <a:buFont typeface="Arial" panose="020B0604020202020204" pitchFamily="34" charset="0"/>
              <a:buChar char="•"/>
            </a:pPr>
            <a:r>
              <a:rPr lang="da-DK" dirty="0"/>
              <a:t>Skal tilpasses recipientkrav og serviceniveau</a:t>
            </a:r>
          </a:p>
          <a:p>
            <a:pPr>
              <a:buFont typeface="Arial" panose="020B0604020202020204" pitchFamily="34" charset="0"/>
              <a:buChar char="•"/>
            </a:pPr>
            <a:endParaRPr lang="da-DK" dirty="0"/>
          </a:p>
          <a:p>
            <a:pPr marL="0" indent="0"/>
            <a:r>
              <a:rPr lang="da-DK" b="1" i="1" dirty="0"/>
              <a:t>Proces og opdatering</a:t>
            </a:r>
          </a:p>
          <a:p>
            <a:pPr>
              <a:buFont typeface="Arial" panose="020B0604020202020204" pitchFamily="34" charset="0"/>
              <a:buChar char="•"/>
            </a:pPr>
            <a:r>
              <a:rPr lang="da-DK" dirty="0"/>
              <a:t>Væsentlige bindinger og risici skal indskrives i lokalplanen</a:t>
            </a:r>
          </a:p>
          <a:p>
            <a:pPr>
              <a:buFont typeface="Arial" panose="020B0604020202020204" pitchFamily="34" charset="0"/>
              <a:buChar char="•"/>
            </a:pPr>
            <a:r>
              <a:rPr lang="da-DK" dirty="0"/>
              <a:t>En godkendt vandhåndteringsplan bør være en forudsætning for en godkendt lokalplan</a:t>
            </a:r>
          </a:p>
          <a:p>
            <a:pPr>
              <a:buFont typeface="Arial" panose="020B0604020202020204" pitchFamily="34" charset="0"/>
              <a:buChar char="•"/>
            </a:pPr>
            <a:r>
              <a:rPr lang="da-DK" dirty="0"/>
              <a:t>Ændringer i grundlaget skal indarbejdes i vandhåndteringsplanen ved revision</a:t>
            </a:r>
          </a:p>
          <a:p>
            <a:endParaRPr lang="da-DK" dirty="0"/>
          </a:p>
          <a:p>
            <a:endParaRPr lang="da-DK" dirty="0"/>
          </a:p>
        </p:txBody>
      </p:sp>
      <p:sp>
        <p:nvSpPr>
          <p:cNvPr id="7" name="Pladsholder til tekst 6">
            <a:extLst>
              <a:ext uri="{FF2B5EF4-FFF2-40B4-BE49-F238E27FC236}">
                <a16:creationId xmlns:a16="http://schemas.microsoft.com/office/drawing/2014/main" id="{CD7DA77B-2883-C55D-A842-9E3AB1399F62}"/>
              </a:ext>
            </a:extLst>
          </p:cNvPr>
          <p:cNvSpPr>
            <a:spLocks noGrp="1"/>
          </p:cNvSpPr>
          <p:nvPr>
            <p:ph type="body" sz="quarter" idx="15"/>
          </p:nvPr>
        </p:nvSpPr>
        <p:spPr/>
        <p:txBody>
          <a:bodyPr/>
          <a:lstStyle/>
          <a:p>
            <a:endParaRPr lang="da-DK"/>
          </a:p>
        </p:txBody>
      </p:sp>
      <p:pic>
        <p:nvPicPr>
          <p:cNvPr id="11" name="Grafik 10" descr="Sky med lyn og regn kontur">
            <a:extLst>
              <a:ext uri="{FF2B5EF4-FFF2-40B4-BE49-F238E27FC236}">
                <a16:creationId xmlns:a16="http://schemas.microsoft.com/office/drawing/2014/main" id="{1C0523BF-7FE8-52D2-A086-B0C944614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901" y="2932379"/>
            <a:ext cx="914400" cy="914400"/>
          </a:xfrm>
          <a:prstGeom prst="rect">
            <a:avLst/>
          </a:prstGeom>
        </p:spPr>
      </p:pic>
      <p:pic>
        <p:nvPicPr>
          <p:cNvPr id="13" name="Grafik 12" descr="Kort til topografi med massiv udfyldning">
            <a:extLst>
              <a:ext uri="{FF2B5EF4-FFF2-40B4-BE49-F238E27FC236}">
                <a16:creationId xmlns:a16="http://schemas.microsoft.com/office/drawing/2014/main" id="{00939269-C2CF-A0B7-870D-2D5CAB0166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957" y="3893752"/>
            <a:ext cx="914400" cy="914400"/>
          </a:xfrm>
          <a:prstGeom prst="rect">
            <a:avLst/>
          </a:prstGeom>
        </p:spPr>
      </p:pic>
      <p:pic>
        <p:nvPicPr>
          <p:cNvPr id="15" name="Grafik 14" descr="Cirkelpil med massiv udfyldning">
            <a:extLst>
              <a:ext uri="{FF2B5EF4-FFF2-40B4-BE49-F238E27FC236}">
                <a16:creationId xmlns:a16="http://schemas.microsoft.com/office/drawing/2014/main" id="{6F2B75EB-DB59-63B6-075D-F8C61F591D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8957" y="4923874"/>
            <a:ext cx="914400" cy="914400"/>
          </a:xfrm>
          <a:prstGeom prst="rect">
            <a:avLst/>
          </a:prstGeom>
        </p:spPr>
      </p:pic>
      <p:pic>
        <p:nvPicPr>
          <p:cNvPr id="17" name="Grafik 16" descr="Lystryk med massiv udfyldning">
            <a:extLst>
              <a:ext uri="{FF2B5EF4-FFF2-40B4-BE49-F238E27FC236}">
                <a16:creationId xmlns:a16="http://schemas.microsoft.com/office/drawing/2014/main" id="{26AB2A72-346F-9032-4985-89A6EEB9E9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957" y="1582376"/>
            <a:ext cx="914400" cy="914400"/>
          </a:xfrm>
          <a:prstGeom prst="rect">
            <a:avLst/>
          </a:prstGeom>
        </p:spPr>
      </p:pic>
      <p:pic>
        <p:nvPicPr>
          <p:cNvPr id="23" name="Grafik 22" descr="Regn kontur">
            <a:extLst>
              <a:ext uri="{FF2B5EF4-FFF2-40B4-BE49-F238E27FC236}">
                <a16:creationId xmlns:a16="http://schemas.microsoft.com/office/drawing/2014/main" id="{A414A69D-CB39-2729-DD1F-DB22C43506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13" y="2738064"/>
            <a:ext cx="914400" cy="914400"/>
          </a:xfrm>
          <a:prstGeom prst="rect">
            <a:avLst/>
          </a:prstGeom>
        </p:spPr>
      </p:pic>
      <p:pic>
        <p:nvPicPr>
          <p:cNvPr id="24" name="Picture Placeholder 7" descr="A picture containing grass, outdoor, tree, sky&#10;&#10;Description automatically generated">
            <a:extLst>
              <a:ext uri="{FF2B5EF4-FFF2-40B4-BE49-F238E27FC236}">
                <a16:creationId xmlns:a16="http://schemas.microsoft.com/office/drawing/2014/main" id="{FD23524F-82C6-BA11-CE16-5A7EB432E0CF}"/>
              </a:ext>
            </a:extLst>
          </p:cNvPr>
          <p:cNvPicPr>
            <a:picLocks noChangeAspect="1"/>
          </p:cNvPicPr>
          <p:nvPr/>
        </p:nvPicPr>
        <p:blipFill>
          <a:blip r:embed="rId13">
            <a:extLst>
              <a:ext uri="{28A0092B-C50C-407E-A947-70E740481C1C}">
                <a14:useLocalDpi xmlns:a14="http://schemas.microsoft.com/office/drawing/2010/main" val="0"/>
              </a:ext>
            </a:extLst>
          </a:blip>
          <a:srcRect l="21809" r="21809"/>
          <a:stretch>
            <a:fillRect/>
          </a:stretch>
        </p:blipFill>
        <p:spPr>
          <a:xfrm>
            <a:off x="6610463" y="-39421"/>
            <a:ext cx="5800725" cy="6858000"/>
          </a:xfrm>
          <a:prstGeom prst="rect">
            <a:avLst/>
          </a:prstGeom>
        </p:spPr>
      </p:pic>
      <p:sp>
        <p:nvSpPr>
          <p:cNvPr id="25" name="Tekstfelt 24">
            <a:extLst>
              <a:ext uri="{FF2B5EF4-FFF2-40B4-BE49-F238E27FC236}">
                <a16:creationId xmlns:a16="http://schemas.microsoft.com/office/drawing/2014/main" id="{5CC25335-655B-F74E-70E6-66F64C50CB13}"/>
              </a:ext>
            </a:extLst>
          </p:cNvPr>
          <p:cNvSpPr txBox="1"/>
          <p:nvPr/>
        </p:nvSpPr>
        <p:spPr>
          <a:xfrm>
            <a:off x="6610463" y="6571947"/>
            <a:ext cx="1689463" cy="215444"/>
          </a:xfrm>
          <a:prstGeom prst="rect">
            <a:avLst/>
          </a:prstGeom>
          <a:noFill/>
        </p:spPr>
        <p:txBody>
          <a:bodyPr wrap="square" rtlCol="0">
            <a:spAutoFit/>
          </a:bodyPr>
          <a:lstStyle/>
          <a:p>
            <a:r>
              <a:rPr lang="da-DK" sz="800" dirty="0">
                <a:solidFill>
                  <a:schemeClr val="bg1"/>
                </a:solidFill>
              </a:rPr>
              <a:t>Foto: NIRAS</a:t>
            </a:r>
          </a:p>
        </p:txBody>
      </p:sp>
    </p:spTree>
    <p:extLst>
      <p:ext uri="{BB962C8B-B14F-4D97-AF65-F5344CB8AC3E}">
        <p14:creationId xmlns:p14="http://schemas.microsoft.com/office/powerpoint/2010/main" val="379886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
            <a:extLst>
              <a:ext uri="{FF2B5EF4-FFF2-40B4-BE49-F238E27FC236}">
                <a16:creationId xmlns:a16="http://schemas.microsoft.com/office/drawing/2014/main" id="{2E210839-8C7F-3073-14EF-2AA8FC895D52}"/>
              </a:ext>
            </a:extLst>
          </p:cNvPr>
          <p:cNvSpPr>
            <a:spLocks noGrp="1"/>
          </p:cNvSpPr>
          <p:nvPr>
            <p:ph type="subTitle" idx="13"/>
          </p:nvPr>
        </p:nvSpPr>
        <p:spPr>
          <a:xfrm>
            <a:off x="360000" y="792000"/>
            <a:ext cx="11448000" cy="432000"/>
          </a:xfrm>
        </p:spPr>
        <p:txBody>
          <a:bodyPr/>
          <a:lstStyle/>
          <a:p>
            <a:endParaRPr lang="en-US" dirty="0"/>
          </a:p>
        </p:txBody>
      </p:sp>
      <p:sp>
        <p:nvSpPr>
          <p:cNvPr id="15" name="Text Placeholder 3">
            <a:extLst>
              <a:ext uri="{FF2B5EF4-FFF2-40B4-BE49-F238E27FC236}">
                <a16:creationId xmlns:a16="http://schemas.microsoft.com/office/drawing/2014/main" id="{554CCDF2-4BCD-E66E-F02C-E264B5826870}"/>
              </a:ext>
            </a:extLst>
          </p:cNvPr>
          <p:cNvSpPr>
            <a:spLocks noGrp="1"/>
          </p:cNvSpPr>
          <p:nvPr>
            <p:ph type="body" sz="quarter" idx="22"/>
          </p:nvPr>
        </p:nvSpPr>
        <p:spPr>
          <a:xfrm>
            <a:off x="360000" y="360000"/>
            <a:ext cx="11448000" cy="648000"/>
          </a:xfrm>
        </p:spPr>
        <p:txBody>
          <a:bodyPr/>
          <a:lstStyle/>
          <a:p>
            <a:r>
              <a:rPr lang="da-DK" dirty="0"/>
              <a:t>Ejerskab og rollefordeling i bassinprojekter og vandhåndteringsplaner</a:t>
            </a:r>
          </a:p>
          <a:p>
            <a:r>
              <a:rPr lang="en-US" dirty="0"/>
              <a:t> </a:t>
            </a:r>
          </a:p>
        </p:txBody>
      </p:sp>
      <p:sp>
        <p:nvSpPr>
          <p:cNvPr id="17" name="Text Placeholder 4">
            <a:extLst>
              <a:ext uri="{FF2B5EF4-FFF2-40B4-BE49-F238E27FC236}">
                <a16:creationId xmlns:a16="http://schemas.microsoft.com/office/drawing/2014/main" id="{D1E1984D-231A-D9BD-2BB9-E33C487FCD0B}"/>
              </a:ext>
            </a:extLst>
          </p:cNvPr>
          <p:cNvSpPr>
            <a:spLocks noGrp="1"/>
          </p:cNvSpPr>
          <p:nvPr>
            <p:ph type="body" sz="quarter" idx="15"/>
          </p:nvPr>
        </p:nvSpPr>
        <p:spPr>
          <a:xfrm>
            <a:off x="10753200" y="6339600"/>
            <a:ext cx="1080000" cy="340069"/>
          </a:xfrm>
        </p:spPr>
        <p:txBody>
          <a:bodyPr/>
          <a:lstStyle/>
          <a:p>
            <a:endParaRPr lang="en-US"/>
          </a:p>
        </p:txBody>
      </p:sp>
      <p:graphicFrame>
        <p:nvGraphicFramePr>
          <p:cNvPr id="9" name="Pladsholder til indhold 4">
            <a:extLst>
              <a:ext uri="{FF2B5EF4-FFF2-40B4-BE49-F238E27FC236}">
                <a16:creationId xmlns:a16="http://schemas.microsoft.com/office/drawing/2014/main" id="{FF4295FD-99B0-7746-8D2C-80EDAB19AB88}"/>
              </a:ext>
            </a:extLst>
          </p:cNvPr>
          <p:cNvGraphicFramePr>
            <a:graphicFrameLocks noGrp="1"/>
          </p:cNvGraphicFramePr>
          <p:nvPr>
            <p:ph sz="quarter" idx="14"/>
            <p:extLst>
              <p:ext uri="{D42A27DB-BD31-4B8C-83A1-F6EECF244321}">
                <p14:modId xmlns:p14="http://schemas.microsoft.com/office/powerpoint/2010/main" val="1544638658"/>
              </p:ext>
            </p:extLst>
          </p:nvPr>
        </p:nvGraphicFramePr>
        <p:xfrm>
          <a:off x="2302714" y="1731600"/>
          <a:ext cx="7586571" cy="460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dsholder til indhold 4">
            <a:extLst>
              <a:ext uri="{FF2B5EF4-FFF2-40B4-BE49-F238E27FC236}">
                <a16:creationId xmlns:a16="http://schemas.microsoft.com/office/drawing/2014/main" id="{5CE0A88C-C3FC-9FD4-8E2F-D2DE47D67CBF}"/>
              </a:ext>
            </a:extLst>
          </p:cNvPr>
          <p:cNvSpPr txBox="1">
            <a:spLocks/>
          </p:cNvSpPr>
          <p:nvPr/>
        </p:nvSpPr>
        <p:spPr>
          <a:xfrm>
            <a:off x="898801" y="1335348"/>
            <a:ext cx="2903178" cy="1616400"/>
          </a:xfrm>
          <a:prstGeom prst="rect">
            <a:avLst/>
          </a:prstGeom>
          <a:ln>
            <a:solidFill>
              <a:schemeClr val="accent1"/>
            </a:solidFill>
          </a:ln>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accent5"/>
                </a:solidFill>
                <a:latin typeface="+mn-lt"/>
                <a:ea typeface="+mn-ea"/>
                <a:cs typeface="+mn-cs"/>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Segoe UI Black" panose="020B0A02040204020203" pitchFamily="34" charset="0"/>
                <a:cs typeface="+mn-cs"/>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dirty="0"/>
              <a:t>Ansvarlig for udarbejdelse af vandhåndteringsplan</a:t>
            </a:r>
          </a:p>
          <a:p>
            <a:pPr marL="0" indent="0">
              <a:buNone/>
            </a:pPr>
            <a:r>
              <a:rPr lang="da-DK" dirty="0"/>
              <a:t>Krav kan stilles jf. Planlovens §13</a:t>
            </a:r>
          </a:p>
          <a:p>
            <a:pPr marL="0" indent="0">
              <a:buNone/>
            </a:pPr>
            <a:r>
              <a:rPr lang="da-DK" dirty="0"/>
              <a:t>Ansvar vedr. myndighedsansøgning afhænger af kloaktype jf. spildevandsplan 	</a:t>
            </a:r>
          </a:p>
        </p:txBody>
      </p:sp>
      <p:sp>
        <p:nvSpPr>
          <p:cNvPr id="10" name="Pladsholder til indhold 4">
            <a:extLst>
              <a:ext uri="{FF2B5EF4-FFF2-40B4-BE49-F238E27FC236}">
                <a16:creationId xmlns:a16="http://schemas.microsoft.com/office/drawing/2014/main" id="{F016B018-E16A-29D1-9C44-0BF34B4E9B59}"/>
              </a:ext>
            </a:extLst>
          </p:cNvPr>
          <p:cNvSpPr txBox="1">
            <a:spLocks/>
          </p:cNvSpPr>
          <p:nvPr/>
        </p:nvSpPr>
        <p:spPr>
          <a:xfrm>
            <a:off x="8809454" y="1335348"/>
            <a:ext cx="3141913" cy="1059726"/>
          </a:xfrm>
          <a:prstGeom prst="rect">
            <a:avLst/>
          </a:prstGeom>
          <a:ln>
            <a:solidFill>
              <a:schemeClr val="accent1"/>
            </a:solidFill>
          </a:ln>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accent5"/>
                </a:solidFill>
                <a:latin typeface="+mn-lt"/>
                <a:ea typeface="+mn-ea"/>
                <a:cs typeface="+mn-cs"/>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Segoe UI Black" panose="020B0A02040204020203" pitchFamily="34" charset="0"/>
                <a:cs typeface="+mn-cs"/>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dirty="0"/>
              <a:t>Godkendelse af vandhåndteringsplan</a:t>
            </a:r>
          </a:p>
          <a:p>
            <a:pPr marL="0" indent="0">
              <a:buNone/>
            </a:pPr>
            <a:r>
              <a:rPr lang="da-DK" dirty="0"/>
              <a:t>Udsteder udledningstilladelse og øvrige godkendelser</a:t>
            </a:r>
          </a:p>
          <a:p>
            <a:pPr marL="0" indent="0">
              <a:buNone/>
            </a:pPr>
            <a:r>
              <a:rPr lang="da-DK" dirty="0"/>
              <a:t>	</a:t>
            </a:r>
          </a:p>
        </p:txBody>
      </p:sp>
      <p:sp>
        <p:nvSpPr>
          <p:cNvPr id="11" name="Pladsholder til indhold 4">
            <a:extLst>
              <a:ext uri="{FF2B5EF4-FFF2-40B4-BE49-F238E27FC236}">
                <a16:creationId xmlns:a16="http://schemas.microsoft.com/office/drawing/2014/main" id="{9AC5E9FE-8E78-6069-D552-FF89A0B563E4}"/>
              </a:ext>
            </a:extLst>
          </p:cNvPr>
          <p:cNvSpPr txBox="1">
            <a:spLocks/>
          </p:cNvSpPr>
          <p:nvPr/>
        </p:nvSpPr>
        <p:spPr>
          <a:xfrm>
            <a:off x="8809454" y="4251600"/>
            <a:ext cx="3141913" cy="2088000"/>
          </a:xfrm>
          <a:prstGeom prst="rect">
            <a:avLst/>
          </a:prstGeom>
          <a:ln>
            <a:solidFill>
              <a:schemeClr val="accent1"/>
            </a:solidFill>
          </a:ln>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accent5"/>
                </a:solidFill>
                <a:latin typeface="+mn-lt"/>
                <a:ea typeface="+mn-ea"/>
                <a:cs typeface="+mn-cs"/>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Segoe UI Black" panose="020B0A02040204020203" pitchFamily="34" charset="0"/>
                <a:cs typeface="+mn-cs"/>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dirty="0"/>
              <a:t>Afhænger af kloakeringstype jf. spildevandsplan.</a:t>
            </a:r>
            <a:br>
              <a:rPr lang="da-DK" dirty="0"/>
            </a:br>
            <a:r>
              <a:rPr lang="da-DK" dirty="0"/>
              <a:t>Ved separatkloak skal forsyningen håndtere regnvand til serviceniveau og skal inddrages tidligt i processen med vandhåndteringsplanen	</a:t>
            </a:r>
          </a:p>
          <a:p>
            <a:pPr marL="0" indent="0">
              <a:buNone/>
            </a:pPr>
            <a:r>
              <a:rPr lang="da-DK" dirty="0"/>
              <a:t>Ansvar vedr. myndighedsansøgning afhænger af kloaktype jf. spildevandsplan</a:t>
            </a:r>
          </a:p>
        </p:txBody>
      </p:sp>
      <p:sp>
        <p:nvSpPr>
          <p:cNvPr id="12" name="Pladsholder til indhold 4">
            <a:extLst>
              <a:ext uri="{FF2B5EF4-FFF2-40B4-BE49-F238E27FC236}">
                <a16:creationId xmlns:a16="http://schemas.microsoft.com/office/drawing/2014/main" id="{82502140-3CE7-A76C-A2A7-2D6718F066B6}"/>
              </a:ext>
            </a:extLst>
          </p:cNvPr>
          <p:cNvSpPr txBox="1">
            <a:spLocks/>
          </p:cNvSpPr>
          <p:nvPr/>
        </p:nvSpPr>
        <p:spPr>
          <a:xfrm>
            <a:off x="851125" y="5116006"/>
            <a:ext cx="2903178" cy="1078331"/>
          </a:xfrm>
          <a:prstGeom prst="rect">
            <a:avLst/>
          </a:prstGeom>
          <a:ln>
            <a:solidFill>
              <a:schemeClr val="accent1"/>
            </a:solidFill>
          </a:ln>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accent5"/>
                </a:solidFill>
                <a:latin typeface="+mn-lt"/>
                <a:ea typeface="+mn-ea"/>
                <a:cs typeface="+mn-cs"/>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Segoe UI Black" panose="020B0A02040204020203" pitchFamily="34" charset="0"/>
                <a:cs typeface="+mn-cs"/>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dirty="0"/>
              <a:t>Ønsker om </a:t>
            </a:r>
            <a:r>
              <a:rPr lang="da-DK" dirty="0" err="1"/>
              <a:t>rekreativitet</a:t>
            </a:r>
            <a:r>
              <a:rPr lang="da-DK" dirty="0"/>
              <a:t> og merværdi</a:t>
            </a:r>
          </a:p>
          <a:p>
            <a:pPr marL="0" indent="0">
              <a:buNone/>
            </a:pPr>
            <a:r>
              <a:rPr lang="da-DK" dirty="0"/>
              <a:t>Grundejerforeninger kan overtage (dele af) driften	</a:t>
            </a:r>
          </a:p>
        </p:txBody>
      </p:sp>
    </p:spTree>
    <p:extLst>
      <p:ext uri="{BB962C8B-B14F-4D97-AF65-F5344CB8AC3E}">
        <p14:creationId xmlns:p14="http://schemas.microsoft.com/office/powerpoint/2010/main" val="115907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48407-6ED2-779B-8126-07EBDBF6D648}"/>
            </a:ext>
          </a:extLst>
        </p:cNvPr>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FFB08C1-834A-E571-BA65-27D24E358EC9}"/>
              </a:ext>
            </a:extLst>
          </p:cNvPr>
          <p:cNvSpPr>
            <a:spLocks noGrp="1"/>
          </p:cNvSpPr>
          <p:nvPr>
            <p:ph type="body" sz="quarter" idx="22"/>
          </p:nvPr>
        </p:nvSpPr>
        <p:spPr>
          <a:xfrm>
            <a:off x="355957" y="178331"/>
            <a:ext cx="11448000" cy="648000"/>
          </a:xfrm>
        </p:spPr>
        <p:txBody>
          <a:bodyPr wrap="square" anchor="t">
            <a:normAutofit/>
          </a:bodyPr>
          <a:lstStyle/>
          <a:p>
            <a:r>
              <a:rPr lang="da-DK" dirty="0"/>
              <a:t>Planlægningsprocessen i faser</a:t>
            </a:r>
          </a:p>
        </p:txBody>
      </p:sp>
      <p:sp>
        <p:nvSpPr>
          <p:cNvPr id="15" name="Text Placeholder 4">
            <a:extLst>
              <a:ext uri="{FF2B5EF4-FFF2-40B4-BE49-F238E27FC236}">
                <a16:creationId xmlns:a16="http://schemas.microsoft.com/office/drawing/2014/main" id="{B0FA6D46-8D54-2A40-39FD-016C64A85395}"/>
              </a:ext>
            </a:extLst>
          </p:cNvPr>
          <p:cNvSpPr>
            <a:spLocks noGrp="1"/>
          </p:cNvSpPr>
          <p:nvPr>
            <p:ph type="body" sz="quarter" idx="15"/>
          </p:nvPr>
        </p:nvSpPr>
        <p:spPr>
          <a:xfrm>
            <a:off x="10753200" y="6339600"/>
            <a:ext cx="1080000" cy="340069"/>
          </a:xfrm>
        </p:spPr>
        <p:txBody>
          <a:bodyPr/>
          <a:lstStyle/>
          <a:p>
            <a:endParaRPr lang="en-US"/>
          </a:p>
        </p:txBody>
      </p:sp>
      <p:graphicFrame>
        <p:nvGraphicFramePr>
          <p:cNvPr id="9" name="Pladsholder til indhold 4">
            <a:extLst>
              <a:ext uri="{FF2B5EF4-FFF2-40B4-BE49-F238E27FC236}">
                <a16:creationId xmlns:a16="http://schemas.microsoft.com/office/drawing/2014/main" id="{512FBEEC-21C2-43C4-D904-11151C29E2A5}"/>
              </a:ext>
            </a:extLst>
          </p:cNvPr>
          <p:cNvGraphicFramePr>
            <a:graphicFrameLocks noGrp="1"/>
          </p:cNvGraphicFramePr>
          <p:nvPr>
            <p:ph sz="quarter" idx="14"/>
            <p:extLst>
              <p:ext uri="{D42A27DB-BD31-4B8C-83A1-F6EECF244321}">
                <p14:modId xmlns:p14="http://schemas.microsoft.com/office/powerpoint/2010/main" val="530835975"/>
              </p:ext>
            </p:extLst>
          </p:nvPr>
        </p:nvGraphicFramePr>
        <p:xfrm>
          <a:off x="709588" y="796336"/>
          <a:ext cx="10772823" cy="5883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214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1080-A909-FD1D-FB63-BE35CE1E584C}"/>
            </a:ext>
          </a:extLst>
        </p:cNvPr>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22E5893E-FDAE-61AF-DF75-3B349C7F2625}"/>
              </a:ext>
            </a:extLst>
          </p:cNvPr>
          <p:cNvSpPr>
            <a:spLocks noGrp="1"/>
          </p:cNvSpPr>
          <p:nvPr>
            <p:ph type="body" sz="quarter" idx="22"/>
          </p:nvPr>
        </p:nvSpPr>
        <p:spPr/>
        <p:txBody>
          <a:bodyPr/>
          <a:lstStyle/>
          <a:p>
            <a:r>
              <a:rPr lang="da-DK" dirty="0"/>
              <a:t>Synergier med andre vandkilder og fagområder</a:t>
            </a:r>
          </a:p>
        </p:txBody>
      </p:sp>
      <p:sp>
        <p:nvSpPr>
          <p:cNvPr id="5" name="Pladsholder til indhold 4">
            <a:extLst>
              <a:ext uri="{FF2B5EF4-FFF2-40B4-BE49-F238E27FC236}">
                <a16:creationId xmlns:a16="http://schemas.microsoft.com/office/drawing/2014/main" id="{F087FDB6-CF13-D086-99BD-8473DA98B002}"/>
              </a:ext>
            </a:extLst>
          </p:cNvPr>
          <p:cNvSpPr>
            <a:spLocks noGrp="1"/>
          </p:cNvSpPr>
          <p:nvPr>
            <p:ph sz="quarter" idx="23"/>
          </p:nvPr>
        </p:nvSpPr>
        <p:spPr>
          <a:xfrm>
            <a:off x="360000" y="1491343"/>
            <a:ext cx="3570081" cy="4082144"/>
          </a:xfrm>
          <a:ln>
            <a:noFill/>
          </a:ln>
        </p:spPr>
        <p:txBody>
          <a:bodyPr/>
          <a:lstStyle/>
          <a:p>
            <a:pPr marL="0" indent="0"/>
            <a:r>
              <a:rPr lang="da-DK" b="1" dirty="0"/>
              <a:t>Sammenhæng mellem våde regnvandsbassiner og andre vandkilder</a:t>
            </a:r>
          </a:p>
          <a:p>
            <a:pPr>
              <a:buFont typeface="Arial" panose="020B0604020202020204" pitchFamily="34" charset="0"/>
              <a:buChar char="•"/>
            </a:pPr>
            <a:r>
              <a:rPr lang="da-DK" dirty="0"/>
              <a:t>Skybrud og ekstremregn</a:t>
            </a:r>
          </a:p>
          <a:p>
            <a:pPr>
              <a:buFont typeface="Arial" panose="020B0604020202020204" pitchFamily="34" charset="0"/>
              <a:buChar char="•"/>
            </a:pPr>
            <a:r>
              <a:rPr lang="da-DK" dirty="0"/>
              <a:t>Terrænnært grundvand?</a:t>
            </a:r>
          </a:p>
          <a:p>
            <a:pPr>
              <a:buFont typeface="Arial" panose="020B0604020202020204" pitchFamily="34" charset="0"/>
              <a:buChar char="•"/>
            </a:pPr>
            <a:endParaRPr lang="da-DK" dirty="0"/>
          </a:p>
          <a:p>
            <a:pPr marL="0" indent="0"/>
            <a:r>
              <a:rPr lang="da-DK" b="1" dirty="0"/>
              <a:t>Synergier med</a:t>
            </a:r>
          </a:p>
          <a:p>
            <a:pPr>
              <a:buFont typeface="Arial" panose="020B0604020202020204" pitchFamily="34" charset="0"/>
              <a:buChar char="•"/>
            </a:pPr>
            <a:r>
              <a:rPr lang="da-DK" dirty="0"/>
              <a:t>Biodiversitet</a:t>
            </a:r>
          </a:p>
          <a:p>
            <a:pPr>
              <a:buFont typeface="Arial" panose="020B0604020202020204" pitchFamily="34" charset="0"/>
              <a:buChar char="•"/>
            </a:pPr>
            <a:r>
              <a:rPr lang="da-DK" dirty="0"/>
              <a:t>Rekreative område</a:t>
            </a:r>
          </a:p>
          <a:p>
            <a:pPr>
              <a:buFont typeface="Arial" panose="020B0604020202020204" pitchFamily="34" charset="0"/>
              <a:buChar char="•"/>
            </a:pPr>
            <a:r>
              <a:rPr lang="da-DK" dirty="0"/>
              <a:t>Vandressource?</a:t>
            </a:r>
          </a:p>
          <a:p>
            <a:pPr>
              <a:buFont typeface="Arial" panose="020B0604020202020204" pitchFamily="34" charset="0"/>
              <a:buChar char="•"/>
            </a:pPr>
            <a:endParaRPr lang="da-DK" dirty="0"/>
          </a:p>
        </p:txBody>
      </p:sp>
      <p:sp>
        <p:nvSpPr>
          <p:cNvPr id="7" name="Pladsholder til tekst 6">
            <a:extLst>
              <a:ext uri="{FF2B5EF4-FFF2-40B4-BE49-F238E27FC236}">
                <a16:creationId xmlns:a16="http://schemas.microsoft.com/office/drawing/2014/main" id="{B0BC416B-D161-513D-566B-1D937EFDF2BF}"/>
              </a:ext>
            </a:extLst>
          </p:cNvPr>
          <p:cNvSpPr>
            <a:spLocks noGrp="1"/>
          </p:cNvSpPr>
          <p:nvPr>
            <p:ph type="body" sz="quarter" idx="15"/>
          </p:nvPr>
        </p:nvSpPr>
        <p:spPr/>
        <p:txBody>
          <a:bodyPr/>
          <a:lstStyle/>
          <a:p>
            <a:endParaRPr lang="da-DK"/>
          </a:p>
        </p:txBody>
      </p:sp>
      <p:pic>
        <p:nvPicPr>
          <p:cNvPr id="9" name="Billede 8" descr="Et billede, der indeholder udendørs, sky, græs, plante&#10;&#10;AI-genereret indhold kan være ukorrekt.">
            <a:extLst>
              <a:ext uri="{FF2B5EF4-FFF2-40B4-BE49-F238E27FC236}">
                <a16:creationId xmlns:a16="http://schemas.microsoft.com/office/drawing/2014/main" id="{305588CB-8770-199A-390B-5AAE9312B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197" y="3609227"/>
            <a:ext cx="4159371" cy="3119528"/>
          </a:xfrm>
          <a:prstGeom prst="rect">
            <a:avLst/>
          </a:prstGeom>
        </p:spPr>
      </p:pic>
      <p:pic>
        <p:nvPicPr>
          <p:cNvPr id="11" name="Billede 10" descr="Et billede, der indeholder udendørs, græs, sky, træ&#10;&#10;AI-genereret indhold kan være ukorrekt.">
            <a:extLst>
              <a:ext uri="{FF2B5EF4-FFF2-40B4-BE49-F238E27FC236}">
                <a16:creationId xmlns:a16="http://schemas.microsoft.com/office/drawing/2014/main" id="{D5054BE0-5B86-A58A-44D8-7CA5B6C24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727" y="831172"/>
            <a:ext cx="4563876" cy="3042584"/>
          </a:xfrm>
          <a:prstGeom prst="rect">
            <a:avLst/>
          </a:prstGeom>
        </p:spPr>
      </p:pic>
      <p:pic>
        <p:nvPicPr>
          <p:cNvPr id="13" name="Billede 12" descr="Et billede, der indeholder udendørs, græs, Guldsmede og vandnymfer, hvirvelløse dyr&#10;&#10;AI-genereret indhold kan være ukorrekt.">
            <a:extLst>
              <a:ext uri="{FF2B5EF4-FFF2-40B4-BE49-F238E27FC236}">
                <a16:creationId xmlns:a16="http://schemas.microsoft.com/office/drawing/2014/main" id="{7BFEA301-FE33-966D-C7EB-CBC1C31F6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5250" y="717274"/>
            <a:ext cx="2339646" cy="3119528"/>
          </a:xfrm>
          <a:prstGeom prst="rect">
            <a:avLst/>
          </a:prstGeom>
        </p:spPr>
      </p:pic>
      <p:sp>
        <p:nvSpPr>
          <p:cNvPr id="14" name="Tekstfelt 13">
            <a:extLst>
              <a:ext uri="{FF2B5EF4-FFF2-40B4-BE49-F238E27FC236}">
                <a16:creationId xmlns:a16="http://schemas.microsoft.com/office/drawing/2014/main" id="{C303563C-10B7-CE80-9BFC-9AF0722E4B9D}"/>
              </a:ext>
            </a:extLst>
          </p:cNvPr>
          <p:cNvSpPr txBox="1"/>
          <p:nvPr/>
        </p:nvSpPr>
        <p:spPr>
          <a:xfrm>
            <a:off x="6401197" y="6498000"/>
            <a:ext cx="1689463" cy="215444"/>
          </a:xfrm>
          <a:prstGeom prst="rect">
            <a:avLst/>
          </a:prstGeom>
          <a:noFill/>
        </p:spPr>
        <p:txBody>
          <a:bodyPr wrap="square" rtlCol="0">
            <a:spAutoFit/>
          </a:bodyPr>
          <a:lstStyle/>
          <a:p>
            <a:r>
              <a:rPr lang="da-DK" sz="800" dirty="0">
                <a:solidFill>
                  <a:schemeClr val="bg1"/>
                </a:solidFill>
              </a:rPr>
              <a:t>Foto: NIRAS</a:t>
            </a:r>
          </a:p>
        </p:txBody>
      </p:sp>
      <p:sp>
        <p:nvSpPr>
          <p:cNvPr id="15" name="Tekstfelt 14">
            <a:extLst>
              <a:ext uri="{FF2B5EF4-FFF2-40B4-BE49-F238E27FC236}">
                <a16:creationId xmlns:a16="http://schemas.microsoft.com/office/drawing/2014/main" id="{518325D2-7D01-E6C2-CA47-891055D097EC}"/>
              </a:ext>
            </a:extLst>
          </p:cNvPr>
          <p:cNvSpPr txBox="1"/>
          <p:nvPr/>
        </p:nvSpPr>
        <p:spPr>
          <a:xfrm>
            <a:off x="4580727" y="3621358"/>
            <a:ext cx="1689463" cy="215444"/>
          </a:xfrm>
          <a:prstGeom prst="rect">
            <a:avLst/>
          </a:prstGeom>
          <a:noFill/>
        </p:spPr>
        <p:txBody>
          <a:bodyPr wrap="square" rtlCol="0">
            <a:spAutoFit/>
          </a:bodyPr>
          <a:lstStyle/>
          <a:p>
            <a:r>
              <a:rPr lang="da-DK" sz="800" dirty="0">
                <a:solidFill>
                  <a:schemeClr val="bg1"/>
                </a:solidFill>
              </a:rPr>
              <a:t>Foto: NIRAS</a:t>
            </a:r>
          </a:p>
        </p:txBody>
      </p:sp>
      <p:sp>
        <p:nvSpPr>
          <p:cNvPr id="16" name="Tekstfelt 15">
            <a:extLst>
              <a:ext uri="{FF2B5EF4-FFF2-40B4-BE49-F238E27FC236}">
                <a16:creationId xmlns:a16="http://schemas.microsoft.com/office/drawing/2014/main" id="{71842872-454C-6929-6DCD-FACB76DF0C87}"/>
              </a:ext>
            </a:extLst>
          </p:cNvPr>
          <p:cNvSpPr txBox="1"/>
          <p:nvPr/>
        </p:nvSpPr>
        <p:spPr>
          <a:xfrm>
            <a:off x="9795250" y="3621358"/>
            <a:ext cx="1689463" cy="215444"/>
          </a:xfrm>
          <a:prstGeom prst="rect">
            <a:avLst/>
          </a:prstGeom>
          <a:noFill/>
        </p:spPr>
        <p:txBody>
          <a:bodyPr wrap="square" rtlCol="0">
            <a:spAutoFit/>
          </a:bodyPr>
          <a:lstStyle/>
          <a:p>
            <a:r>
              <a:rPr lang="da-DK" sz="800" dirty="0">
                <a:solidFill>
                  <a:schemeClr val="bg1"/>
                </a:solidFill>
              </a:rPr>
              <a:t>Foto: NIRAS</a:t>
            </a:r>
          </a:p>
        </p:txBody>
      </p:sp>
    </p:spTree>
    <p:extLst>
      <p:ext uri="{BB962C8B-B14F-4D97-AF65-F5344CB8AC3E}">
        <p14:creationId xmlns:p14="http://schemas.microsoft.com/office/powerpoint/2010/main" val="1017644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
            <a:extLst>
              <a:ext uri="{FF2B5EF4-FFF2-40B4-BE49-F238E27FC236}">
                <a16:creationId xmlns:a16="http://schemas.microsoft.com/office/drawing/2014/main" id="{866B65B5-ABB0-8833-E86C-EE5CB6C951EB}"/>
              </a:ext>
            </a:extLst>
          </p:cNvPr>
          <p:cNvSpPr>
            <a:spLocks noGrp="1"/>
          </p:cNvSpPr>
          <p:nvPr>
            <p:ph type="subTitle" idx="13"/>
          </p:nvPr>
        </p:nvSpPr>
        <p:spPr>
          <a:xfrm>
            <a:off x="360000" y="1080000"/>
            <a:ext cx="11448000" cy="432000"/>
          </a:xfrm>
        </p:spPr>
        <p:txBody>
          <a:bodyPr/>
          <a:lstStyle/>
          <a:p>
            <a:endParaRPr lang="en-US"/>
          </a:p>
        </p:txBody>
      </p:sp>
      <p:sp>
        <p:nvSpPr>
          <p:cNvPr id="4" name="Pladsholder til tekst 3">
            <a:extLst>
              <a:ext uri="{FF2B5EF4-FFF2-40B4-BE49-F238E27FC236}">
                <a16:creationId xmlns:a16="http://schemas.microsoft.com/office/drawing/2014/main" id="{C71883A3-958B-483B-9BD2-36D26FAC0C44}"/>
              </a:ext>
            </a:extLst>
          </p:cNvPr>
          <p:cNvSpPr>
            <a:spLocks noGrp="1"/>
          </p:cNvSpPr>
          <p:nvPr>
            <p:ph type="body" sz="quarter" idx="22"/>
          </p:nvPr>
        </p:nvSpPr>
        <p:spPr>
          <a:xfrm>
            <a:off x="360000" y="360000"/>
            <a:ext cx="11448000" cy="648000"/>
          </a:xfrm>
        </p:spPr>
        <p:txBody>
          <a:bodyPr wrap="square" anchor="t">
            <a:normAutofit/>
          </a:bodyPr>
          <a:lstStyle/>
          <a:p>
            <a:r>
              <a:rPr lang="da-DK" dirty="0"/>
              <a:t>Opsummering</a:t>
            </a:r>
          </a:p>
        </p:txBody>
      </p:sp>
      <p:sp>
        <p:nvSpPr>
          <p:cNvPr id="15" name="Text Placeholder 4">
            <a:extLst>
              <a:ext uri="{FF2B5EF4-FFF2-40B4-BE49-F238E27FC236}">
                <a16:creationId xmlns:a16="http://schemas.microsoft.com/office/drawing/2014/main" id="{D1FAF829-7E57-AB7B-BB65-23F4434BC9BC}"/>
              </a:ext>
            </a:extLst>
          </p:cNvPr>
          <p:cNvSpPr>
            <a:spLocks noGrp="1"/>
          </p:cNvSpPr>
          <p:nvPr>
            <p:ph type="body" sz="quarter" idx="15"/>
          </p:nvPr>
        </p:nvSpPr>
        <p:spPr>
          <a:xfrm>
            <a:off x="10753200" y="6339600"/>
            <a:ext cx="1080000" cy="340069"/>
          </a:xfrm>
        </p:spPr>
        <p:txBody>
          <a:bodyPr/>
          <a:lstStyle/>
          <a:p>
            <a:endParaRPr lang="en-US"/>
          </a:p>
        </p:txBody>
      </p:sp>
      <p:graphicFrame>
        <p:nvGraphicFramePr>
          <p:cNvPr id="9" name="Pladsholder til indhold 4">
            <a:extLst>
              <a:ext uri="{FF2B5EF4-FFF2-40B4-BE49-F238E27FC236}">
                <a16:creationId xmlns:a16="http://schemas.microsoft.com/office/drawing/2014/main" id="{19723726-F1F4-C684-6780-3523AA31B3DF}"/>
              </a:ext>
            </a:extLst>
          </p:cNvPr>
          <p:cNvGraphicFramePr>
            <a:graphicFrameLocks noGrp="1"/>
          </p:cNvGraphicFramePr>
          <p:nvPr>
            <p:ph sz="quarter" idx="14"/>
            <p:extLst>
              <p:ext uri="{D42A27DB-BD31-4B8C-83A1-F6EECF244321}">
                <p14:modId xmlns:p14="http://schemas.microsoft.com/office/powerpoint/2010/main" val="2272374037"/>
              </p:ext>
            </p:extLst>
          </p:nvPr>
        </p:nvGraphicFramePr>
        <p:xfrm>
          <a:off x="360000" y="1586752"/>
          <a:ext cx="11473200" cy="460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74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9EBCE3-1151-B48E-6206-0D0473C06812}"/>
              </a:ext>
            </a:extLst>
          </p:cNvPr>
          <p:cNvSpPr>
            <a:spLocks noGrp="1"/>
          </p:cNvSpPr>
          <p:nvPr>
            <p:ph type="body" sz="quarter" idx="33"/>
          </p:nvPr>
        </p:nvSpPr>
        <p:spPr>
          <a:xfrm>
            <a:off x="358800" y="1774371"/>
            <a:ext cx="5400000" cy="3651071"/>
          </a:xfrm>
        </p:spPr>
        <p:txBody>
          <a:bodyPr>
            <a:normAutofit/>
          </a:bodyPr>
          <a:lstStyle/>
          <a:p>
            <a:pPr marL="0" indent="0">
              <a:buNone/>
            </a:pPr>
            <a:r>
              <a:rPr lang="da-DK" b="1" dirty="0"/>
              <a:t>Uddrag fra opgavebeskrivelsen</a:t>
            </a:r>
          </a:p>
          <a:p>
            <a:pPr marL="0" indent="0">
              <a:buNone/>
            </a:pPr>
            <a:endParaRPr lang="da-DK" i="1" dirty="0"/>
          </a:p>
          <a:p>
            <a:pPr marL="0" indent="0">
              <a:buNone/>
            </a:pPr>
            <a:r>
              <a:rPr lang="da-DK" i="1" dirty="0"/>
              <a:t>Ofte kommer placeringen af bassinerne, for sent ind i byudviklingsplanerne, hvilket medfører, at pladsen bliver trang i udførselsperioden og opførelsen af bassinerne besværliggøres. Placeringen af bassinerne skal typisk være lavtliggende, med passende koter i forhold til recipient, samtidig med at bassinerne ofte skal bidrage til det omkringliggende miljø…</a:t>
            </a:r>
          </a:p>
          <a:p>
            <a:pPr marL="0" indent="0">
              <a:buNone/>
            </a:pPr>
            <a:endParaRPr lang="da-DK" i="1" dirty="0"/>
          </a:p>
          <a:p>
            <a:pPr marL="0" indent="0">
              <a:buNone/>
            </a:pPr>
            <a:r>
              <a:rPr lang="da-DK" i="1" dirty="0"/>
              <a:t>Samtidig er det afgørende, i den tidlige planlægning at have fokus på sammenhæng mellem vandkvalitetsstyring, boligudvikling og hensyn til nature f.eks. med forbud mod specifikke byggematerialer i lokalplanen, eller fastlæggelse af maksimal bebyggelsesprocent. I dag planlægges byudvikling uden hensyntagen til, om der kan opnås udledningstilladelse…</a:t>
            </a:r>
          </a:p>
        </p:txBody>
      </p:sp>
      <p:sp>
        <p:nvSpPr>
          <p:cNvPr id="5" name="Text Placeholder 4">
            <a:extLst>
              <a:ext uri="{FF2B5EF4-FFF2-40B4-BE49-F238E27FC236}">
                <a16:creationId xmlns:a16="http://schemas.microsoft.com/office/drawing/2014/main" id="{E38566A3-B0A6-61CC-F09D-A1EF5422C3CA}"/>
              </a:ext>
            </a:extLst>
          </p:cNvPr>
          <p:cNvSpPr>
            <a:spLocks noGrp="1"/>
          </p:cNvSpPr>
          <p:nvPr>
            <p:ph type="body" sz="quarter" idx="22"/>
          </p:nvPr>
        </p:nvSpPr>
        <p:spPr>
          <a:xfrm>
            <a:off x="360000" y="360000"/>
            <a:ext cx="5400000" cy="648000"/>
          </a:xfrm>
        </p:spPr>
        <p:txBody>
          <a:bodyPr wrap="square" anchor="t">
            <a:normAutofit/>
          </a:bodyPr>
          <a:lstStyle/>
          <a:p>
            <a:r>
              <a:rPr lang="da-DK" sz="1900" dirty="0"/>
              <a:t>Udfordringer ifm. planlægning af våde regnvandsbassiner</a:t>
            </a:r>
          </a:p>
        </p:txBody>
      </p:sp>
      <p:pic>
        <p:nvPicPr>
          <p:cNvPr id="7" name="Billede 6" descr="Et billede, der indeholder udendørs, sky, jord, træ&#10;&#10;AI-genereret indhold kan være ukorrekt.">
            <a:extLst>
              <a:ext uri="{FF2B5EF4-FFF2-40B4-BE49-F238E27FC236}">
                <a16:creationId xmlns:a16="http://schemas.microsoft.com/office/drawing/2014/main" id="{C68868B0-06E1-B930-DECB-7DAD627F5BE6}"/>
              </a:ext>
            </a:extLst>
          </p:cNvPr>
          <p:cNvPicPr>
            <a:picLocks noChangeAspect="1"/>
          </p:cNvPicPr>
          <p:nvPr/>
        </p:nvPicPr>
        <p:blipFill>
          <a:blip r:embed="rId3">
            <a:extLst>
              <a:ext uri="{28A0092B-C50C-407E-A947-70E740481C1C}">
                <a14:useLocalDpi xmlns:a14="http://schemas.microsoft.com/office/drawing/2010/main" val="0"/>
              </a:ext>
            </a:extLst>
          </a:blip>
          <a:srcRect l="18165" r="23190"/>
          <a:stretch>
            <a:fillRect/>
          </a:stretch>
        </p:blipFill>
        <p:spPr>
          <a:xfrm>
            <a:off x="6075052" y="10"/>
            <a:ext cx="6116948" cy="68579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noFill/>
        </p:spPr>
      </p:pic>
      <p:sp>
        <p:nvSpPr>
          <p:cNvPr id="12" name="Text Placeholder 4">
            <a:extLst>
              <a:ext uri="{FF2B5EF4-FFF2-40B4-BE49-F238E27FC236}">
                <a16:creationId xmlns:a16="http://schemas.microsoft.com/office/drawing/2014/main" id="{9C85F262-DCE7-EF69-39FA-7F43CEEC7C1E}"/>
              </a:ext>
            </a:extLst>
          </p:cNvPr>
          <p:cNvSpPr>
            <a:spLocks noGrp="1"/>
          </p:cNvSpPr>
          <p:nvPr>
            <p:ph type="body" sz="quarter" idx="15"/>
          </p:nvPr>
        </p:nvSpPr>
        <p:spPr>
          <a:xfrm>
            <a:off x="10753200" y="6339600"/>
            <a:ext cx="1080000" cy="340069"/>
          </a:xfrm>
        </p:spPr>
        <p:txBody>
          <a:bodyPr/>
          <a:lstStyle/>
          <a:p>
            <a:endParaRPr lang="en-US"/>
          </a:p>
        </p:txBody>
      </p:sp>
      <p:sp>
        <p:nvSpPr>
          <p:cNvPr id="8" name="Tekstfelt 7">
            <a:extLst>
              <a:ext uri="{FF2B5EF4-FFF2-40B4-BE49-F238E27FC236}">
                <a16:creationId xmlns:a16="http://schemas.microsoft.com/office/drawing/2014/main" id="{6BA07901-F3C7-7BFA-0455-82C3AA082511}"/>
              </a:ext>
            </a:extLst>
          </p:cNvPr>
          <p:cNvSpPr txBox="1"/>
          <p:nvPr/>
        </p:nvSpPr>
        <p:spPr>
          <a:xfrm>
            <a:off x="6216332" y="6642556"/>
            <a:ext cx="1689463" cy="215444"/>
          </a:xfrm>
          <a:prstGeom prst="rect">
            <a:avLst/>
          </a:prstGeom>
          <a:noFill/>
        </p:spPr>
        <p:txBody>
          <a:bodyPr wrap="square" rtlCol="0">
            <a:spAutoFit/>
          </a:bodyPr>
          <a:lstStyle/>
          <a:p>
            <a:r>
              <a:rPr lang="da-DK" sz="800" dirty="0">
                <a:solidFill>
                  <a:schemeClr val="bg1"/>
                </a:solidFill>
              </a:rPr>
              <a:t>Foto: NIRAS</a:t>
            </a:r>
          </a:p>
        </p:txBody>
      </p:sp>
    </p:spTree>
    <p:extLst>
      <p:ext uri="{BB962C8B-B14F-4D97-AF65-F5344CB8AC3E}">
        <p14:creationId xmlns:p14="http://schemas.microsoft.com/office/powerpoint/2010/main" val="387324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udendørs, træ, græs, plante&#10;&#10;AI-genereret indhold kan være ukorrekt.">
            <a:extLst>
              <a:ext uri="{FF2B5EF4-FFF2-40B4-BE49-F238E27FC236}">
                <a16:creationId xmlns:a16="http://schemas.microsoft.com/office/drawing/2014/main" id="{AAD6A782-F8E8-D068-5EED-FFADF002AA9E}"/>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26395" r="32988"/>
          <a:stretch>
            <a:fillRect/>
          </a:stretch>
        </p:blipFill>
        <p:spPr>
          <a:xfrm>
            <a:off x="8017660" y="-2056"/>
            <a:ext cx="4174339" cy="6860055"/>
          </a:xfrm>
          <a:noFill/>
        </p:spPr>
      </p:pic>
      <p:sp>
        <p:nvSpPr>
          <p:cNvPr id="2" name="Pladsholder til tekst 1">
            <a:extLst>
              <a:ext uri="{FF2B5EF4-FFF2-40B4-BE49-F238E27FC236}">
                <a16:creationId xmlns:a16="http://schemas.microsoft.com/office/drawing/2014/main" id="{E4AEE354-F05F-EF6C-3FEB-1D25740333EB}"/>
              </a:ext>
            </a:extLst>
          </p:cNvPr>
          <p:cNvSpPr>
            <a:spLocks noGrp="1"/>
          </p:cNvSpPr>
          <p:nvPr>
            <p:ph type="body" sz="quarter" idx="25"/>
          </p:nvPr>
        </p:nvSpPr>
        <p:spPr>
          <a:xfrm>
            <a:off x="359999" y="1080000"/>
            <a:ext cx="7199999" cy="432000"/>
          </a:xfrm>
        </p:spPr>
        <p:txBody>
          <a:bodyPr wrap="square">
            <a:normAutofit/>
          </a:bodyPr>
          <a:lstStyle/>
          <a:p>
            <a:r>
              <a:rPr lang="da-DK" sz="2400" dirty="0"/>
              <a:t>Den gode planlægningsproces skal bl.a. sikre:</a:t>
            </a:r>
          </a:p>
        </p:txBody>
      </p:sp>
      <p:sp>
        <p:nvSpPr>
          <p:cNvPr id="16" name="Text Placeholder 5">
            <a:extLst>
              <a:ext uri="{FF2B5EF4-FFF2-40B4-BE49-F238E27FC236}">
                <a16:creationId xmlns:a16="http://schemas.microsoft.com/office/drawing/2014/main" id="{DDA3043E-2234-1424-68BF-BAD6DF414030}"/>
              </a:ext>
            </a:extLst>
          </p:cNvPr>
          <p:cNvSpPr>
            <a:spLocks noGrp="1"/>
          </p:cNvSpPr>
          <p:nvPr>
            <p:ph type="body" sz="quarter" idx="15"/>
          </p:nvPr>
        </p:nvSpPr>
        <p:spPr>
          <a:xfrm>
            <a:off x="10753200" y="6339600"/>
            <a:ext cx="1080000" cy="340069"/>
          </a:xfrm>
        </p:spPr>
        <p:txBody>
          <a:bodyPr/>
          <a:lstStyle/>
          <a:p>
            <a:endParaRPr lang="en-US"/>
          </a:p>
        </p:txBody>
      </p:sp>
      <p:graphicFrame>
        <p:nvGraphicFramePr>
          <p:cNvPr id="11" name="Pladsholder til indhold 2">
            <a:extLst>
              <a:ext uri="{FF2B5EF4-FFF2-40B4-BE49-F238E27FC236}">
                <a16:creationId xmlns:a16="http://schemas.microsoft.com/office/drawing/2014/main" id="{13799A7D-8FCF-E58F-BFBC-B69E30198080}"/>
              </a:ext>
            </a:extLst>
          </p:cNvPr>
          <p:cNvGraphicFramePr>
            <a:graphicFrameLocks/>
          </p:cNvGraphicFramePr>
          <p:nvPr>
            <p:extLst>
              <p:ext uri="{D42A27DB-BD31-4B8C-83A1-F6EECF244321}">
                <p14:modId xmlns:p14="http://schemas.microsoft.com/office/powerpoint/2010/main" val="1407041096"/>
              </p:ext>
            </p:extLst>
          </p:nvPr>
        </p:nvGraphicFramePr>
        <p:xfrm>
          <a:off x="359999" y="1940921"/>
          <a:ext cx="5400338" cy="32333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kstfelt 11">
            <a:extLst>
              <a:ext uri="{FF2B5EF4-FFF2-40B4-BE49-F238E27FC236}">
                <a16:creationId xmlns:a16="http://schemas.microsoft.com/office/drawing/2014/main" id="{2059B3AF-03A8-11CA-CAE4-B2DC7CFEA0D8}"/>
              </a:ext>
            </a:extLst>
          </p:cNvPr>
          <p:cNvSpPr txBox="1"/>
          <p:nvPr/>
        </p:nvSpPr>
        <p:spPr>
          <a:xfrm>
            <a:off x="8114801" y="6642556"/>
            <a:ext cx="1689463" cy="215444"/>
          </a:xfrm>
          <a:prstGeom prst="rect">
            <a:avLst/>
          </a:prstGeom>
          <a:noFill/>
        </p:spPr>
        <p:txBody>
          <a:bodyPr wrap="square" rtlCol="0">
            <a:spAutoFit/>
          </a:bodyPr>
          <a:lstStyle/>
          <a:p>
            <a:r>
              <a:rPr lang="da-DK" sz="800" dirty="0">
                <a:solidFill>
                  <a:schemeClr val="bg1"/>
                </a:solidFill>
              </a:rPr>
              <a:t>Foto: NIRAS</a:t>
            </a:r>
          </a:p>
        </p:txBody>
      </p:sp>
    </p:spTree>
    <p:extLst>
      <p:ext uri="{BB962C8B-B14F-4D97-AF65-F5344CB8AC3E}">
        <p14:creationId xmlns:p14="http://schemas.microsoft.com/office/powerpoint/2010/main" val="3369096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D96E6A2-5CD3-6A9D-08BF-92C43F1AA145}"/>
              </a:ext>
            </a:extLst>
          </p:cNvPr>
          <p:cNvSpPr>
            <a:spLocks noGrp="1"/>
          </p:cNvSpPr>
          <p:nvPr>
            <p:ph type="body" sz="quarter" idx="33"/>
          </p:nvPr>
        </p:nvSpPr>
        <p:spPr>
          <a:xfrm>
            <a:off x="358799" y="2684982"/>
            <a:ext cx="5400000" cy="1800000"/>
          </a:xfrm>
          <a:solidFill>
            <a:schemeClr val="bg1"/>
          </a:solidFill>
          <a:ln>
            <a:solidFill>
              <a:schemeClr val="accent4"/>
            </a:solidFill>
          </a:ln>
        </p:spPr>
        <p:txBody>
          <a:bodyPr lIns="144000" anchor="ctr">
            <a:normAutofit/>
          </a:bodyPr>
          <a:lstStyle/>
          <a:p>
            <a:pPr marL="0" indent="0">
              <a:buNone/>
            </a:pPr>
            <a:r>
              <a:rPr lang="da-DK" i="1" dirty="0"/>
              <a:t>‘I den indledende planlægning af bassinet skal det sikres, at kommunens plangrundlag for det pågældende lokalområde screenes for emner, der måtte have indflydelse på projektet. Ud fra de juridiske og tekniske forhold gældende for området, kan der være særlige planer, strategier, politikker og visioner, som er med til at sætte rammen for bassinets rolle i nærmiljøet’</a:t>
            </a:r>
            <a:br>
              <a:rPr lang="da-DK" i="1" dirty="0"/>
            </a:br>
            <a:r>
              <a:rPr lang="da-DK" dirty="0"/>
              <a:t>(</a:t>
            </a:r>
            <a:r>
              <a:rPr lang="da-DK" dirty="0" err="1"/>
              <a:t>DANVA’s</a:t>
            </a:r>
            <a:r>
              <a:rPr lang="da-DK" dirty="0"/>
              <a:t> designguide, 2018)</a:t>
            </a:r>
          </a:p>
        </p:txBody>
      </p:sp>
      <p:sp>
        <p:nvSpPr>
          <p:cNvPr id="5" name="Text Placeholder 4">
            <a:extLst>
              <a:ext uri="{FF2B5EF4-FFF2-40B4-BE49-F238E27FC236}">
                <a16:creationId xmlns:a16="http://schemas.microsoft.com/office/drawing/2014/main" id="{B6B9F0E1-A4CB-C7C0-D82C-624E94605336}"/>
              </a:ext>
            </a:extLst>
          </p:cNvPr>
          <p:cNvSpPr>
            <a:spLocks noGrp="1"/>
          </p:cNvSpPr>
          <p:nvPr>
            <p:ph type="body" sz="quarter" idx="22"/>
          </p:nvPr>
        </p:nvSpPr>
        <p:spPr>
          <a:xfrm>
            <a:off x="360000" y="360000"/>
            <a:ext cx="5400000" cy="648000"/>
          </a:xfrm>
        </p:spPr>
        <p:txBody>
          <a:bodyPr wrap="square" anchor="t">
            <a:normAutofit/>
          </a:bodyPr>
          <a:lstStyle/>
          <a:p>
            <a:r>
              <a:rPr lang="da-DK" dirty="0"/>
              <a:t>Myndighedsforhold og plangrundlag</a:t>
            </a:r>
          </a:p>
        </p:txBody>
      </p:sp>
      <p:pic>
        <p:nvPicPr>
          <p:cNvPr id="8" name="Pladsholder til indhold 7" descr="Et billede, der indeholder udendørs, plante, vand, dam/vandhul&#10;&#10;AI-genereret indhold kan være ukorrekt.">
            <a:extLst>
              <a:ext uri="{FF2B5EF4-FFF2-40B4-BE49-F238E27FC236}">
                <a16:creationId xmlns:a16="http://schemas.microsoft.com/office/drawing/2014/main" id="{E7ADEBD3-9762-5E8A-A3DD-50DC218FA94C}"/>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l="6837" r="33625" b="-1"/>
          <a:stretch>
            <a:fillRect/>
          </a:stretch>
        </p:blipFill>
        <p:spPr>
          <a:xfrm>
            <a:off x="6075052" y="10"/>
            <a:ext cx="6116948" cy="6857990"/>
          </a:xfrm>
          <a:noFill/>
        </p:spPr>
      </p:pic>
      <p:sp>
        <p:nvSpPr>
          <p:cNvPr id="13" name="Text Placeholder 4">
            <a:extLst>
              <a:ext uri="{FF2B5EF4-FFF2-40B4-BE49-F238E27FC236}">
                <a16:creationId xmlns:a16="http://schemas.microsoft.com/office/drawing/2014/main" id="{5E82F2C6-10EC-2254-3071-EBDC329AAEB1}"/>
              </a:ext>
            </a:extLst>
          </p:cNvPr>
          <p:cNvSpPr>
            <a:spLocks noGrp="1"/>
          </p:cNvSpPr>
          <p:nvPr>
            <p:ph type="body" sz="quarter" idx="15"/>
          </p:nvPr>
        </p:nvSpPr>
        <p:spPr>
          <a:xfrm>
            <a:off x="10753200" y="6339600"/>
            <a:ext cx="1080000" cy="340069"/>
          </a:xfrm>
        </p:spPr>
        <p:txBody>
          <a:bodyPr/>
          <a:lstStyle/>
          <a:p>
            <a:endParaRPr lang="en-US"/>
          </a:p>
        </p:txBody>
      </p:sp>
      <p:sp>
        <p:nvSpPr>
          <p:cNvPr id="9" name="Tekstfelt 8">
            <a:extLst>
              <a:ext uri="{FF2B5EF4-FFF2-40B4-BE49-F238E27FC236}">
                <a16:creationId xmlns:a16="http://schemas.microsoft.com/office/drawing/2014/main" id="{FB7B0964-C0D9-643C-458C-DCE09ACDA7CB}"/>
              </a:ext>
            </a:extLst>
          </p:cNvPr>
          <p:cNvSpPr txBox="1"/>
          <p:nvPr/>
        </p:nvSpPr>
        <p:spPr>
          <a:xfrm>
            <a:off x="6216332" y="6642556"/>
            <a:ext cx="1689463" cy="215444"/>
          </a:xfrm>
          <a:prstGeom prst="rect">
            <a:avLst/>
          </a:prstGeom>
          <a:noFill/>
        </p:spPr>
        <p:txBody>
          <a:bodyPr wrap="square" rtlCol="0">
            <a:spAutoFit/>
          </a:bodyPr>
          <a:lstStyle/>
          <a:p>
            <a:r>
              <a:rPr lang="da-DK" sz="800" dirty="0">
                <a:solidFill>
                  <a:schemeClr val="bg1"/>
                </a:solidFill>
              </a:rPr>
              <a:t>Foto: NIRAS</a:t>
            </a:r>
          </a:p>
        </p:txBody>
      </p:sp>
    </p:spTree>
    <p:extLst>
      <p:ext uri="{BB962C8B-B14F-4D97-AF65-F5344CB8AC3E}">
        <p14:creationId xmlns:p14="http://schemas.microsoft.com/office/powerpoint/2010/main" val="1430520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FB74C64B-4BE0-FFDF-74AA-DEC1ACDAC827}"/>
              </a:ext>
            </a:extLst>
          </p:cNvPr>
          <p:cNvSpPr/>
          <p:nvPr/>
        </p:nvSpPr>
        <p:spPr>
          <a:xfrm>
            <a:off x="6348823" y="3695265"/>
            <a:ext cx="5483177" cy="281436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2B5A56"/>
                </a:solidFill>
                <a:effectLst/>
                <a:uLnTx/>
                <a:uFillTx/>
                <a:latin typeface="Segoe UI"/>
                <a:ea typeface="+mn-ea"/>
                <a:cs typeface="+mn-cs"/>
              </a:rPr>
              <a:t>Temaplaner</a:t>
            </a:r>
          </a:p>
        </p:txBody>
      </p:sp>
      <p:sp>
        <p:nvSpPr>
          <p:cNvPr id="4" name="Pladsholder til slidenummer 3">
            <a:extLst>
              <a:ext uri="{FF2B5EF4-FFF2-40B4-BE49-F238E27FC236}">
                <a16:creationId xmlns:a16="http://schemas.microsoft.com/office/drawing/2014/main" id="{6A7FD74E-1094-0FD2-99E2-2864C82EB4E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solidFill>
                  <a:srgbClr val="30303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da-DK" sz="800" b="0" i="0" u="none" strike="noStrike" kern="1200" cap="none" spc="0" normalizeH="0" baseline="0" noProof="0" dirty="0">
              <a:ln>
                <a:noFill/>
              </a:ln>
              <a:solidFill>
                <a:srgbClr val="303030"/>
              </a:solidFill>
              <a:effectLst/>
              <a:uLnTx/>
              <a:uFillTx/>
              <a:latin typeface="Segoe UI"/>
              <a:ea typeface="+mn-ea"/>
              <a:cs typeface="+mn-cs"/>
            </a:endParaRPr>
          </a:p>
        </p:txBody>
      </p:sp>
      <p:grpSp>
        <p:nvGrpSpPr>
          <p:cNvPr id="39" name="Gruppe 38">
            <a:extLst>
              <a:ext uri="{FF2B5EF4-FFF2-40B4-BE49-F238E27FC236}">
                <a16:creationId xmlns:a16="http://schemas.microsoft.com/office/drawing/2014/main" id="{88C7E065-55D5-A05D-F1BC-73EB4E5DB781}"/>
              </a:ext>
            </a:extLst>
          </p:cNvPr>
          <p:cNvGrpSpPr/>
          <p:nvPr/>
        </p:nvGrpSpPr>
        <p:grpSpPr>
          <a:xfrm>
            <a:off x="4394097" y="2167997"/>
            <a:ext cx="3417413" cy="951867"/>
            <a:chOff x="3859579" y="301057"/>
            <a:chExt cx="3417413" cy="951867"/>
          </a:xfrm>
        </p:grpSpPr>
        <p:sp>
          <p:nvSpPr>
            <p:cNvPr id="7" name="Rektangel: afrundede hjørner 6">
              <a:extLst>
                <a:ext uri="{FF2B5EF4-FFF2-40B4-BE49-F238E27FC236}">
                  <a16:creationId xmlns:a16="http://schemas.microsoft.com/office/drawing/2014/main" id="{FF09337A-CD81-16A6-5370-ADE5C7E721E5}"/>
                </a:ext>
              </a:extLst>
            </p:cNvPr>
            <p:cNvSpPr/>
            <p:nvPr/>
          </p:nvSpPr>
          <p:spPr>
            <a:xfrm>
              <a:off x="3859579" y="362274"/>
              <a:ext cx="3417413" cy="8906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Kommuneplan</a:t>
              </a:r>
            </a:p>
          </p:txBody>
        </p:sp>
        <p:pic>
          <p:nvPicPr>
            <p:cNvPr id="15" name="Grafik 14" descr="By kontur">
              <a:extLst>
                <a:ext uri="{FF2B5EF4-FFF2-40B4-BE49-F238E27FC236}">
                  <a16:creationId xmlns:a16="http://schemas.microsoft.com/office/drawing/2014/main" id="{260BC77B-CE7C-FC0E-F969-08FC0DA79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9579" y="301057"/>
              <a:ext cx="914400" cy="914400"/>
            </a:xfrm>
            <a:prstGeom prst="rect">
              <a:avLst/>
            </a:prstGeom>
          </p:spPr>
        </p:pic>
      </p:grpSp>
      <p:grpSp>
        <p:nvGrpSpPr>
          <p:cNvPr id="38" name="Gruppe 37">
            <a:extLst>
              <a:ext uri="{FF2B5EF4-FFF2-40B4-BE49-F238E27FC236}">
                <a16:creationId xmlns:a16="http://schemas.microsoft.com/office/drawing/2014/main" id="{B1D54F84-BB6A-717A-9D5D-69697CA3F2F5}"/>
              </a:ext>
            </a:extLst>
          </p:cNvPr>
          <p:cNvGrpSpPr/>
          <p:nvPr/>
        </p:nvGrpSpPr>
        <p:grpSpPr>
          <a:xfrm>
            <a:off x="8534829" y="2229214"/>
            <a:ext cx="2179419" cy="689810"/>
            <a:chOff x="8176160" y="439385"/>
            <a:chExt cx="2179419" cy="689810"/>
          </a:xfrm>
        </p:grpSpPr>
        <p:sp>
          <p:nvSpPr>
            <p:cNvPr id="8" name="Rektangel: afrundede hjørner 7">
              <a:extLst>
                <a:ext uri="{FF2B5EF4-FFF2-40B4-BE49-F238E27FC236}">
                  <a16:creationId xmlns:a16="http://schemas.microsoft.com/office/drawing/2014/main" id="{D805D416-7BA1-2BB6-EB87-7DFDA54FBC1D}"/>
                </a:ext>
              </a:extLst>
            </p:cNvPr>
            <p:cNvSpPr/>
            <p:nvPr/>
          </p:nvSpPr>
          <p:spPr>
            <a:xfrm>
              <a:off x="8176160" y="439385"/>
              <a:ext cx="2179419" cy="6898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Planstrategi</a:t>
              </a:r>
            </a:p>
          </p:txBody>
        </p:sp>
        <p:pic>
          <p:nvPicPr>
            <p:cNvPr id="17" name="Grafik 16" descr="Strategiplan kontur">
              <a:extLst>
                <a:ext uri="{FF2B5EF4-FFF2-40B4-BE49-F238E27FC236}">
                  <a16:creationId xmlns:a16="http://schemas.microsoft.com/office/drawing/2014/main" id="{D52FA467-19A2-9F86-8375-334CE63F00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6161" y="439385"/>
              <a:ext cx="689810" cy="689810"/>
            </a:xfrm>
            <a:prstGeom prst="rect">
              <a:avLst/>
            </a:prstGeom>
          </p:spPr>
        </p:pic>
      </p:grpSp>
      <p:grpSp>
        <p:nvGrpSpPr>
          <p:cNvPr id="34" name="Gruppe 33">
            <a:extLst>
              <a:ext uri="{FF2B5EF4-FFF2-40B4-BE49-F238E27FC236}">
                <a16:creationId xmlns:a16="http://schemas.microsoft.com/office/drawing/2014/main" id="{99DCB9B6-E729-122D-75DB-22B47CDD4087}"/>
              </a:ext>
            </a:extLst>
          </p:cNvPr>
          <p:cNvGrpSpPr/>
          <p:nvPr/>
        </p:nvGrpSpPr>
        <p:grpSpPr>
          <a:xfrm>
            <a:off x="2319591" y="3773390"/>
            <a:ext cx="3311091" cy="926089"/>
            <a:chOff x="1973178" y="3727245"/>
            <a:chExt cx="3311091" cy="926089"/>
          </a:xfrm>
        </p:grpSpPr>
        <p:sp>
          <p:nvSpPr>
            <p:cNvPr id="12" name="Rektangel: afrundede hjørner 11">
              <a:extLst>
                <a:ext uri="{FF2B5EF4-FFF2-40B4-BE49-F238E27FC236}">
                  <a16:creationId xmlns:a16="http://schemas.microsoft.com/office/drawing/2014/main" id="{BF37600B-1D8A-60AC-8985-13456A2A5ADC}"/>
                </a:ext>
              </a:extLst>
            </p:cNvPr>
            <p:cNvSpPr/>
            <p:nvPr/>
          </p:nvSpPr>
          <p:spPr>
            <a:xfrm>
              <a:off x="1973178" y="3727245"/>
              <a:ext cx="3311091" cy="8906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Lokalplan</a:t>
              </a:r>
            </a:p>
          </p:txBody>
        </p:sp>
        <p:pic>
          <p:nvPicPr>
            <p:cNvPr id="21" name="Grafik 20" descr="Forstadsscene kontur">
              <a:extLst>
                <a:ext uri="{FF2B5EF4-FFF2-40B4-BE49-F238E27FC236}">
                  <a16:creationId xmlns:a16="http://schemas.microsoft.com/office/drawing/2014/main" id="{A0E2F65A-D2D0-F5D0-9BCB-741BA107B2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6745" y="3738934"/>
              <a:ext cx="914400" cy="914400"/>
            </a:xfrm>
            <a:prstGeom prst="rect">
              <a:avLst/>
            </a:prstGeom>
          </p:spPr>
        </p:pic>
      </p:grpSp>
      <p:grpSp>
        <p:nvGrpSpPr>
          <p:cNvPr id="33" name="Gruppe 32">
            <a:extLst>
              <a:ext uri="{FF2B5EF4-FFF2-40B4-BE49-F238E27FC236}">
                <a16:creationId xmlns:a16="http://schemas.microsoft.com/office/drawing/2014/main" id="{58EB2006-9750-99F3-45F9-C82E97849AB4}"/>
              </a:ext>
            </a:extLst>
          </p:cNvPr>
          <p:cNvGrpSpPr/>
          <p:nvPr/>
        </p:nvGrpSpPr>
        <p:grpSpPr>
          <a:xfrm>
            <a:off x="2319591" y="5285561"/>
            <a:ext cx="3311091" cy="926089"/>
            <a:chOff x="5672888" y="3727245"/>
            <a:chExt cx="3311091" cy="926089"/>
          </a:xfrm>
        </p:grpSpPr>
        <p:sp>
          <p:nvSpPr>
            <p:cNvPr id="13" name="Rektangel: afrundede hjørner 12">
              <a:extLst>
                <a:ext uri="{FF2B5EF4-FFF2-40B4-BE49-F238E27FC236}">
                  <a16:creationId xmlns:a16="http://schemas.microsoft.com/office/drawing/2014/main" id="{5A117051-0336-D1E0-9E0E-69EB5BEC8854}"/>
                </a:ext>
              </a:extLst>
            </p:cNvPr>
            <p:cNvSpPr/>
            <p:nvPr/>
          </p:nvSpPr>
          <p:spPr>
            <a:xfrm>
              <a:off x="5672888" y="3727245"/>
              <a:ext cx="3311091" cy="890650"/>
            </a:xfrm>
            <a:prstGeom prst="roundRect">
              <a:avLst/>
            </a:prstGeom>
            <a:solidFill>
              <a:srgbClr val="C4D5D3">
                <a:alpha val="50196"/>
              </a:srgbClr>
            </a:solidFill>
            <a:ln>
              <a:solidFill>
                <a:srgbClr val="515958">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a:t>
              </a:r>
              <a:r>
                <a:rPr kumimoji="0" lang="da-DK" sz="1800" b="0" i="0" u="none" strike="noStrike" kern="1200" cap="none" spc="0" normalizeH="0" baseline="0" noProof="0" dirty="0">
                  <a:ln>
                    <a:noFill/>
                  </a:ln>
                  <a:solidFill>
                    <a:srgbClr val="86A9A6"/>
                  </a:solidFill>
                  <a:effectLst/>
                  <a:uLnTx/>
                  <a:uFillTx/>
                  <a:latin typeface="Aptos" panose="020B0004020202020204" pitchFamily="34" charset="0"/>
                  <a:ea typeface="+mn-ea"/>
                  <a:cs typeface="+mn-cs"/>
                </a:rPr>
                <a:t>Vandhåndteringsplan</a:t>
              </a:r>
              <a:r>
                <a:rPr kumimoji="0" lang="da-DK" sz="18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a:t>
              </a:r>
            </a:p>
          </p:txBody>
        </p:sp>
        <p:pic>
          <p:nvPicPr>
            <p:cNvPr id="27" name="Grafik 26" descr="Regnscene kontur">
              <a:extLst>
                <a:ext uri="{FF2B5EF4-FFF2-40B4-BE49-F238E27FC236}">
                  <a16:creationId xmlns:a16="http://schemas.microsoft.com/office/drawing/2014/main" id="{952CACE2-2AE2-05FF-B656-36D663A02B1C}"/>
                </a:ext>
              </a:extLst>
            </p:cNvPr>
            <p:cNvPicPr>
              <a:picLocks noChangeAspect="1"/>
            </p:cNvPicPr>
            <p:nvPr/>
          </p:nvPicPr>
          <p:blipFill>
            <a:blip r:embed="rId9">
              <a:alphaModFix/>
              <a:extLst>
                <a:ext uri="{96DAC541-7B7A-43D3-8B79-37D633B846F1}">
                  <asvg:svgBlip xmlns:asvg="http://schemas.microsoft.com/office/drawing/2016/SVG/main" r:embed="rId10"/>
                </a:ext>
              </a:extLst>
            </a:blip>
            <a:stretch>
              <a:fillRect/>
            </a:stretch>
          </p:blipFill>
          <p:spPr>
            <a:xfrm>
              <a:off x="5750008" y="3738934"/>
              <a:ext cx="914400" cy="914400"/>
            </a:xfrm>
            <a:prstGeom prst="rect">
              <a:avLst/>
            </a:prstGeom>
          </p:spPr>
        </p:pic>
      </p:grpSp>
      <p:sp>
        <p:nvSpPr>
          <p:cNvPr id="5" name="Rektangel: afrundede hjørner 4">
            <a:extLst>
              <a:ext uri="{FF2B5EF4-FFF2-40B4-BE49-F238E27FC236}">
                <a16:creationId xmlns:a16="http://schemas.microsoft.com/office/drawing/2014/main" id="{1B8C640E-8527-2EEB-3707-B74AB76071A6}"/>
              </a:ext>
            </a:extLst>
          </p:cNvPr>
          <p:cNvSpPr/>
          <p:nvPr/>
        </p:nvSpPr>
        <p:spPr>
          <a:xfrm>
            <a:off x="3050270" y="743679"/>
            <a:ext cx="2776219" cy="10648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Landsplanlægning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Statslige interesse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Landsplandirektiver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Mfl. </a:t>
            </a:r>
          </a:p>
        </p:txBody>
      </p:sp>
      <p:sp>
        <p:nvSpPr>
          <p:cNvPr id="14" name="Rektangel: afrundede hjørner 13">
            <a:extLst>
              <a:ext uri="{FF2B5EF4-FFF2-40B4-BE49-F238E27FC236}">
                <a16:creationId xmlns:a16="http://schemas.microsoft.com/office/drawing/2014/main" id="{94B4A362-944D-CE23-758D-FC7075BB08A5}"/>
              </a:ext>
            </a:extLst>
          </p:cNvPr>
          <p:cNvSpPr/>
          <p:nvPr/>
        </p:nvSpPr>
        <p:spPr>
          <a:xfrm>
            <a:off x="6344922" y="743679"/>
            <a:ext cx="2776220" cy="10393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Sektorplaner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1"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Vandområdeplaner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Natura 2000 planer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Mfl. </a:t>
            </a:r>
          </a:p>
        </p:txBody>
      </p:sp>
      <p:sp>
        <p:nvSpPr>
          <p:cNvPr id="43" name="Pil: nedad 42">
            <a:extLst>
              <a:ext uri="{FF2B5EF4-FFF2-40B4-BE49-F238E27FC236}">
                <a16:creationId xmlns:a16="http://schemas.microsoft.com/office/drawing/2014/main" id="{4304DCAF-BD16-76C5-F6D9-B83AB78EB8CD}"/>
              </a:ext>
            </a:extLst>
          </p:cNvPr>
          <p:cNvSpPr/>
          <p:nvPr/>
        </p:nvSpPr>
        <p:spPr>
          <a:xfrm>
            <a:off x="5468396" y="1808527"/>
            <a:ext cx="195806" cy="5920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Pil: nedad 44">
            <a:extLst>
              <a:ext uri="{FF2B5EF4-FFF2-40B4-BE49-F238E27FC236}">
                <a16:creationId xmlns:a16="http://schemas.microsoft.com/office/drawing/2014/main" id="{3A33ED35-D7CB-8ADA-8185-0C982294DD9D}"/>
              </a:ext>
            </a:extLst>
          </p:cNvPr>
          <p:cNvSpPr/>
          <p:nvPr/>
        </p:nvSpPr>
        <p:spPr>
          <a:xfrm>
            <a:off x="7474255" y="3117569"/>
            <a:ext cx="195807" cy="5664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Pil: nedad 48">
            <a:extLst>
              <a:ext uri="{FF2B5EF4-FFF2-40B4-BE49-F238E27FC236}">
                <a16:creationId xmlns:a16="http://schemas.microsoft.com/office/drawing/2014/main" id="{33EB8A84-1D92-8375-2B10-E743B79B6F2C}"/>
              </a:ext>
            </a:extLst>
          </p:cNvPr>
          <p:cNvSpPr/>
          <p:nvPr/>
        </p:nvSpPr>
        <p:spPr>
          <a:xfrm rot="5400000">
            <a:off x="8004541" y="2094911"/>
            <a:ext cx="195807" cy="8647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55" name="Pil: nedad 54">
            <a:extLst>
              <a:ext uri="{FF2B5EF4-FFF2-40B4-BE49-F238E27FC236}">
                <a16:creationId xmlns:a16="http://schemas.microsoft.com/office/drawing/2014/main" id="{ACCB242A-4D40-9287-38A8-B1CDE7CBE59E}"/>
              </a:ext>
            </a:extLst>
          </p:cNvPr>
          <p:cNvSpPr/>
          <p:nvPr/>
        </p:nvSpPr>
        <p:spPr>
          <a:xfrm rot="5400000">
            <a:off x="5889897" y="3837628"/>
            <a:ext cx="195807" cy="7142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Pil: nedad 56">
            <a:extLst>
              <a:ext uri="{FF2B5EF4-FFF2-40B4-BE49-F238E27FC236}">
                <a16:creationId xmlns:a16="http://schemas.microsoft.com/office/drawing/2014/main" id="{5CC543D7-00BE-CEE2-7CA5-89C0DBE2C17C}"/>
              </a:ext>
            </a:extLst>
          </p:cNvPr>
          <p:cNvSpPr/>
          <p:nvPr/>
        </p:nvSpPr>
        <p:spPr>
          <a:xfrm>
            <a:off x="4851297" y="3117569"/>
            <a:ext cx="195807" cy="8199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Rektangel: afrundede hjørner 59">
            <a:extLst>
              <a:ext uri="{FF2B5EF4-FFF2-40B4-BE49-F238E27FC236}">
                <a16:creationId xmlns:a16="http://schemas.microsoft.com/office/drawing/2014/main" id="{6876F6F3-B147-C53C-7424-ACE8F8E6C3B1}"/>
              </a:ext>
            </a:extLst>
          </p:cNvPr>
          <p:cNvSpPr/>
          <p:nvPr/>
        </p:nvSpPr>
        <p:spPr>
          <a:xfrm>
            <a:off x="9171497" y="5150499"/>
            <a:ext cx="2515168" cy="705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Andre planer.. </a:t>
            </a:r>
          </a:p>
        </p:txBody>
      </p:sp>
      <p:sp>
        <p:nvSpPr>
          <p:cNvPr id="2" name="Pil: nedad 1">
            <a:extLst>
              <a:ext uri="{FF2B5EF4-FFF2-40B4-BE49-F238E27FC236}">
                <a16:creationId xmlns:a16="http://schemas.microsoft.com/office/drawing/2014/main" id="{C4B8C9FF-584B-668C-023C-53B63D1A96F7}"/>
              </a:ext>
            </a:extLst>
          </p:cNvPr>
          <p:cNvSpPr/>
          <p:nvPr/>
        </p:nvSpPr>
        <p:spPr>
          <a:xfrm>
            <a:off x="6571421" y="1783034"/>
            <a:ext cx="195806" cy="6463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8" name="Gruppe 17">
            <a:extLst>
              <a:ext uri="{FF2B5EF4-FFF2-40B4-BE49-F238E27FC236}">
                <a16:creationId xmlns:a16="http://schemas.microsoft.com/office/drawing/2014/main" id="{9DC3FE14-47B8-35D3-C069-1EA4BF6A9590}"/>
              </a:ext>
            </a:extLst>
          </p:cNvPr>
          <p:cNvGrpSpPr/>
          <p:nvPr/>
        </p:nvGrpSpPr>
        <p:grpSpPr>
          <a:xfrm>
            <a:off x="6498957" y="4363251"/>
            <a:ext cx="2515166" cy="715045"/>
            <a:chOff x="6004858" y="3577760"/>
            <a:chExt cx="2340147" cy="585173"/>
          </a:xfrm>
        </p:grpSpPr>
        <p:sp>
          <p:nvSpPr>
            <p:cNvPr id="9" name="Rektangel: afrundede hjørner 8">
              <a:extLst>
                <a:ext uri="{FF2B5EF4-FFF2-40B4-BE49-F238E27FC236}">
                  <a16:creationId xmlns:a16="http://schemas.microsoft.com/office/drawing/2014/main" id="{81203DC6-1B19-EC6D-BDC7-2368752B5C39}"/>
                </a:ext>
              </a:extLst>
            </p:cNvPr>
            <p:cNvSpPr/>
            <p:nvPr/>
          </p:nvSpPr>
          <p:spPr>
            <a:xfrm>
              <a:off x="6004858" y="3577760"/>
              <a:ext cx="2340147" cy="576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Spildevandsplan</a:t>
              </a:r>
            </a:p>
          </p:txBody>
        </p:sp>
        <p:pic>
          <p:nvPicPr>
            <p:cNvPr id="3" name="Grafik 2" descr="Regn kontur">
              <a:extLst>
                <a:ext uri="{FF2B5EF4-FFF2-40B4-BE49-F238E27FC236}">
                  <a16:creationId xmlns:a16="http://schemas.microsoft.com/office/drawing/2014/main" id="{BF4A5987-993C-5F8F-E9A7-5E3800E0A4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57109" y="3598363"/>
              <a:ext cx="564570" cy="564570"/>
            </a:xfrm>
            <a:prstGeom prst="rect">
              <a:avLst/>
            </a:prstGeom>
          </p:spPr>
        </p:pic>
      </p:grpSp>
      <p:grpSp>
        <p:nvGrpSpPr>
          <p:cNvPr id="20" name="Gruppe 19">
            <a:extLst>
              <a:ext uri="{FF2B5EF4-FFF2-40B4-BE49-F238E27FC236}">
                <a16:creationId xmlns:a16="http://schemas.microsoft.com/office/drawing/2014/main" id="{AAC0F08A-6540-95F0-61D5-7FAD87756B6D}"/>
              </a:ext>
            </a:extLst>
          </p:cNvPr>
          <p:cNvGrpSpPr/>
          <p:nvPr/>
        </p:nvGrpSpPr>
        <p:grpSpPr>
          <a:xfrm>
            <a:off x="9171497" y="4368308"/>
            <a:ext cx="2515168" cy="703835"/>
            <a:chOff x="8722444" y="3603415"/>
            <a:chExt cx="2515168" cy="580164"/>
          </a:xfrm>
        </p:grpSpPr>
        <p:sp>
          <p:nvSpPr>
            <p:cNvPr id="10" name="Rektangel: afrundede hjørner 9">
              <a:extLst>
                <a:ext uri="{FF2B5EF4-FFF2-40B4-BE49-F238E27FC236}">
                  <a16:creationId xmlns:a16="http://schemas.microsoft.com/office/drawing/2014/main" id="{4953D4D5-F93F-2E90-D995-F26B0E0A5E0A}"/>
                </a:ext>
              </a:extLst>
            </p:cNvPr>
            <p:cNvSpPr/>
            <p:nvPr/>
          </p:nvSpPr>
          <p:spPr>
            <a:xfrm>
              <a:off x="8722444" y="3607579"/>
              <a:ext cx="2515168" cy="576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303030"/>
                  </a:solidFill>
                  <a:effectLst/>
                  <a:uLnTx/>
                  <a:uFillTx/>
                  <a:latin typeface="Aptos" panose="020B0004020202020204" pitchFamily="34" charset="0"/>
                  <a:ea typeface="+mn-ea"/>
                  <a:cs typeface="+mn-cs"/>
                </a:rPr>
                <a:t>       Klimatilpasningsplan</a:t>
              </a:r>
            </a:p>
          </p:txBody>
        </p:sp>
        <p:pic>
          <p:nvPicPr>
            <p:cNvPr id="11" name="Grafik 10" descr="Bølgestreg kontur">
              <a:extLst>
                <a:ext uri="{FF2B5EF4-FFF2-40B4-BE49-F238E27FC236}">
                  <a16:creationId xmlns:a16="http://schemas.microsoft.com/office/drawing/2014/main" id="{5EA21D6D-26A3-6BAB-964A-4A83D33F4C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22444" y="3603415"/>
              <a:ext cx="572897" cy="572897"/>
            </a:xfrm>
            <a:prstGeom prst="rect">
              <a:avLst/>
            </a:prstGeom>
          </p:spPr>
        </p:pic>
      </p:grpSp>
      <p:sp>
        <p:nvSpPr>
          <p:cNvPr id="16" name="Ellipse 15">
            <a:extLst>
              <a:ext uri="{FF2B5EF4-FFF2-40B4-BE49-F238E27FC236}">
                <a16:creationId xmlns:a16="http://schemas.microsoft.com/office/drawing/2014/main" id="{8A306EFF-215D-A736-0B5A-8CD0FBAD8FA0}"/>
              </a:ext>
            </a:extLst>
          </p:cNvPr>
          <p:cNvSpPr/>
          <p:nvPr/>
        </p:nvSpPr>
        <p:spPr>
          <a:xfrm>
            <a:off x="1497035" y="3513553"/>
            <a:ext cx="7315391" cy="3129486"/>
          </a:xfrm>
          <a:prstGeom prst="ellipse">
            <a:avLst/>
          </a:prstGeom>
          <a:noFill/>
          <a:ln w="19050">
            <a:solidFill>
              <a:schemeClr val="accent1">
                <a:lumMod val="9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Rektangel 5">
            <a:extLst>
              <a:ext uri="{FF2B5EF4-FFF2-40B4-BE49-F238E27FC236}">
                <a16:creationId xmlns:a16="http://schemas.microsoft.com/office/drawing/2014/main" id="{F61D03EE-635C-689C-0131-B35A13432487}"/>
              </a:ext>
            </a:extLst>
          </p:cNvPr>
          <p:cNvSpPr/>
          <p:nvPr/>
        </p:nvSpPr>
        <p:spPr>
          <a:xfrm>
            <a:off x="2118391" y="5047260"/>
            <a:ext cx="3708098" cy="146236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srgbClr val="2B5A56"/>
                </a:solidFill>
                <a:effectLst/>
                <a:uLnTx/>
                <a:uFillTx/>
                <a:latin typeface="Segoe UI"/>
                <a:ea typeface="+mn-ea"/>
                <a:cs typeface="+mn-cs"/>
              </a:rPr>
              <a:t>     Ikke lovkrav jf. planloven</a:t>
            </a:r>
          </a:p>
        </p:txBody>
      </p:sp>
      <p:sp>
        <p:nvSpPr>
          <p:cNvPr id="23" name="Pil: nedad 22">
            <a:extLst>
              <a:ext uri="{FF2B5EF4-FFF2-40B4-BE49-F238E27FC236}">
                <a16:creationId xmlns:a16="http://schemas.microsoft.com/office/drawing/2014/main" id="{610A15B5-3E0F-5A3E-69EF-5DF9129B7CAD}"/>
              </a:ext>
            </a:extLst>
          </p:cNvPr>
          <p:cNvSpPr/>
          <p:nvPr/>
        </p:nvSpPr>
        <p:spPr>
          <a:xfrm rot="5400000">
            <a:off x="5889897" y="5373765"/>
            <a:ext cx="195807" cy="7142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Ligebenet trekant 47">
            <a:extLst>
              <a:ext uri="{FF2B5EF4-FFF2-40B4-BE49-F238E27FC236}">
                <a16:creationId xmlns:a16="http://schemas.microsoft.com/office/drawing/2014/main" id="{58F95D6E-7A72-7096-7672-DE0D7069D39B}"/>
              </a:ext>
            </a:extLst>
          </p:cNvPr>
          <p:cNvSpPr/>
          <p:nvPr/>
        </p:nvSpPr>
        <p:spPr>
          <a:xfrm rot="7800437">
            <a:off x="1904391" y="5739225"/>
            <a:ext cx="205145" cy="252914"/>
          </a:xfrm>
          <a:prstGeom prst="triangle">
            <a:avLst/>
          </a:prstGeom>
          <a:solidFill>
            <a:schemeClr val="bg1"/>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Ligebenet trekant 49">
            <a:extLst>
              <a:ext uri="{FF2B5EF4-FFF2-40B4-BE49-F238E27FC236}">
                <a16:creationId xmlns:a16="http://schemas.microsoft.com/office/drawing/2014/main" id="{81ABD309-F720-8D32-6B50-059AC7CD9BAD}"/>
              </a:ext>
            </a:extLst>
          </p:cNvPr>
          <p:cNvSpPr/>
          <p:nvPr/>
        </p:nvSpPr>
        <p:spPr>
          <a:xfrm rot="5400000">
            <a:off x="5178614" y="6511913"/>
            <a:ext cx="205145" cy="252914"/>
          </a:xfrm>
          <a:prstGeom prst="triangle">
            <a:avLst/>
          </a:prstGeom>
          <a:solidFill>
            <a:schemeClr val="bg1"/>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Ligebenet trekant 50">
            <a:extLst>
              <a:ext uri="{FF2B5EF4-FFF2-40B4-BE49-F238E27FC236}">
                <a16:creationId xmlns:a16="http://schemas.microsoft.com/office/drawing/2014/main" id="{0888CDB3-BA37-DCAA-C6DF-F760F47626E9}"/>
              </a:ext>
            </a:extLst>
          </p:cNvPr>
          <p:cNvSpPr/>
          <p:nvPr/>
        </p:nvSpPr>
        <p:spPr>
          <a:xfrm rot="3543339">
            <a:off x="8078174" y="5816712"/>
            <a:ext cx="205145" cy="252914"/>
          </a:xfrm>
          <a:prstGeom prst="triangle">
            <a:avLst/>
          </a:prstGeom>
          <a:solidFill>
            <a:schemeClr val="bg1"/>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Ligebenet trekant 58">
            <a:extLst>
              <a:ext uri="{FF2B5EF4-FFF2-40B4-BE49-F238E27FC236}">
                <a16:creationId xmlns:a16="http://schemas.microsoft.com/office/drawing/2014/main" id="{DB6277CE-84FC-D4A7-8654-DF2F1209DFA9}"/>
              </a:ext>
            </a:extLst>
          </p:cNvPr>
          <p:cNvSpPr/>
          <p:nvPr/>
        </p:nvSpPr>
        <p:spPr>
          <a:xfrm rot="13893442">
            <a:off x="1902954" y="4167582"/>
            <a:ext cx="205145" cy="252914"/>
          </a:xfrm>
          <a:prstGeom prst="triangle">
            <a:avLst/>
          </a:prstGeom>
          <a:solidFill>
            <a:schemeClr val="bg1"/>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61" name="Ligebenet trekant 60">
            <a:extLst>
              <a:ext uri="{FF2B5EF4-FFF2-40B4-BE49-F238E27FC236}">
                <a16:creationId xmlns:a16="http://schemas.microsoft.com/office/drawing/2014/main" id="{16E2C39B-8402-8E8F-FC07-1CE457FE83BB}"/>
              </a:ext>
            </a:extLst>
          </p:cNvPr>
          <p:cNvSpPr/>
          <p:nvPr/>
        </p:nvSpPr>
        <p:spPr>
          <a:xfrm rot="16200000">
            <a:off x="5173557" y="3404252"/>
            <a:ext cx="205145" cy="252914"/>
          </a:xfrm>
          <a:prstGeom prst="triangle">
            <a:avLst/>
          </a:prstGeom>
          <a:solidFill>
            <a:schemeClr val="bg1"/>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62" name="Ligebenet trekant 61">
            <a:extLst>
              <a:ext uri="{FF2B5EF4-FFF2-40B4-BE49-F238E27FC236}">
                <a16:creationId xmlns:a16="http://schemas.microsoft.com/office/drawing/2014/main" id="{879B02BF-E5C2-F58B-7F0F-F6280EC355ED}"/>
              </a:ext>
            </a:extLst>
          </p:cNvPr>
          <p:cNvSpPr/>
          <p:nvPr/>
        </p:nvSpPr>
        <p:spPr>
          <a:xfrm rot="18163248">
            <a:off x="7999872" y="4039950"/>
            <a:ext cx="205145" cy="252914"/>
          </a:xfrm>
          <a:prstGeom prst="triangle">
            <a:avLst/>
          </a:prstGeom>
          <a:solidFill>
            <a:schemeClr val="bg1"/>
          </a:solidFill>
          <a:ln>
            <a:solidFill>
              <a:schemeClr val="accent1">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Pladsholder til tekst 1">
            <a:extLst>
              <a:ext uri="{FF2B5EF4-FFF2-40B4-BE49-F238E27FC236}">
                <a16:creationId xmlns:a16="http://schemas.microsoft.com/office/drawing/2014/main" id="{CCFAF821-BF52-3793-D52B-FF1178B52CC4}"/>
              </a:ext>
            </a:extLst>
          </p:cNvPr>
          <p:cNvSpPr txBox="1">
            <a:spLocks/>
          </p:cNvSpPr>
          <p:nvPr/>
        </p:nvSpPr>
        <p:spPr>
          <a:xfrm>
            <a:off x="359999" y="861771"/>
            <a:ext cx="2110335" cy="400264"/>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Segoe UI Black" panose="020B0A02040204020203" pitchFamily="34" charset="0"/>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sz="1600" dirty="0"/>
              <a:t>I relation til planlægning af våde regnvandsbassiner</a:t>
            </a:r>
          </a:p>
        </p:txBody>
      </p:sp>
      <p:sp>
        <p:nvSpPr>
          <p:cNvPr id="22" name="Pladsholder til tekst 3">
            <a:extLst>
              <a:ext uri="{FF2B5EF4-FFF2-40B4-BE49-F238E27FC236}">
                <a16:creationId xmlns:a16="http://schemas.microsoft.com/office/drawing/2014/main" id="{AB3CD6CB-489F-963E-E05A-390B4D6F47A4}"/>
              </a:ext>
            </a:extLst>
          </p:cNvPr>
          <p:cNvSpPr txBox="1">
            <a:spLocks/>
          </p:cNvSpPr>
          <p:nvPr/>
        </p:nvSpPr>
        <p:spPr>
          <a:xfrm>
            <a:off x="360000" y="357789"/>
            <a:ext cx="11448000" cy="648000"/>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1pPr>
            <a:lvl2pPr marL="568800" indent="-2857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2pPr>
            <a:lvl3pPr marL="853200" indent="-2857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3pPr>
            <a:lvl4pPr marL="0" indent="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Segoe UI Black" panose="020B0A02040204020203" pitchFamily="34" charset="0"/>
                <a:cs typeface="Aptos Serif" panose="02020604070405020304" pitchFamily="18" charset="0"/>
              </a:defRPr>
            </a:lvl4pPr>
            <a:lvl5pPr marL="0" indent="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Aptos Serif" panose="02020604070405020304" pitchFamily="18" charset="0"/>
              </a:defRPr>
            </a:lvl5pPr>
            <a:lvl6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da-DK" sz="2200" dirty="0"/>
              <a:t>Planhierarki	</a:t>
            </a:r>
          </a:p>
        </p:txBody>
      </p:sp>
    </p:spTree>
    <p:extLst>
      <p:ext uri="{BB962C8B-B14F-4D97-AF65-F5344CB8AC3E}">
        <p14:creationId xmlns:p14="http://schemas.microsoft.com/office/powerpoint/2010/main" val="313803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45FD-E212-967C-F056-D4F0208E701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9AE8BD-48E0-DF8A-5959-165A21218E4E}"/>
              </a:ext>
            </a:extLst>
          </p:cNvPr>
          <p:cNvSpPr>
            <a:spLocks noGrp="1"/>
          </p:cNvSpPr>
          <p:nvPr>
            <p:ph type="body" sz="quarter" idx="33"/>
          </p:nvPr>
        </p:nvSpPr>
        <p:spPr>
          <a:xfrm>
            <a:off x="358800" y="1203512"/>
            <a:ext cx="5400000" cy="4990075"/>
          </a:xfrm>
        </p:spPr>
        <p:txBody>
          <a:bodyPr>
            <a:normAutofit/>
          </a:bodyPr>
          <a:lstStyle/>
          <a:p>
            <a:pPr>
              <a:buFont typeface="Arial" panose="020B0604020202020204" pitchFamily="34" charset="0"/>
              <a:buChar char="•"/>
            </a:pPr>
            <a:endParaRPr lang="da-DK" dirty="0"/>
          </a:p>
          <a:p>
            <a:pPr>
              <a:buFont typeface="Arial" panose="020B0604020202020204" pitchFamily="34" charset="0"/>
              <a:buChar char="•"/>
            </a:pPr>
            <a:r>
              <a:rPr lang="da-DK" dirty="0"/>
              <a:t>Skal sikre en god tilstand i de danske vandområder i overensstemmelse med EU’s vandrammedirektiv</a:t>
            </a:r>
          </a:p>
          <a:p>
            <a:pPr>
              <a:buFont typeface="Arial" panose="020B0604020202020204" pitchFamily="34" charset="0"/>
              <a:buChar char="•"/>
            </a:pPr>
            <a:endParaRPr lang="da-DK" dirty="0"/>
          </a:p>
          <a:p>
            <a:pPr>
              <a:buFont typeface="Arial" panose="020B0604020202020204" pitchFamily="34" charset="0"/>
              <a:buChar char="•"/>
            </a:pPr>
            <a:r>
              <a:rPr lang="da-DK" dirty="0"/>
              <a:t>Fastlægger miljømål for søer, vandløb, kystvand og grundvand  </a:t>
            </a:r>
            <a:r>
              <a:rPr lang="da-DK" b="1" dirty="0"/>
              <a:t>God økologisk og kemisk tilstand</a:t>
            </a:r>
          </a:p>
          <a:p>
            <a:pPr>
              <a:buFont typeface="Arial" panose="020B0604020202020204" pitchFamily="34" charset="0"/>
              <a:buChar char="•"/>
            </a:pPr>
            <a:endParaRPr lang="da-DK" dirty="0"/>
          </a:p>
          <a:p>
            <a:pPr>
              <a:buFont typeface="Arial" panose="020B0604020202020204" pitchFamily="34" charset="0"/>
              <a:buChar char="•"/>
            </a:pPr>
            <a:r>
              <a:rPr lang="da-DK" dirty="0"/>
              <a:t>Den økologiske og kemiske tilstand for vandområderne er vurderet</a:t>
            </a:r>
          </a:p>
          <a:p>
            <a:pPr>
              <a:buFont typeface="Arial" panose="020B0604020202020204" pitchFamily="34" charset="0"/>
              <a:buChar char="•"/>
            </a:pPr>
            <a:endParaRPr lang="da-DK" dirty="0"/>
          </a:p>
          <a:p>
            <a:pPr>
              <a:buFont typeface="Arial" panose="020B0604020202020204" pitchFamily="34" charset="0"/>
              <a:buChar char="•"/>
            </a:pPr>
            <a:r>
              <a:rPr lang="da-DK" dirty="0"/>
              <a:t>Udledningen af regnvand må ikke:</a:t>
            </a:r>
          </a:p>
          <a:p>
            <a:pPr lvl="1">
              <a:buFont typeface="Arial" panose="020B0604020202020204" pitchFamily="34" charset="0"/>
              <a:buChar char="•"/>
            </a:pPr>
            <a:r>
              <a:rPr lang="da-DK" dirty="0"/>
              <a:t>Forhindre målopfyldelse </a:t>
            </a:r>
          </a:p>
          <a:p>
            <a:pPr lvl="1">
              <a:buFont typeface="Arial" panose="020B0604020202020204" pitchFamily="34" charset="0"/>
              <a:buChar char="•"/>
            </a:pPr>
            <a:r>
              <a:rPr lang="da-DK" dirty="0"/>
              <a:t>Forringe tilstanden i recipienten</a:t>
            </a:r>
          </a:p>
        </p:txBody>
      </p:sp>
      <p:sp>
        <p:nvSpPr>
          <p:cNvPr id="5" name="Text Placeholder 4">
            <a:extLst>
              <a:ext uri="{FF2B5EF4-FFF2-40B4-BE49-F238E27FC236}">
                <a16:creationId xmlns:a16="http://schemas.microsoft.com/office/drawing/2014/main" id="{F1DA2F98-59F7-EB9F-B277-8F89D53EB578}"/>
              </a:ext>
            </a:extLst>
          </p:cNvPr>
          <p:cNvSpPr>
            <a:spLocks noGrp="1"/>
          </p:cNvSpPr>
          <p:nvPr>
            <p:ph type="body" sz="quarter" idx="22"/>
          </p:nvPr>
        </p:nvSpPr>
        <p:spPr>
          <a:xfrm>
            <a:off x="360000" y="360000"/>
            <a:ext cx="5400000" cy="648000"/>
          </a:xfrm>
        </p:spPr>
        <p:txBody>
          <a:bodyPr wrap="square" anchor="t">
            <a:normAutofit/>
          </a:bodyPr>
          <a:lstStyle/>
          <a:p>
            <a:r>
              <a:rPr lang="da-DK" dirty="0"/>
              <a:t>Vandområdeplanerne </a:t>
            </a:r>
          </a:p>
        </p:txBody>
      </p:sp>
      <p:pic>
        <p:nvPicPr>
          <p:cNvPr id="8" name="Pladsholder til indhold 7" descr="Et billede, der indeholder tekst, kort, atlas, skærmbillede&#10;&#10;AI-genereret indhold kan være ukorrekt.">
            <a:hlinkClick r:id="rId3"/>
            <a:extLst>
              <a:ext uri="{FF2B5EF4-FFF2-40B4-BE49-F238E27FC236}">
                <a16:creationId xmlns:a16="http://schemas.microsoft.com/office/drawing/2014/main" id="{E87DBDB3-59C3-BB8F-4358-6CC1BAD986DF}"/>
              </a:ext>
            </a:extLst>
          </p:cNvPr>
          <p:cNvPicPr>
            <a:picLocks noGrp="1" noChangeAspect="1"/>
          </p:cNvPicPr>
          <p:nvPr>
            <p:ph type="pic" sz="quarter" idx="31"/>
          </p:nvPr>
        </p:nvPicPr>
        <p:blipFill>
          <a:blip r:embed="rId4"/>
          <a:srcRect l="145" r="37865"/>
          <a:stretch>
            <a:fillRect/>
          </a:stretch>
        </p:blipFill>
        <p:spPr>
          <a:xfrm>
            <a:off x="6075052" y="10"/>
            <a:ext cx="6116948" cy="6857990"/>
          </a:xfrm>
          <a:prstGeom prst="rect">
            <a:avLst/>
          </a:prstGeom>
          <a:noFill/>
          <a:ln>
            <a:solidFill>
              <a:srgbClr val="5D0912"/>
            </a:solidFill>
          </a:ln>
        </p:spPr>
      </p:pic>
      <p:sp>
        <p:nvSpPr>
          <p:cNvPr id="13" name="Text Placeholder 4">
            <a:extLst>
              <a:ext uri="{FF2B5EF4-FFF2-40B4-BE49-F238E27FC236}">
                <a16:creationId xmlns:a16="http://schemas.microsoft.com/office/drawing/2014/main" id="{57A25EBB-7377-A81A-182E-B85C777F70A7}"/>
              </a:ext>
            </a:extLst>
          </p:cNvPr>
          <p:cNvSpPr>
            <a:spLocks noGrp="1"/>
          </p:cNvSpPr>
          <p:nvPr>
            <p:ph type="body" sz="quarter" idx="15"/>
          </p:nvPr>
        </p:nvSpPr>
        <p:spPr>
          <a:xfrm>
            <a:off x="10753200" y="6339600"/>
            <a:ext cx="1080000" cy="340069"/>
          </a:xfrm>
        </p:spPr>
        <p:txBody>
          <a:bodyPr/>
          <a:lstStyle/>
          <a:p>
            <a:endParaRPr lang="en-US"/>
          </a:p>
        </p:txBody>
      </p:sp>
    </p:spTree>
    <p:extLst>
      <p:ext uri="{BB962C8B-B14F-4D97-AF65-F5344CB8AC3E}">
        <p14:creationId xmlns:p14="http://schemas.microsoft.com/office/powerpoint/2010/main" val="118933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27F2FB5-FF76-DA25-AE97-FDAE432028A9}"/>
              </a:ext>
            </a:extLst>
          </p:cNvPr>
          <p:cNvSpPr>
            <a:spLocks noGrp="1"/>
          </p:cNvSpPr>
          <p:nvPr>
            <p:ph type="body" sz="quarter" idx="18"/>
          </p:nvPr>
        </p:nvSpPr>
        <p:spPr/>
        <p:txBody>
          <a:bodyPr/>
          <a:lstStyle/>
          <a:p>
            <a:endParaRPr lang="da-DK"/>
          </a:p>
        </p:txBody>
      </p:sp>
      <p:sp>
        <p:nvSpPr>
          <p:cNvPr id="4" name="Pladsholder til tekst 3">
            <a:extLst>
              <a:ext uri="{FF2B5EF4-FFF2-40B4-BE49-F238E27FC236}">
                <a16:creationId xmlns:a16="http://schemas.microsoft.com/office/drawing/2014/main" id="{E672274E-0138-33F7-CA5C-E9A033B4B2A7}"/>
              </a:ext>
            </a:extLst>
          </p:cNvPr>
          <p:cNvSpPr>
            <a:spLocks noGrp="1"/>
          </p:cNvSpPr>
          <p:nvPr>
            <p:ph type="body" sz="quarter" idx="22"/>
          </p:nvPr>
        </p:nvSpPr>
        <p:spPr/>
        <p:txBody>
          <a:bodyPr/>
          <a:lstStyle/>
          <a:p>
            <a:r>
              <a:rPr lang="da-DK" dirty="0"/>
              <a:t>Kommuneplanen</a:t>
            </a:r>
          </a:p>
        </p:txBody>
      </p:sp>
      <p:sp>
        <p:nvSpPr>
          <p:cNvPr id="5" name="Pladsholder til indhold 4">
            <a:extLst>
              <a:ext uri="{FF2B5EF4-FFF2-40B4-BE49-F238E27FC236}">
                <a16:creationId xmlns:a16="http://schemas.microsoft.com/office/drawing/2014/main" id="{0FEDF155-D8C7-9838-9BB8-7A8781932920}"/>
              </a:ext>
            </a:extLst>
          </p:cNvPr>
          <p:cNvSpPr>
            <a:spLocks noGrp="1"/>
          </p:cNvSpPr>
          <p:nvPr>
            <p:ph sz="quarter" idx="23"/>
          </p:nvPr>
        </p:nvSpPr>
        <p:spPr>
          <a:xfrm>
            <a:off x="2748236" y="1550590"/>
            <a:ext cx="5400338" cy="4587991"/>
          </a:xfrm>
          <a:ln>
            <a:noFill/>
          </a:ln>
        </p:spPr>
        <p:txBody>
          <a:bodyPr>
            <a:normAutofit fontScale="85000" lnSpcReduction="20000"/>
          </a:bodyPr>
          <a:lstStyle/>
          <a:p>
            <a:pPr marL="0" indent="0"/>
            <a:r>
              <a:rPr lang="da-DK" b="1" i="1" dirty="0"/>
              <a:t>Overordnet ramme</a:t>
            </a:r>
          </a:p>
          <a:p>
            <a:pPr>
              <a:buFont typeface="Arial" panose="020B0604020202020204" pitchFamily="34" charset="0"/>
              <a:buChar char="•"/>
            </a:pPr>
            <a:r>
              <a:rPr lang="da-DK" dirty="0"/>
              <a:t>Lovpligtig plan jf. Planloven</a:t>
            </a:r>
          </a:p>
          <a:p>
            <a:pPr>
              <a:buFont typeface="Arial" panose="020B0604020202020204" pitchFamily="34" charset="0"/>
              <a:buChar char="•"/>
            </a:pPr>
            <a:r>
              <a:rPr lang="da-DK" dirty="0"/>
              <a:t>12-årig, helhedsorienteret strategi for fysik planlægning i kommunen</a:t>
            </a:r>
          </a:p>
          <a:p>
            <a:pPr>
              <a:buFont typeface="Arial" panose="020B0604020202020204" pitchFamily="34" charset="0"/>
              <a:buChar char="•"/>
            </a:pPr>
            <a:endParaRPr lang="da-DK" dirty="0"/>
          </a:p>
          <a:p>
            <a:pPr marL="0" indent="0"/>
            <a:r>
              <a:rPr lang="da-DK" b="1" i="1" dirty="0"/>
              <a:t>Arealanvendelse</a:t>
            </a:r>
          </a:p>
          <a:p>
            <a:pPr>
              <a:buFont typeface="Arial" panose="020B0604020202020204" pitchFamily="34" charset="0"/>
              <a:buChar char="•"/>
            </a:pPr>
            <a:r>
              <a:rPr lang="da-DK" dirty="0"/>
              <a:t>Fastlægger byudviklingsområder</a:t>
            </a:r>
          </a:p>
          <a:p>
            <a:pPr>
              <a:buFont typeface="Arial" panose="020B0604020202020204" pitchFamily="34" charset="0"/>
              <a:buChar char="•"/>
            </a:pPr>
            <a:r>
              <a:rPr lang="da-DK" dirty="0"/>
              <a:t>Udpeget grønne og blå strukturer</a:t>
            </a:r>
          </a:p>
          <a:p>
            <a:pPr>
              <a:buFont typeface="Arial" panose="020B0604020202020204" pitchFamily="34" charset="0"/>
              <a:buChar char="•"/>
            </a:pPr>
            <a:r>
              <a:rPr lang="da-DK" dirty="0"/>
              <a:t>Danner grundlag for lokalplaner</a:t>
            </a:r>
          </a:p>
          <a:p>
            <a:pPr>
              <a:buFont typeface="Arial" panose="020B0604020202020204" pitchFamily="34" charset="0"/>
              <a:buChar char="•"/>
            </a:pPr>
            <a:endParaRPr lang="da-DK" dirty="0"/>
          </a:p>
          <a:p>
            <a:pPr marL="0" indent="0"/>
            <a:r>
              <a:rPr lang="da-DK" b="1" i="1" dirty="0"/>
              <a:t>Retningslinjer for regnvand</a:t>
            </a:r>
          </a:p>
          <a:p>
            <a:pPr>
              <a:buFont typeface="Arial" panose="020B0604020202020204" pitchFamily="34" charset="0"/>
              <a:buChar char="•"/>
            </a:pPr>
            <a:r>
              <a:rPr lang="da-DK" dirty="0"/>
              <a:t>Krav til håndtering af hverdagsregn</a:t>
            </a:r>
          </a:p>
          <a:p>
            <a:pPr>
              <a:buFont typeface="Arial" panose="020B0604020202020204" pitchFamily="34" charset="0"/>
              <a:buChar char="•"/>
            </a:pPr>
            <a:r>
              <a:rPr lang="da-DK" dirty="0"/>
              <a:t>Retningslinjer for klimatilpasning og oversvømmelse</a:t>
            </a:r>
          </a:p>
          <a:p>
            <a:pPr>
              <a:buFont typeface="Arial" panose="020B0604020202020204" pitchFamily="34" charset="0"/>
              <a:buChar char="•"/>
            </a:pPr>
            <a:r>
              <a:rPr lang="da-DK" dirty="0"/>
              <a:t>Kan stille krav til lokal tilbageholdelse af regnvand</a:t>
            </a:r>
          </a:p>
          <a:p>
            <a:pPr>
              <a:buFont typeface="Arial" panose="020B0604020202020204" pitchFamily="34" charset="0"/>
              <a:buChar char="•"/>
            </a:pPr>
            <a:endParaRPr lang="da-DK" dirty="0"/>
          </a:p>
          <a:p>
            <a:pPr marL="0" indent="0"/>
            <a:r>
              <a:rPr lang="da-DK" b="1" i="1" dirty="0"/>
              <a:t>Betydning for regnvandsbassiner</a:t>
            </a:r>
          </a:p>
          <a:p>
            <a:pPr>
              <a:buFont typeface="Arial" panose="020B0604020202020204" pitchFamily="34" charset="0"/>
              <a:buChar char="•"/>
            </a:pPr>
            <a:r>
              <a:rPr lang="da-DK" dirty="0"/>
              <a:t>Kan angive principper for placering og udformning</a:t>
            </a:r>
          </a:p>
          <a:p>
            <a:pPr>
              <a:buFont typeface="Arial" panose="020B0604020202020204" pitchFamily="34" charset="0"/>
              <a:buChar char="•"/>
            </a:pPr>
            <a:r>
              <a:rPr lang="da-DK" dirty="0"/>
              <a:t>Kan fremme </a:t>
            </a:r>
            <a:r>
              <a:rPr lang="da-DK" dirty="0" err="1"/>
              <a:t>rekreativitet</a:t>
            </a:r>
            <a:endParaRPr lang="da-DK" dirty="0"/>
          </a:p>
          <a:p>
            <a:pPr>
              <a:buFont typeface="Arial" panose="020B0604020202020204" pitchFamily="34" charset="0"/>
              <a:buChar char="•"/>
            </a:pPr>
            <a:r>
              <a:rPr lang="da-DK" dirty="0"/>
              <a:t>Stadig flere kommuner kræver vandhåndteringsplaner ved ny byudvikling</a:t>
            </a:r>
          </a:p>
          <a:p>
            <a:pPr>
              <a:buFont typeface="Arial" panose="020B0604020202020204" pitchFamily="34" charset="0"/>
              <a:buChar char="•"/>
            </a:pPr>
            <a:endParaRPr lang="da-DK" dirty="0"/>
          </a:p>
        </p:txBody>
      </p:sp>
      <p:pic>
        <p:nvPicPr>
          <p:cNvPr id="9" name="Pladsholder til indhold 8" descr="Kort til topografi med massiv udfyldning">
            <a:extLst>
              <a:ext uri="{FF2B5EF4-FFF2-40B4-BE49-F238E27FC236}">
                <a16:creationId xmlns:a16="http://schemas.microsoft.com/office/drawing/2014/main" id="{91BE2DE2-3696-5CB7-89F6-19E5340D924D}"/>
              </a:ext>
            </a:extLst>
          </p:cNvPr>
          <p:cNvPicPr>
            <a:picLocks noGrp="1" noChangeAspect="1"/>
          </p:cNvPicPr>
          <p:nvPr>
            <p:ph sz="quarter" idx="24"/>
          </p:nvPr>
        </p:nvPicPr>
        <p:blipFill>
          <a:blip r:embed="rId3">
            <a:extLst>
              <a:ext uri="{96DAC541-7B7A-43D3-8B79-37D633B846F1}">
                <asvg:svgBlip xmlns:asvg="http://schemas.microsoft.com/office/drawing/2016/SVG/main" r:embed="rId4"/>
              </a:ext>
            </a:extLst>
          </a:blip>
          <a:stretch>
            <a:fillRect/>
          </a:stretch>
        </p:blipFill>
        <p:spPr>
          <a:xfrm>
            <a:off x="1096918" y="2623208"/>
            <a:ext cx="914400" cy="914400"/>
          </a:xfrm>
        </p:spPr>
      </p:pic>
      <p:sp>
        <p:nvSpPr>
          <p:cNvPr id="7" name="Pladsholder til tekst 6">
            <a:extLst>
              <a:ext uri="{FF2B5EF4-FFF2-40B4-BE49-F238E27FC236}">
                <a16:creationId xmlns:a16="http://schemas.microsoft.com/office/drawing/2014/main" id="{6DEDECFA-8D9A-6C21-3692-CBB888BA8E8A}"/>
              </a:ext>
            </a:extLst>
          </p:cNvPr>
          <p:cNvSpPr>
            <a:spLocks noGrp="1"/>
          </p:cNvSpPr>
          <p:nvPr>
            <p:ph type="body" sz="quarter" idx="15"/>
          </p:nvPr>
        </p:nvSpPr>
        <p:spPr/>
        <p:txBody>
          <a:bodyPr/>
          <a:lstStyle/>
          <a:p>
            <a:endParaRPr lang="da-DK"/>
          </a:p>
        </p:txBody>
      </p:sp>
      <p:pic>
        <p:nvPicPr>
          <p:cNvPr id="15" name="Grafik 14" descr="Regn med massiv udfyldning">
            <a:extLst>
              <a:ext uri="{FF2B5EF4-FFF2-40B4-BE49-F238E27FC236}">
                <a16:creationId xmlns:a16="http://schemas.microsoft.com/office/drawing/2014/main" id="{D74B6175-7AC8-1B3E-7153-B05AA6E5D6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735" y="5140901"/>
            <a:ext cx="914400" cy="914400"/>
          </a:xfrm>
          <a:prstGeom prst="rect">
            <a:avLst/>
          </a:prstGeom>
        </p:spPr>
      </p:pic>
      <p:pic>
        <p:nvPicPr>
          <p:cNvPr id="17" name="Grafik 16" descr="Linjepil: Lige med massiv udfyldning">
            <a:extLst>
              <a:ext uri="{FF2B5EF4-FFF2-40B4-BE49-F238E27FC236}">
                <a16:creationId xmlns:a16="http://schemas.microsoft.com/office/drawing/2014/main" id="{02B2DF79-53FA-1749-9477-391839CF24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735" y="3767239"/>
            <a:ext cx="914400" cy="914400"/>
          </a:xfrm>
          <a:prstGeom prst="rect">
            <a:avLst/>
          </a:prstGeom>
        </p:spPr>
      </p:pic>
      <p:pic>
        <p:nvPicPr>
          <p:cNvPr id="18" name="Grafik 17" descr="Linjepil: Lige med massiv udfyldning">
            <a:extLst>
              <a:ext uri="{FF2B5EF4-FFF2-40B4-BE49-F238E27FC236}">
                <a16:creationId xmlns:a16="http://schemas.microsoft.com/office/drawing/2014/main" id="{5FA89986-E646-AA76-5F39-FD678B1A31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146735" y="4041559"/>
            <a:ext cx="914400" cy="914400"/>
          </a:xfrm>
          <a:prstGeom prst="rect">
            <a:avLst/>
          </a:prstGeom>
        </p:spPr>
      </p:pic>
      <p:pic>
        <p:nvPicPr>
          <p:cNvPr id="20" name="Billede 19" descr="Et billede, der indeholder Font/skrifttype, Grafik, tekst, grafisk design&#10;&#10;AI-genereret indhold kan være ukorrekt.">
            <a:hlinkClick r:id="rId9"/>
            <a:extLst>
              <a:ext uri="{FF2B5EF4-FFF2-40B4-BE49-F238E27FC236}">
                <a16:creationId xmlns:a16="http://schemas.microsoft.com/office/drawing/2014/main" id="{747CCFA7-710F-907F-CB80-9270C8314164}"/>
              </a:ext>
            </a:extLst>
          </p:cNvPr>
          <p:cNvPicPr>
            <a:picLocks noChangeAspect="1"/>
          </p:cNvPicPr>
          <p:nvPr/>
        </p:nvPicPr>
        <p:blipFill>
          <a:blip r:embed="rId10"/>
          <a:stretch>
            <a:fillRect/>
          </a:stretch>
        </p:blipFill>
        <p:spPr>
          <a:xfrm>
            <a:off x="8469784" y="2158531"/>
            <a:ext cx="3330673" cy="401860"/>
          </a:xfrm>
          <a:prstGeom prst="rect">
            <a:avLst/>
          </a:prstGeom>
        </p:spPr>
      </p:pic>
      <p:pic>
        <p:nvPicPr>
          <p:cNvPr id="22" name="Billede 21" descr="Et billede, der indeholder Font/skrifttype, typografi, tekst, kalligrafi&#10;&#10;AI-genereret indhold kan være ukorrekt.">
            <a:hlinkClick r:id="rId11"/>
            <a:extLst>
              <a:ext uri="{FF2B5EF4-FFF2-40B4-BE49-F238E27FC236}">
                <a16:creationId xmlns:a16="http://schemas.microsoft.com/office/drawing/2014/main" id="{EEFAD728-ECD2-8857-40C9-9CAF9D97184D}"/>
              </a:ext>
            </a:extLst>
          </p:cNvPr>
          <p:cNvPicPr>
            <a:picLocks noChangeAspect="1"/>
          </p:cNvPicPr>
          <p:nvPr/>
        </p:nvPicPr>
        <p:blipFill>
          <a:blip r:embed="rId12"/>
          <a:stretch>
            <a:fillRect/>
          </a:stretch>
        </p:blipFill>
        <p:spPr>
          <a:xfrm>
            <a:off x="7228813" y="2631804"/>
            <a:ext cx="3338216" cy="454842"/>
          </a:xfrm>
          <a:prstGeom prst="rect">
            <a:avLst/>
          </a:prstGeom>
        </p:spPr>
      </p:pic>
      <p:pic>
        <p:nvPicPr>
          <p:cNvPr id="24" name="Billede 23">
            <a:hlinkClick r:id="rId13"/>
            <a:extLst>
              <a:ext uri="{FF2B5EF4-FFF2-40B4-BE49-F238E27FC236}">
                <a16:creationId xmlns:a16="http://schemas.microsoft.com/office/drawing/2014/main" id="{3E1FBC29-9008-9ECD-9917-C9100D9CA053}"/>
              </a:ext>
            </a:extLst>
          </p:cNvPr>
          <p:cNvPicPr>
            <a:picLocks noChangeAspect="1"/>
          </p:cNvPicPr>
          <p:nvPr/>
        </p:nvPicPr>
        <p:blipFill>
          <a:blip r:embed="rId14"/>
          <a:stretch>
            <a:fillRect/>
          </a:stretch>
        </p:blipFill>
        <p:spPr>
          <a:xfrm>
            <a:off x="7228813" y="3173654"/>
            <a:ext cx="3338216" cy="355129"/>
          </a:xfrm>
          <a:prstGeom prst="rect">
            <a:avLst/>
          </a:prstGeom>
        </p:spPr>
      </p:pic>
      <p:pic>
        <p:nvPicPr>
          <p:cNvPr id="26" name="Billede 25" descr="Et billede, der indeholder Font/skrifttype, tekst, Grafik, Elektrisk blå&#10;&#10;AI-genereret indhold kan være ukorrekt.">
            <a:hlinkClick r:id="rId15"/>
            <a:extLst>
              <a:ext uri="{FF2B5EF4-FFF2-40B4-BE49-F238E27FC236}">
                <a16:creationId xmlns:a16="http://schemas.microsoft.com/office/drawing/2014/main" id="{710D1A31-C37E-F9D4-091B-AAC10579D884}"/>
              </a:ext>
            </a:extLst>
          </p:cNvPr>
          <p:cNvPicPr>
            <a:picLocks noChangeAspect="1"/>
          </p:cNvPicPr>
          <p:nvPr/>
        </p:nvPicPr>
        <p:blipFill>
          <a:blip r:embed="rId16"/>
          <a:stretch>
            <a:fillRect/>
          </a:stretch>
        </p:blipFill>
        <p:spPr>
          <a:xfrm>
            <a:off x="8469784" y="3615791"/>
            <a:ext cx="3362216" cy="551531"/>
          </a:xfrm>
          <a:prstGeom prst="rect">
            <a:avLst/>
          </a:prstGeom>
        </p:spPr>
      </p:pic>
      <p:pic>
        <p:nvPicPr>
          <p:cNvPr id="28" name="Billede 27">
            <a:hlinkClick r:id="rId17"/>
            <a:extLst>
              <a:ext uri="{FF2B5EF4-FFF2-40B4-BE49-F238E27FC236}">
                <a16:creationId xmlns:a16="http://schemas.microsoft.com/office/drawing/2014/main" id="{DE135623-0CEA-0322-915A-263491797D8C}"/>
              </a:ext>
            </a:extLst>
          </p:cNvPr>
          <p:cNvPicPr>
            <a:picLocks noChangeAspect="1"/>
          </p:cNvPicPr>
          <p:nvPr/>
        </p:nvPicPr>
        <p:blipFill>
          <a:blip r:embed="rId18"/>
          <a:stretch>
            <a:fillRect/>
          </a:stretch>
        </p:blipFill>
        <p:spPr>
          <a:xfrm>
            <a:off x="7228813" y="4345478"/>
            <a:ext cx="3338216" cy="364434"/>
          </a:xfrm>
          <a:prstGeom prst="rect">
            <a:avLst/>
          </a:prstGeom>
        </p:spPr>
      </p:pic>
      <p:pic>
        <p:nvPicPr>
          <p:cNvPr id="32" name="Billede 31" descr="Et billede, der indeholder Font/skrifttype, typografi, tekst, Grafik&#10;&#10;AI-genereret indhold kan være ukorrekt.">
            <a:hlinkClick r:id="rId19"/>
            <a:extLst>
              <a:ext uri="{FF2B5EF4-FFF2-40B4-BE49-F238E27FC236}">
                <a16:creationId xmlns:a16="http://schemas.microsoft.com/office/drawing/2014/main" id="{2357E4A4-B88D-B5BD-4950-DE8E36B1CE34}"/>
              </a:ext>
            </a:extLst>
          </p:cNvPr>
          <p:cNvPicPr>
            <a:picLocks noChangeAspect="1"/>
          </p:cNvPicPr>
          <p:nvPr/>
        </p:nvPicPr>
        <p:blipFill>
          <a:blip r:embed="rId20"/>
          <a:stretch>
            <a:fillRect/>
          </a:stretch>
        </p:blipFill>
        <p:spPr>
          <a:xfrm>
            <a:off x="8469782" y="4867827"/>
            <a:ext cx="3362217" cy="439583"/>
          </a:xfrm>
          <a:prstGeom prst="rect">
            <a:avLst/>
          </a:prstGeom>
        </p:spPr>
      </p:pic>
      <p:pic>
        <p:nvPicPr>
          <p:cNvPr id="33" name="Grafik 32" descr="Kontrolliste kontur">
            <a:extLst>
              <a:ext uri="{FF2B5EF4-FFF2-40B4-BE49-F238E27FC236}">
                <a16:creationId xmlns:a16="http://schemas.microsoft.com/office/drawing/2014/main" id="{FC574632-7406-1280-DD74-4593E40A772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6734" y="1511951"/>
            <a:ext cx="914400" cy="914400"/>
          </a:xfrm>
          <a:prstGeom prst="rect">
            <a:avLst/>
          </a:prstGeom>
        </p:spPr>
      </p:pic>
    </p:spTree>
    <p:extLst>
      <p:ext uri="{BB962C8B-B14F-4D97-AF65-F5344CB8AC3E}">
        <p14:creationId xmlns:p14="http://schemas.microsoft.com/office/powerpoint/2010/main" val="161324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B5FC746B-3257-3A15-D789-B732489BCB43}"/>
              </a:ext>
            </a:extLst>
          </p:cNvPr>
          <p:cNvSpPr>
            <a:spLocks noGrp="1"/>
          </p:cNvSpPr>
          <p:nvPr>
            <p:ph type="body" sz="quarter" idx="33"/>
          </p:nvPr>
        </p:nvSpPr>
        <p:spPr>
          <a:xfrm>
            <a:off x="1783521" y="1203512"/>
            <a:ext cx="5524907" cy="4990075"/>
          </a:xfrm>
        </p:spPr>
        <p:txBody>
          <a:bodyPr>
            <a:normAutofit/>
          </a:bodyPr>
          <a:lstStyle/>
          <a:p>
            <a:pPr marL="0" indent="0">
              <a:buNone/>
            </a:pPr>
            <a:r>
              <a:rPr lang="da-DK" sz="1100" b="1" i="1" dirty="0"/>
              <a:t>Rammen</a:t>
            </a:r>
          </a:p>
          <a:p>
            <a:pPr>
              <a:buFont typeface="Arial" panose="020B0604020202020204" pitchFamily="34" charset="0"/>
              <a:buChar char="•"/>
            </a:pPr>
            <a:r>
              <a:rPr lang="da-DK" sz="1100" dirty="0"/>
              <a:t>Fastlægger håndtering af regn- og spildevand i kommunen</a:t>
            </a:r>
          </a:p>
          <a:p>
            <a:pPr>
              <a:buFont typeface="Arial" panose="020B0604020202020204" pitchFamily="34" charset="0"/>
              <a:buChar char="•"/>
            </a:pPr>
            <a:r>
              <a:rPr lang="da-DK" sz="1100" dirty="0"/>
              <a:t>Grundlag for forsyningsselskabet og deres investeringer</a:t>
            </a:r>
          </a:p>
          <a:p>
            <a:pPr>
              <a:buFont typeface="Arial" panose="020B0604020202020204" pitchFamily="34" charset="0"/>
              <a:buChar char="•"/>
            </a:pPr>
            <a:endParaRPr lang="da-DK" sz="1100" dirty="0"/>
          </a:p>
          <a:p>
            <a:pPr marL="0" indent="0">
              <a:buNone/>
            </a:pPr>
            <a:r>
              <a:rPr lang="da-DK" sz="1100" b="1" i="1" dirty="0"/>
              <a:t>Serviceniveau og dimensionering</a:t>
            </a:r>
          </a:p>
          <a:p>
            <a:pPr>
              <a:buFont typeface="Arial" panose="020B0604020202020204" pitchFamily="34" charset="0"/>
              <a:buChar char="•"/>
            </a:pPr>
            <a:r>
              <a:rPr lang="da-DK" sz="1100" dirty="0"/>
              <a:t>Definerer serviceniveau for regnvand</a:t>
            </a:r>
          </a:p>
          <a:p>
            <a:pPr>
              <a:buFont typeface="Arial" panose="020B0604020202020204" pitchFamily="34" charset="0"/>
              <a:buChar char="•"/>
            </a:pPr>
            <a:r>
              <a:rPr lang="da-DK" sz="1100" dirty="0"/>
              <a:t>Grundlag for dimensionering af regnvandsbassiner</a:t>
            </a:r>
          </a:p>
          <a:p>
            <a:pPr>
              <a:buFont typeface="Arial" panose="020B0604020202020204" pitchFamily="34" charset="0"/>
              <a:buChar char="•"/>
            </a:pPr>
            <a:r>
              <a:rPr lang="da-DK" sz="1100" dirty="0"/>
              <a:t>Kan fastlægge tekniske krav, beregningsmetoder og klima/sikkerhedsfaktorer</a:t>
            </a:r>
          </a:p>
          <a:p>
            <a:pPr>
              <a:buFont typeface="Arial" panose="020B0604020202020204" pitchFamily="34" charset="0"/>
              <a:buChar char="•"/>
            </a:pPr>
            <a:endParaRPr lang="da-DK" sz="1100" dirty="0"/>
          </a:p>
          <a:p>
            <a:pPr marL="0" indent="0">
              <a:buNone/>
            </a:pPr>
            <a:r>
              <a:rPr lang="da-DK" sz="1100" b="1" i="1" dirty="0"/>
              <a:t>Afløbskoefficienter</a:t>
            </a:r>
          </a:p>
          <a:p>
            <a:pPr>
              <a:buFont typeface="Arial" panose="020B0604020202020204" pitchFamily="34" charset="0"/>
              <a:buChar char="•"/>
            </a:pPr>
            <a:r>
              <a:rPr lang="da-DK" sz="1100" dirty="0"/>
              <a:t>Administrationsgrundlag og forudsætning for dimensionering af afløbssystemet</a:t>
            </a:r>
          </a:p>
          <a:p>
            <a:pPr>
              <a:buFont typeface="Arial" panose="020B0604020202020204" pitchFamily="34" charset="0"/>
              <a:buChar char="•"/>
            </a:pPr>
            <a:r>
              <a:rPr lang="da-DK" sz="1100" dirty="0"/>
              <a:t>Overskridelse medfører risiko for underdimensionering</a:t>
            </a:r>
          </a:p>
          <a:p>
            <a:pPr>
              <a:buFont typeface="Arial" panose="020B0604020202020204" pitchFamily="34" charset="0"/>
              <a:buChar char="•"/>
            </a:pPr>
            <a:endParaRPr lang="da-DK" sz="1100" dirty="0"/>
          </a:p>
          <a:p>
            <a:pPr marL="0" indent="0">
              <a:buNone/>
            </a:pPr>
            <a:r>
              <a:rPr lang="da-DK" sz="1100" b="1" i="1" dirty="0"/>
              <a:t>Placering af bassiner</a:t>
            </a:r>
          </a:p>
          <a:p>
            <a:pPr>
              <a:buFont typeface="Arial" panose="020B0604020202020204" pitchFamily="34" charset="0"/>
              <a:buChar char="•"/>
            </a:pPr>
            <a:r>
              <a:rPr lang="da-DK" sz="1100" dirty="0"/>
              <a:t>Spildevandsplanen kan udpege bassinplaceringer</a:t>
            </a:r>
          </a:p>
          <a:p>
            <a:pPr>
              <a:buFont typeface="Arial" panose="020B0604020202020204" pitchFamily="34" charset="0"/>
              <a:buChar char="•"/>
            </a:pPr>
            <a:r>
              <a:rPr lang="da-DK" sz="1100" dirty="0"/>
              <a:t>Grundlag for ekspropriation og arealreservation</a:t>
            </a:r>
          </a:p>
          <a:p>
            <a:pPr>
              <a:buFont typeface="Arial" panose="020B0604020202020204" pitchFamily="34" charset="0"/>
              <a:buChar char="•"/>
            </a:pPr>
            <a:r>
              <a:rPr lang="da-DK" sz="1100" dirty="0"/>
              <a:t>Placering bør følge terræn</a:t>
            </a:r>
          </a:p>
        </p:txBody>
      </p:sp>
      <p:sp>
        <p:nvSpPr>
          <p:cNvPr id="4" name="Pladsholder til tekst 3">
            <a:extLst>
              <a:ext uri="{FF2B5EF4-FFF2-40B4-BE49-F238E27FC236}">
                <a16:creationId xmlns:a16="http://schemas.microsoft.com/office/drawing/2014/main" id="{C921023A-2EDE-24DE-DE2B-A7FAAFD23C2A}"/>
              </a:ext>
            </a:extLst>
          </p:cNvPr>
          <p:cNvSpPr>
            <a:spLocks noGrp="1"/>
          </p:cNvSpPr>
          <p:nvPr>
            <p:ph type="body" sz="quarter" idx="22"/>
          </p:nvPr>
        </p:nvSpPr>
        <p:spPr>
          <a:xfrm>
            <a:off x="360000" y="360000"/>
            <a:ext cx="5400000" cy="648000"/>
          </a:xfrm>
        </p:spPr>
        <p:txBody>
          <a:bodyPr wrap="square" anchor="t">
            <a:normAutofit/>
          </a:bodyPr>
          <a:lstStyle/>
          <a:p>
            <a:r>
              <a:rPr lang="da-DK" dirty="0"/>
              <a:t>Spildevandsplan</a:t>
            </a:r>
          </a:p>
        </p:txBody>
      </p:sp>
      <p:pic>
        <p:nvPicPr>
          <p:cNvPr id="22" name="Billede 21" descr="Et billede, der indeholder udendørs, græs, sky, plante&#10;&#10;AI-genereret indhold kan være ukorrekt.">
            <a:extLst>
              <a:ext uri="{FF2B5EF4-FFF2-40B4-BE49-F238E27FC236}">
                <a16:creationId xmlns:a16="http://schemas.microsoft.com/office/drawing/2014/main" id="{DF93D0F0-F37E-79E2-F113-B0117DF6BCE4}"/>
              </a:ext>
            </a:extLst>
          </p:cNvPr>
          <p:cNvPicPr>
            <a:picLocks noChangeAspect="1"/>
          </p:cNvPicPr>
          <p:nvPr/>
        </p:nvPicPr>
        <p:blipFill>
          <a:blip r:embed="rId3">
            <a:extLst>
              <a:ext uri="{28A0092B-C50C-407E-A947-70E740481C1C}">
                <a14:useLocalDpi xmlns:a14="http://schemas.microsoft.com/office/drawing/2010/main" val="0"/>
              </a:ext>
            </a:extLst>
          </a:blip>
          <a:srcRect l="18576" r="28016"/>
          <a:stretch>
            <a:fillRect/>
          </a:stretch>
        </p:blipFill>
        <p:spPr>
          <a:xfrm>
            <a:off x="7308429" y="10"/>
            <a:ext cx="4883571" cy="685799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417 w 10000"/>
              <a:gd name="connsiteY0" fmla="*/ 0 h 12017"/>
              <a:gd name="connsiteX1" fmla="*/ 10000 w 10000"/>
              <a:gd name="connsiteY1" fmla="*/ 2017 h 12017"/>
              <a:gd name="connsiteX2" fmla="*/ 10000 w 10000"/>
              <a:gd name="connsiteY2" fmla="*/ 12017 h 12017"/>
              <a:gd name="connsiteX3" fmla="*/ 0 w 10000"/>
              <a:gd name="connsiteY3" fmla="*/ 12017 h 12017"/>
              <a:gd name="connsiteX4" fmla="*/ 4417 w 10000"/>
              <a:gd name="connsiteY4" fmla="*/ 0 h 12017"/>
              <a:gd name="connsiteX0" fmla="*/ 4417 w 10000"/>
              <a:gd name="connsiteY0" fmla="*/ 0 h 12017"/>
              <a:gd name="connsiteX1" fmla="*/ 9993 w 10000"/>
              <a:gd name="connsiteY1" fmla="*/ 20 h 12017"/>
              <a:gd name="connsiteX2" fmla="*/ 10000 w 10000"/>
              <a:gd name="connsiteY2" fmla="*/ 12017 h 12017"/>
              <a:gd name="connsiteX3" fmla="*/ 0 w 10000"/>
              <a:gd name="connsiteY3" fmla="*/ 12017 h 12017"/>
              <a:gd name="connsiteX4" fmla="*/ 4417 w 10000"/>
              <a:gd name="connsiteY4" fmla="*/ 0 h 12017"/>
              <a:gd name="connsiteX0" fmla="*/ 876 w 6459"/>
              <a:gd name="connsiteY0" fmla="*/ 0 h 12017"/>
              <a:gd name="connsiteX1" fmla="*/ 6452 w 6459"/>
              <a:gd name="connsiteY1" fmla="*/ 20 h 12017"/>
              <a:gd name="connsiteX2" fmla="*/ 6459 w 6459"/>
              <a:gd name="connsiteY2" fmla="*/ 12017 h 12017"/>
              <a:gd name="connsiteX3" fmla="*/ 0 w 6459"/>
              <a:gd name="connsiteY3" fmla="*/ 11890 h 12017"/>
              <a:gd name="connsiteX4" fmla="*/ 876 w 6459"/>
              <a:gd name="connsiteY4" fmla="*/ 0 h 12017"/>
              <a:gd name="connsiteX0" fmla="*/ 1477 w 10121"/>
              <a:gd name="connsiteY0" fmla="*/ 0 h 10000"/>
              <a:gd name="connsiteX1" fmla="*/ 10110 w 10121"/>
              <a:gd name="connsiteY1" fmla="*/ 17 h 10000"/>
              <a:gd name="connsiteX2" fmla="*/ 10121 w 10121"/>
              <a:gd name="connsiteY2" fmla="*/ 10000 h 10000"/>
              <a:gd name="connsiteX3" fmla="*/ 0 w 10121"/>
              <a:gd name="connsiteY3" fmla="*/ 10000 h 10000"/>
              <a:gd name="connsiteX4" fmla="*/ 1477 w 10121"/>
              <a:gd name="connsiteY4" fmla="*/ 0 h 10000"/>
              <a:gd name="connsiteX0" fmla="*/ 1477 w 10121"/>
              <a:gd name="connsiteY0" fmla="*/ 10 h 10010"/>
              <a:gd name="connsiteX1" fmla="*/ 10121 w 10121"/>
              <a:gd name="connsiteY1" fmla="*/ 0 h 10010"/>
              <a:gd name="connsiteX2" fmla="*/ 10121 w 10121"/>
              <a:gd name="connsiteY2" fmla="*/ 10010 h 10010"/>
              <a:gd name="connsiteX3" fmla="*/ 0 w 10121"/>
              <a:gd name="connsiteY3" fmla="*/ 10010 h 10010"/>
              <a:gd name="connsiteX4" fmla="*/ 1477 w 10121"/>
              <a:gd name="connsiteY4" fmla="*/ 10 h 10010"/>
              <a:gd name="connsiteX0" fmla="*/ 1521 w 10121"/>
              <a:gd name="connsiteY0" fmla="*/ 0 h 10013"/>
              <a:gd name="connsiteX1" fmla="*/ 10121 w 10121"/>
              <a:gd name="connsiteY1" fmla="*/ 3 h 10013"/>
              <a:gd name="connsiteX2" fmla="*/ 10121 w 10121"/>
              <a:gd name="connsiteY2" fmla="*/ 10013 h 10013"/>
              <a:gd name="connsiteX3" fmla="*/ 0 w 10121"/>
              <a:gd name="connsiteY3" fmla="*/ 10013 h 10013"/>
              <a:gd name="connsiteX4" fmla="*/ 1521 w 10121"/>
              <a:gd name="connsiteY4" fmla="*/ 0 h 10013"/>
              <a:gd name="connsiteX0" fmla="*/ 0 w 13817"/>
              <a:gd name="connsiteY0" fmla="*/ 4 h 10010"/>
              <a:gd name="connsiteX1" fmla="*/ 13817 w 13817"/>
              <a:gd name="connsiteY1" fmla="*/ 0 h 10010"/>
              <a:gd name="connsiteX2" fmla="*/ 13817 w 13817"/>
              <a:gd name="connsiteY2" fmla="*/ 10010 h 10010"/>
              <a:gd name="connsiteX3" fmla="*/ 3696 w 13817"/>
              <a:gd name="connsiteY3" fmla="*/ 10010 h 10010"/>
              <a:gd name="connsiteX4" fmla="*/ 0 w 13817"/>
              <a:gd name="connsiteY4" fmla="*/ 4 h 10010"/>
              <a:gd name="connsiteX0" fmla="*/ 1014 w 14831"/>
              <a:gd name="connsiteY0" fmla="*/ 4 h 10010"/>
              <a:gd name="connsiteX1" fmla="*/ 14831 w 14831"/>
              <a:gd name="connsiteY1" fmla="*/ 0 h 10010"/>
              <a:gd name="connsiteX2" fmla="*/ 14831 w 14831"/>
              <a:gd name="connsiteY2" fmla="*/ 10010 h 10010"/>
              <a:gd name="connsiteX3" fmla="*/ 0 w 14831"/>
              <a:gd name="connsiteY3" fmla="*/ 10010 h 10010"/>
              <a:gd name="connsiteX4" fmla="*/ 1014 w 14831"/>
              <a:gd name="connsiteY4" fmla="*/ 4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 h="10010">
                <a:moveTo>
                  <a:pt x="1014" y="4"/>
                </a:moveTo>
                <a:lnTo>
                  <a:pt x="14831" y="0"/>
                </a:lnTo>
                <a:cubicBezTo>
                  <a:pt x="14834" y="3327"/>
                  <a:pt x="14828" y="6682"/>
                  <a:pt x="14831" y="10010"/>
                </a:cubicBezTo>
                <a:lnTo>
                  <a:pt x="0" y="10010"/>
                </a:lnTo>
                <a:lnTo>
                  <a:pt x="1014" y="4"/>
                </a:lnTo>
                <a:close/>
              </a:path>
            </a:pathLst>
          </a:custGeom>
          <a:noFill/>
        </p:spPr>
      </p:pic>
      <p:sp>
        <p:nvSpPr>
          <p:cNvPr id="27" name="Text Placeholder 4">
            <a:extLst>
              <a:ext uri="{FF2B5EF4-FFF2-40B4-BE49-F238E27FC236}">
                <a16:creationId xmlns:a16="http://schemas.microsoft.com/office/drawing/2014/main" id="{09770AC4-1291-926C-518F-440D2C3BFBC7}"/>
              </a:ext>
            </a:extLst>
          </p:cNvPr>
          <p:cNvSpPr>
            <a:spLocks noGrp="1"/>
          </p:cNvSpPr>
          <p:nvPr>
            <p:ph type="body" sz="quarter" idx="15"/>
          </p:nvPr>
        </p:nvSpPr>
        <p:spPr>
          <a:xfrm>
            <a:off x="10753200" y="6339600"/>
            <a:ext cx="1080000" cy="340069"/>
          </a:xfrm>
        </p:spPr>
        <p:txBody>
          <a:bodyPr/>
          <a:lstStyle/>
          <a:p>
            <a:endParaRPr lang="en-US"/>
          </a:p>
        </p:txBody>
      </p:sp>
      <p:pic>
        <p:nvPicPr>
          <p:cNvPr id="23" name="Grafik 22" descr="Regnscene med massiv udfyldning">
            <a:extLst>
              <a:ext uri="{FF2B5EF4-FFF2-40B4-BE49-F238E27FC236}">
                <a16:creationId xmlns:a16="http://schemas.microsoft.com/office/drawing/2014/main" id="{932E382E-2916-C9FE-B6CD-A9BDFFF069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050" y="3698549"/>
            <a:ext cx="935551" cy="914400"/>
          </a:xfrm>
          <a:prstGeom prst="rect">
            <a:avLst/>
          </a:prstGeom>
        </p:spPr>
      </p:pic>
      <p:pic>
        <p:nvPicPr>
          <p:cNvPr id="24" name="Grafik 23" descr="Højrepegende baghåndsindeks med massiv udfyldning">
            <a:extLst>
              <a:ext uri="{FF2B5EF4-FFF2-40B4-BE49-F238E27FC236}">
                <a16:creationId xmlns:a16="http://schemas.microsoft.com/office/drawing/2014/main" id="{AD58440F-8261-15DE-B30A-C4981AEA42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050" y="4873593"/>
            <a:ext cx="935551" cy="914400"/>
          </a:xfrm>
          <a:prstGeom prst="rect">
            <a:avLst/>
          </a:prstGeom>
        </p:spPr>
      </p:pic>
      <p:pic>
        <p:nvPicPr>
          <p:cNvPr id="25" name="Grafik 24" descr="Lineal med massiv udfyldning">
            <a:extLst>
              <a:ext uri="{FF2B5EF4-FFF2-40B4-BE49-F238E27FC236}">
                <a16:creationId xmlns:a16="http://schemas.microsoft.com/office/drawing/2014/main" id="{698A6A58-B0EC-5C97-D490-73776AFFF9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8051" y="2313265"/>
            <a:ext cx="935551" cy="914400"/>
          </a:xfrm>
          <a:prstGeom prst="rect">
            <a:avLst/>
          </a:prstGeom>
        </p:spPr>
      </p:pic>
      <p:pic>
        <p:nvPicPr>
          <p:cNvPr id="29" name="Grafik 28" descr="Kontrolliste kontur">
            <a:extLst>
              <a:ext uri="{FF2B5EF4-FFF2-40B4-BE49-F238E27FC236}">
                <a16:creationId xmlns:a16="http://schemas.microsoft.com/office/drawing/2014/main" id="{20EB64B8-F16E-302E-A570-B9BC05F441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107" y="1203432"/>
            <a:ext cx="914400" cy="914400"/>
          </a:xfrm>
          <a:prstGeom prst="rect">
            <a:avLst/>
          </a:prstGeom>
        </p:spPr>
      </p:pic>
    </p:spTree>
    <p:extLst>
      <p:ext uri="{BB962C8B-B14F-4D97-AF65-F5344CB8AC3E}">
        <p14:creationId xmlns:p14="http://schemas.microsoft.com/office/powerpoint/2010/main" val="30820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bygning, udendørs, sky, Luftfotografering&#10;&#10;AI-genereret indhold kan være ukorrekt.">
            <a:extLst>
              <a:ext uri="{FF2B5EF4-FFF2-40B4-BE49-F238E27FC236}">
                <a16:creationId xmlns:a16="http://schemas.microsoft.com/office/drawing/2014/main" id="{B27A3B42-C360-F794-2050-0BDD5BC98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252" y="3384242"/>
            <a:ext cx="4663748" cy="3295427"/>
          </a:xfrm>
          <a:prstGeom prst="rect">
            <a:avLst/>
          </a:prstGeom>
        </p:spPr>
      </p:pic>
      <p:sp>
        <p:nvSpPr>
          <p:cNvPr id="4" name="Pladsholder til tekst 3">
            <a:extLst>
              <a:ext uri="{FF2B5EF4-FFF2-40B4-BE49-F238E27FC236}">
                <a16:creationId xmlns:a16="http://schemas.microsoft.com/office/drawing/2014/main" id="{2A5D7310-09E5-5BAE-9893-484CC1F7FAEC}"/>
              </a:ext>
            </a:extLst>
          </p:cNvPr>
          <p:cNvSpPr>
            <a:spLocks noGrp="1"/>
          </p:cNvSpPr>
          <p:nvPr>
            <p:ph type="body" sz="quarter" idx="22"/>
          </p:nvPr>
        </p:nvSpPr>
        <p:spPr/>
        <p:txBody>
          <a:bodyPr/>
          <a:lstStyle/>
          <a:p>
            <a:r>
              <a:rPr lang="da-DK" dirty="0"/>
              <a:t>Lokalplan</a:t>
            </a:r>
          </a:p>
        </p:txBody>
      </p:sp>
      <p:sp>
        <p:nvSpPr>
          <p:cNvPr id="5" name="Pladsholder til indhold 4">
            <a:extLst>
              <a:ext uri="{FF2B5EF4-FFF2-40B4-BE49-F238E27FC236}">
                <a16:creationId xmlns:a16="http://schemas.microsoft.com/office/drawing/2014/main" id="{7E0BBEE3-F378-4844-9222-25712EB88A28}"/>
              </a:ext>
            </a:extLst>
          </p:cNvPr>
          <p:cNvSpPr>
            <a:spLocks noGrp="1"/>
          </p:cNvSpPr>
          <p:nvPr>
            <p:ph sz="quarter" idx="23"/>
          </p:nvPr>
        </p:nvSpPr>
        <p:spPr>
          <a:xfrm>
            <a:off x="1767915" y="1550590"/>
            <a:ext cx="5400338" cy="4587991"/>
          </a:xfrm>
          <a:ln>
            <a:noFill/>
          </a:ln>
        </p:spPr>
        <p:txBody>
          <a:bodyPr>
            <a:normAutofit fontScale="85000" lnSpcReduction="20000"/>
          </a:bodyPr>
          <a:lstStyle/>
          <a:p>
            <a:pPr marL="0" indent="0"/>
            <a:r>
              <a:rPr lang="da-DK" b="1" i="1" dirty="0"/>
              <a:t>Juridisk bindende plan</a:t>
            </a:r>
          </a:p>
          <a:p>
            <a:pPr>
              <a:buFont typeface="Arial" panose="020B0604020202020204" pitchFamily="34" charset="0"/>
              <a:buChar char="•"/>
            </a:pPr>
            <a:r>
              <a:rPr lang="da-DK" dirty="0"/>
              <a:t>Fastlægger konkrete rammer for et område</a:t>
            </a:r>
          </a:p>
          <a:p>
            <a:pPr>
              <a:buFont typeface="Arial" panose="020B0604020202020204" pitchFamily="34" charset="0"/>
              <a:buChar char="•"/>
            </a:pPr>
            <a:r>
              <a:rPr lang="da-DK" dirty="0"/>
              <a:t>Bestemmer bebyggelse, tekniske anlæg og grønne områder </a:t>
            </a:r>
          </a:p>
          <a:p>
            <a:pPr>
              <a:buFont typeface="Arial" panose="020B0604020202020204" pitchFamily="34" charset="0"/>
              <a:buChar char="•"/>
            </a:pPr>
            <a:r>
              <a:rPr lang="da-DK" dirty="0"/>
              <a:t>Skal være i overensstemmelse med overordnede planer</a:t>
            </a:r>
          </a:p>
          <a:p>
            <a:pPr>
              <a:buFont typeface="Arial" panose="020B0604020202020204" pitchFamily="34" charset="0"/>
              <a:buChar char="•"/>
            </a:pPr>
            <a:endParaRPr lang="da-DK" dirty="0"/>
          </a:p>
          <a:p>
            <a:pPr marL="0" indent="0"/>
            <a:r>
              <a:rPr lang="da-DK" b="1" i="1" dirty="0"/>
              <a:t>Betydning for regnvandsbassiner</a:t>
            </a:r>
          </a:p>
          <a:p>
            <a:pPr>
              <a:buFont typeface="Arial" panose="020B0604020202020204" pitchFamily="34" charset="0"/>
              <a:buChar char="•"/>
            </a:pPr>
            <a:r>
              <a:rPr lang="da-DK" dirty="0"/>
              <a:t>Kan fastlægge placering, udtrækning og udformning</a:t>
            </a:r>
          </a:p>
          <a:p>
            <a:pPr>
              <a:buFont typeface="Arial" panose="020B0604020202020204" pitchFamily="34" charset="0"/>
              <a:buChar char="•"/>
            </a:pPr>
            <a:r>
              <a:rPr lang="da-DK" dirty="0"/>
              <a:t>Kan stille krav til skråninger, beplantning, </a:t>
            </a:r>
            <a:r>
              <a:rPr lang="da-DK" dirty="0" err="1"/>
              <a:t>rekreativitet</a:t>
            </a:r>
            <a:r>
              <a:rPr lang="da-DK" dirty="0"/>
              <a:t> mv. </a:t>
            </a:r>
          </a:p>
          <a:p>
            <a:pPr marL="0" indent="0"/>
            <a:endParaRPr lang="da-DK" dirty="0"/>
          </a:p>
          <a:p>
            <a:pPr marL="0" indent="0"/>
            <a:r>
              <a:rPr lang="da-DK" b="1" i="1" dirty="0"/>
              <a:t>Tekniske og miljømæssige krav</a:t>
            </a:r>
          </a:p>
          <a:p>
            <a:pPr>
              <a:buFont typeface="Arial" panose="020B0604020202020204" pitchFamily="34" charset="0"/>
              <a:buChar char="•"/>
            </a:pPr>
            <a:r>
              <a:rPr lang="da-DK" dirty="0"/>
              <a:t>Recipientens hydraulisk kapacitet </a:t>
            </a:r>
            <a:r>
              <a:rPr lang="da-DK" dirty="0">
                <a:sym typeface="Wingdings" panose="05000000000000000000" pitchFamily="2" charset="2"/>
              </a:rPr>
              <a:t> Afløbstal</a:t>
            </a:r>
            <a:endParaRPr lang="da-DK" dirty="0"/>
          </a:p>
          <a:p>
            <a:pPr>
              <a:buFont typeface="Arial" panose="020B0604020202020204" pitchFamily="34" charset="0"/>
              <a:buChar char="•"/>
            </a:pPr>
            <a:r>
              <a:rPr lang="da-DK" dirty="0"/>
              <a:t>Regulering af materialevalg for at reducere forurening</a:t>
            </a:r>
          </a:p>
          <a:p>
            <a:pPr>
              <a:buFont typeface="Arial" panose="020B0604020202020204" pitchFamily="34" charset="0"/>
              <a:buChar char="•"/>
            </a:pPr>
            <a:r>
              <a:rPr lang="da-DK" dirty="0"/>
              <a:t>Øget fokus på opnåelse af udledningstilladelse</a:t>
            </a:r>
          </a:p>
          <a:p>
            <a:pPr>
              <a:buFont typeface="Arial" panose="020B0604020202020204" pitchFamily="34" charset="0"/>
              <a:buChar char="•"/>
            </a:pPr>
            <a:endParaRPr lang="da-DK" dirty="0"/>
          </a:p>
          <a:p>
            <a:pPr marL="0" indent="0"/>
            <a:r>
              <a:rPr lang="da-DK" b="1" i="1" dirty="0"/>
              <a:t>Væsentlige opmærksomhedspunkter</a:t>
            </a:r>
          </a:p>
          <a:p>
            <a:pPr>
              <a:buFont typeface="Arial" panose="020B0604020202020204" pitchFamily="34" charset="0"/>
              <a:buChar char="•"/>
            </a:pPr>
            <a:r>
              <a:rPr lang="da-DK" dirty="0"/>
              <a:t>Arealreservation skal ske på et konkret grundlag</a:t>
            </a:r>
          </a:p>
          <a:p>
            <a:pPr>
              <a:buFont typeface="Arial" panose="020B0604020202020204" pitchFamily="34" charset="0"/>
              <a:buChar char="•"/>
            </a:pPr>
            <a:r>
              <a:rPr lang="da-DK" dirty="0"/>
              <a:t>Tidlig recipientvurdering – hydraulisk og kemisk – Dialog med myndighed!</a:t>
            </a:r>
          </a:p>
          <a:p>
            <a:pPr>
              <a:buFont typeface="Arial" panose="020B0604020202020204" pitchFamily="34" charset="0"/>
              <a:buChar char="•"/>
            </a:pPr>
            <a:r>
              <a:rPr lang="da-DK" dirty="0"/>
              <a:t>Strammere krav til hydraulik og vandkvalitet giver større bassiner</a:t>
            </a:r>
          </a:p>
          <a:p>
            <a:endParaRPr lang="da-DK" dirty="0"/>
          </a:p>
        </p:txBody>
      </p:sp>
      <p:sp>
        <p:nvSpPr>
          <p:cNvPr id="7" name="Pladsholder til tekst 6">
            <a:extLst>
              <a:ext uri="{FF2B5EF4-FFF2-40B4-BE49-F238E27FC236}">
                <a16:creationId xmlns:a16="http://schemas.microsoft.com/office/drawing/2014/main" id="{F2A5470A-D11A-C903-EEF4-2244A58E819D}"/>
              </a:ext>
            </a:extLst>
          </p:cNvPr>
          <p:cNvSpPr>
            <a:spLocks noGrp="1"/>
          </p:cNvSpPr>
          <p:nvPr>
            <p:ph type="body" sz="quarter" idx="15"/>
          </p:nvPr>
        </p:nvSpPr>
        <p:spPr/>
        <p:txBody>
          <a:bodyPr/>
          <a:lstStyle/>
          <a:p>
            <a:endParaRPr lang="da-DK"/>
          </a:p>
        </p:txBody>
      </p:sp>
      <p:pic>
        <p:nvPicPr>
          <p:cNvPr id="15" name="Billede 14" descr="Et billede, der indeholder kort, Luftfotografering, Fugleperspektiv, Byplanlægning&#10;&#10;AI-genereret indhold kan være ukorrekt.">
            <a:extLst>
              <a:ext uri="{FF2B5EF4-FFF2-40B4-BE49-F238E27FC236}">
                <a16:creationId xmlns:a16="http://schemas.microsoft.com/office/drawing/2014/main" id="{C35D6AB8-1D58-0B10-13AF-86E7DC42B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253" y="47876"/>
            <a:ext cx="4663747" cy="3093929"/>
          </a:xfrm>
          <a:prstGeom prst="rect">
            <a:avLst/>
          </a:prstGeom>
        </p:spPr>
      </p:pic>
      <p:sp>
        <p:nvSpPr>
          <p:cNvPr id="16" name="Tekstfelt 15">
            <a:extLst>
              <a:ext uri="{FF2B5EF4-FFF2-40B4-BE49-F238E27FC236}">
                <a16:creationId xmlns:a16="http://schemas.microsoft.com/office/drawing/2014/main" id="{19CCA279-8FDA-DBC1-6FE0-84497D6E0657}"/>
              </a:ext>
            </a:extLst>
          </p:cNvPr>
          <p:cNvSpPr txBox="1"/>
          <p:nvPr/>
        </p:nvSpPr>
        <p:spPr>
          <a:xfrm>
            <a:off x="7636152" y="6464225"/>
            <a:ext cx="1689463" cy="215444"/>
          </a:xfrm>
          <a:prstGeom prst="rect">
            <a:avLst/>
          </a:prstGeom>
          <a:noFill/>
        </p:spPr>
        <p:txBody>
          <a:bodyPr wrap="square" rtlCol="0">
            <a:spAutoFit/>
          </a:bodyPr>
          <a:lstStyle/>
          <a:p>
            <a:r>
              <a:rPr lang="da-DK" sz="800" dirty="0">
                <a:solidFill>
                  <a:schemeClr val="bg1"/>
                </a:solidFill>
              </a:rPr>
              <a:t>Fotos: NIRAS</a:t>
            </a:r>
          </a:p>
        </p:txBody>
      </p:sp>
      <p:pic>
        <p:nvPicPr>
          <p:cNvPr id="18" name="Grafik 17" descr="Tovknude med massiv udfyldning">
            <a:extLst>
              <a:ext uri="{FF2B5EF4-FFF2-40B4-BE49-F238E27FC236}">
                <a16:creationId xmlns:a16="http://schemas.microsoft.com/office/drawing/2014/main" id="{B5019308-490B-D6D2-DB5D-5A3C82389A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758" y="1550590"/>
            <a:ext cx="914400" cy="914400"/>
          </a:xfrm>
          <a:prstGeom prst="rect">
            <a:avLst/>
          </a:prstGeom>
        </p:spPr>
      </p:pic>
      <p:pic>
        <p:nvPicPr>
          <p:cNvPr id="19" name="Grafik 18" descr="Regn med massiv udfyldning">
            <a:extLst>
              <a:ext uri="{FF2B5EF4-FFF2-40B4-BE49-F238E27FC236}">
                <a16:creationId xmlns:a16="http://schemas.microsoft.com/office/drawing/2014/main" id="{386F4332-0790-FA7C-E368-FCA63C816D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3021" y="2684605"/>
            <a:ext cx="914400" cy="914400"/>
          </a:xfrm>
          <a:prstGeom prst="rect">
            <a:avLst/>
          </a:prstGeom>
        </p:spPr>
      </p:pic>
      <p:pic>
        <p:nvPicPr>
          <p:cNvPr id="21" name="Grafik 20" descr="Åben hånd med plante med massiv udfyldning">
            <a:extLst>
              <a:ext uri="{FF2B5EF4-FFF2-40B4-BE49-F238E27FC236}">
                <a16:creationId xmlns:a16="http://schemas.microsoft.com/office/drawing/2014/main" id="{EA163807-1023-853A-6C91-36C282DFC0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758" y="3844585"/>
            <a:ext cx="914400" cy="914400"/>
          </a:xfrm>
          <a:prstGeom prst="rect">
            <a:avLst/>
          </a:prstGeom>
        </p:spPr>
      </p:pic>
      <p:pic>
        <p:nvPicPr>
          <p:cNvPr id="23" name="Grafik 22" descr="Øjne med massiv udfyldning">
            <a:extLst>
              <a:ext uri="{FF2B5EF4-FFF2-40B4-BE49-F238E27FC236}">
                <a16:creationId xmlns:a16="http://schemas.microsoft.com/office/drawing/2014/main" id="{8A28DF4A-047F-C36A-E420-6B12B1A659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6758" y="5224180"/>
            <a:ext cx="914400" cy="914400"/>
          </a:xfrm>
          <a:prstGeom prst="rect">
            <a:avLst/>
          </a:prstGeom>
        </p:spPr>
      </p:pic>
    </p:spTree>
    <p:extLst>
      <p:ext uri="{BB962C8B-B14F-4D97-AF65-F5344CB8AC3E}">
        <p14:creationId xmlns:p14="http://schemas.microsoft.com/office/powerpoint/2010/main" val="1809414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RAS heritage">
  <a:themeElements>
    <a:clrScheme name="Custom 2">
      <a:dk1>
        <a:srgbClr val="202020"/>
      </a:dk1>
      <a:lt1>
        <a:srgbClr val="FFFFFF"/>
      </a:lt1>
      <a:dk2>
        <a:srgbClr val="38050A"/>
      </a:dk2>
      <a:lt2>
        <a:srgbClr val="F2E2D5"/>
      </a:lt2>
      <a:accent1>
        <a:srgbClr val="BA1223"/>
      </a:accent1>
      <a:accent2>
        <a:srgbClr val="950E1C"/>
      </a:accent2>
      <a:accent3>
        <a:srgbClr val="820D19"/>
      </a:accent3>
      <a:accent4>
        <a:srgbClr val="700B15"/>
      </a:accent4>
      <a:accent5>
        <a:srgbClr val="5D0912"/>
      </a:accent5>
      <a:accent6>
        <a:srgbClr val="DDDDDD"/>
      </a:accent6>
      <a:hlink>
        <a:srgbClr val="132ABA"/>
      </a:hlink>
      <a:folHlink>
        <a:srgbClr val="12CFDB"/>
      </a:folHlink>
    </a:clrScheme>
    <a:fontScheme name="NIRAS Theme Fonts">
      <a:majorFont>
        <a:latin typeface="Aptos Serif"/>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wrap="none"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IRAS Heritage.potx" id="{6E19072A-D97D-45C3-8551-DFC0BFD239C3}" vid="{EE4092EE-2CBF-4E69-A56B-3671258B8E5F}"/>
    </a:ext>
  </a:extLst>
</a:theme>
</file>

<file path=ppt/theme/theme2.xml><?xml version="1.0" encoding="utf-8"?>
<a:theme xmlns:a="http://schemas.openxmlformats.org/drawingml/2006/main" name="ny_LIFE">
  <a:themeElements>
    <a:clrScheme name="LIFE">
      <a:dk1>
        <a:srgbClr val="303030"/>
      </a:dk1>
      <a:lt1>
        <a:srgbClr val="FFFFFF"/>
      </a:lt1>
      <a:dk2>
        <a:srgbClr val="1D4542"/>
      </a:dk2>
      <a:lt2>
        <a:srgbClr val="EBF1F0"/>
      </a:lt2>
      <a:accent1>
        <a:srgbClr val="C4D5D3"/>
      </a:accent1>
      <a:accent2>
        <a:srgbClr val="86A9A6"/>
      </a:accent2>
      <a:accent3>
        <a:srgbClr val="5E8D89"/>
      </a:accent3>
      <a:accent4>
        <a:srgbClr val="36706B"/>
      </a:accent4>
      <a:accent5>
        <a:srgbClr val="2B5A56"/>
      </a:accent5>
      <a:accent6>
        <a:srgbClr val="5EC1A0"/>
      </a:accent6>
      <a:hlink>
        <a:srgbClr val="1B10F8"/>
      </a:hlink>
      <a:folHlink>
        <a:srgbClr val="800080"/>
      </a:folHlink>
    </a:clrScheme>
    <a:fontScheme name="NIRAS Theme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_LIFE" id="{82F8C7D7-024A-44D0-B6E8-426F10A662A8}" vid="{419689D7-DA9E-4FDA-8E24-A71995E08B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9035d1d-02ea-4123-a16b-00762f348a40">
      <Value>20</Value>
    </TaxCatchAll>
    <lcf76f155ced4ddcb4097134ff3c332f xmlns="e7a3f5df-7401-42f0-84af-6905b1657b6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859EEB84668E4997A254456C62F098" ma:contentTypeVersion="17" ma:contentTypeDescription="Create a new document." ma:contentTypeScope="" ma:versionID="1b63748aa1b61e667bb801d5e066a4c8">
  <xsd:schema xmlns:xsd="http://www.w3.org/2001/XMLSchema" xmlns:xs="http://www.w3.org/2001/XMLSchema" xmlns:p="http://schemas.microsoft.com/office/2006/metadata/properties" xmlns:ns2="e7a3f5df-7401-42f0-84af-6905b1657b61" xmlns:ns3="f9035d1d-02ea-4123-a16b-00762f348a40" targetNamespace="http://schemas.microsoft.com/office/2006/metadata/properties" ma:root="true" ma:fieldsID="93ea77b09f9ddd6f6ee74c349cc4f63f" ns2:_="" ns3:_="">
    <xsd:import namespace="e7a3f5df-7401-42f0-84af-6905b1657b61"/>
    <xsd:import namespace="f9035d1d-02ea-4123-a16b-00762f348a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3f5df-7401-42f0-84af-6905b1657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568548-9f5a-4e35-9c17-968ba1d5fe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035d1d-02ea-4123-a16b-00762f348a4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39c91e0-08ca-4c70-b451-8790e4834f82}" ma:internalName="TaxCatchAll" ma:showField="CatchAllData" ma:web="f9035d1d-02ea-4123-a16b-00762f348a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Project Document" ma:contentTypeID="0x010100DCD90FCC66DA8F4C882C689D6817D41B0088FFA625461F704C89928549D0BB7A94" ma:contentTypeVersion="23" ma:contentTypeDescription="Create a new document." ma:contentTypeScope="" ma:versionID="cf095e05224155bba04cd135de0a02f9">
  <xsd:schema xmlns:xsd="http://www.w3.org/2001/XMLSchema" xmlns:xs="http://www.w3.org/2001/XMLSchema" xmlns:p="http://schemas.microsoft.com/office/2006/metadata/properties" xmlns:ns2="1123900b-ebc6-4dac-a087-b23af5aef289" xmlns:ns3="36389baf-d775-4142-9ba9-987d54fbb0d5" xmlns:ns4="69820349-480b-4050-b394-7b25692ae1ff" targetNamespace="http://schemas.microsoft.com/office/2006/metadata/properties" ma:root="true" ma:fieldsID="2b5b2f294ece36b1170c6be39f2f756c" ns2:_="" ns3:_="" ns4:_="">
    <xsd:import namespace="1123900b-ebc6-4dac-a087-b23af5aef289"/>
    <xsd:import namespace="36389baf-d775-4142-9ba9-987d54fbb0d5"/>
    <xsd:import namespace="69820349-480b-4050-b394-7b25692ae1ff"/>
    <xsd:element name="properties">
      <xsd:complexType>
        <xsd:sequence>
          <xsd:element name="documentManagement">
            <xsd:complexType>
              <xsd:all>
                <xsd:element ref="ns2:_dlc_DocId" minOccurs="0"/>
                <xsd:element ref="ns2:_dlc_DocIdUrl" minOccurs="0"/>
                <xsd:element ref="ns2:_dlc_DocIdPersistId" minOccurs="0"/>
                <xsd:element ref="ns3:NIRASProjectID" minOccurs="0"/>
                <xsd:element ref="ns3:NIRASCreatedDate" minOccurs="0"/>
                <xsd:element ref="ns2:da20537ee97d477b961033ada76c4a82" minOccurs="0"/>
                <xsd:element ref="ns2:TaxCatchAll" minOccurs="0"/>
                <xsd:element ref="ns2:TaxCatchAllLabel" minOccurs="0"/>
                <xsd:element ref="ns3:DocumentRevisionId" minOccurs="0"/>
                <xsd:element ref="ns3:DocumentRevisionIdPublished" minOccurs="0"/>
                <xsd:element ref="ns3:NIRASRevisionDate" minOccurs="0"/>
                <xsd:element ref="ns2:b20adbee33c84350ab297149ab7609e1" minOccurs="0"/>
                <xsd:element ref="ns3:NIRASScaleTxt" minOccurs="0"/>
                <xsd:element ref="ns3:NIRASSortOrder" minOccurs="0"/>
                <xsd:element ref="ns3:Delivery" minOccurs="0"/>
                <xsd:element ref="ns3:NIRASDocumentNo" minOccurs="0"/>
                <xsd:element ref="ns3:NIRASOldModifiedBy" minOccurs="0"/>
                <xsd:element ref="ns2:o7ddbb95048e4674b1961839f647280e" minOccurs="0"/>
                <xsd:element ref="ns3:NIRASOnFrontPage" minOccurs="0"/>
                <xsd:element ref="ns2:h8aaf2de82934a7c935dd4974f73e863" minOccurs="0"/>
                <xsd:element ref="ns2:f80ac62f60fc4453ae2218348d18dabb" minOccurs="0"/>
                <xsd:element ref="ns2:g7b9186905794052991e52b9e97e249f" minOccurs="0"/>
                <xsd:element ref="ns4:MediaServiceMetadata" minOccurs="0"/>
                <xsd:element ref="ns4:MediaServiceFastMetadata"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23900b-ebc6-4dac-a087-b23af5aef28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a20537ee97d477b961033ada76c4a82" ma:index="13" nillable="true" ma:taxonomy="true" ma:internalName="da20537ee97d477b961033ada76c4a82" ma:taxonomyFieldName="NIRASQAStatus" ma:displayName="QA Status" ma:default="" ma:fieldId="{da20537e-e97d-477b-9610-33ada76c4a82}" ma:sspId="ab2600de-030e-40a3-a341-c72395049305" ma:termSetId="94d4a05f-61b3-4765-97ef-9ba750d26c81"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9cd8f06a-6522-45d1-b2ee-3e268bec5073}" ma:internalName="TaxCatchAll" ma:showField="CatchAllData" ma:web="1123900b-ebc6-4dac-a087-b23af5aef289">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9cd8f06a-6522-45d1-b2ee-3e268bec5073}" ma:internalName="TaxCatchAllLabel" ma:readOnly="true" ma:showField="CatchAllDataLabel" ma:web="1123900b-ebc6-4dac-a087-b23af5aef289">
      <xsd:complexType>
        <xsd:complexContent>
          <xsd:extension base="dms:MultiChoiceLookup">
            <xsd:sequence>
              <xsd:element name="Value" type="dms:Lookup" maxOccurs="unbounded" minOccurs="0" nillable="true"/>
            </xsd:sequence>
          </xsd:extension>
        </xsd:complexContent>
      </xsd:complexType>
    </xsd:element>
    <xsd:element name="b20adbee33c84350ab297149ab7609e1" ma:index="20" nillable="true" ma:taxonomy="true" ma:internalName="b20adbee33c84350ab297149ab7609e1" ma:taxonomyFieldName="NIRASDocumentKind" ma:displayName="Document content" ma:default="" ma:fieldId="{b20adbee-33c8-4350-ab29-7149ab7609e1}" ma:taxonomyMulti="true" ma:sspId="ab2600de-030e-40a3-a341-c72395049305" ma:termSetId="0c6706ef-2aa8-49e9-8152-ee2cbb588c72" ma:anchorId="00000000-0000-0000-0000-000000000000" ma:open="false" ma:isKeyword="false">
      <xsd:complexType>
        <xsd:sequence>
          <xsd:element ref="pc:Terms" minOccurs="0" maxOccurs="1"/>
        </xsd:sequence>
      </xsd:complexType>
    </xsd:element>
    <xsd:element name="o7ddbb95048e4674b1961839f647280e" ma:index="27" nillable="true" ma:taxonomy="true" ma:internalName="o7ddbb95048e4674b1961839f647280e" ma:taxonomyFieldName="NIRASQAGroup" ma:displayName="Country" ma:default="" ma:fieldId="{87ddbb95-048e-4674-b196-1839f647280e}" ma:taxonomyMulti="true" ma:sspId="ab2600de-030e-40a3-a341-c72395049305" ma:termSetId="6fd9237d-65aa-4da7-afa0-2c7efb1a215c" ma:anchorId="00000000-0000-0000-0000-000000000000" ma:open="false" ma:isKeyword="false">
      <xsd:complexType>
        <xsd:sequence>
          <xsd:element ref="pc:Terms" minOccurs="0" maxOccurs="1"/>
        </xsd:sequence>
      </xsd:complexType>
    </xsd:element>
    <xsd:element name="h8aaf2de82934a7c935dd4974f73e863" ma:index="30" nillable="true" ma:taxonomy="true" ma:internalName="h8aaf2de82934a7c935dd4974f73e863" ma:taxonomyFieldName="NIRASAI" ma:displayName="NIRAS Chatbot" ma:readOnly="true" ma:default="" ma:fieldId="{18aaf2de-8293-4a7c-935d-d4974f73e863}" ma:taxonomyMulti="true" ma:sspId="ab2600de-030e-40a3-a341-c72395049305" ma:termSetId="e4f69c2d-cfa3-4e6c-a80d-b1d094c64b22" ma:anchorId="00000000-0000-0000-0000-000000000000" ma:open="false" ma:isKeyword="false">
      <xsd:complexType>
        <xsd:sequence>
          <xsd:element ref="pc:Terms" minOccurs="0" maxOccurs="1"/>
        </xsd:sequence>
      </xsd:complexType>
    </xsd:element>
    <xsd:element name="f80ac62f60fc4453ae2218348d18dabb" ma:index="32" nillable="true" ma:taxonomy="true" ma:internalName="f80ac62f60fc4453ae2218348d18dabb" ma:taxonomyFieldName="NIRASPriceListSupplier" ma:displayName="Price List Supplier" ma:default="" ma:fieldId="{f80ac62f-60fc-4453-ae22-18348d18dabb}" ma:sspId="ab2600de-030e-40a3-a341-c72395049305" ma:termSetId="62942bc5-8467-4abe-8a09-dc4c33f3bc9c" ma:anchorId="b4ebccb4-865d-48c8-8b2c-4dbb606d922c" ma:open="false" ma:isKeyword="false">
      <xsd:complexType>
        <xsd:sequence>
          <xsd:element ref="pc:Terms" minOccurs="0" maxOccurs="1"/>
        </xsd:sequence>
      </xsd:complexType>
    </xsd:element>
    <xsd:element name="g7b9186905794052991e52b9e97e249f" ma:index="34" nillable="true" ma:taxonomy="true" ma:internalName="g7b9186905794052991e52b9e97e249f" ma:taxonomyFieldName="NIRASPriceListTechnology" ma:displayName="Price List Technology" ma:default="" ma:fieldId="{07b91869-0579-4052-991e-52b9e97e249f}" ma:taxonomyMulti="true" ma:sspId="ab2600de-030e-40a3-a341-c72395049305" ma:termSetId="62942bc5-8467-4abe-8a09-dc4c33f3bc9c" ma:anchorId="3bccc921-57cb-4b25-8009-539539ce7de9"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6389baf-d775-4142-9ba9-987d54fbb0d5" elementFormDefault="qualified">
    <xsd:import namespace="http://schemas.microsoft.com/office/2006/documentManagement/types"/>
    <xsd:import namespace="http://schemas.microsoft.com/office/infopath/2007/PartnerControls"/>
    <xsd:element name="NIRASProjectID" ma:index="11" nillable="true" ma:displayName="Project ID" ma:internalName="NIRASProjectID">
      <xsd:simpleType>
        <xsd:restriction base="dms:Text"/>
      </xsd:simpleType>
    </xsd:element>
    <xsd:element name="NIRASCreatedDate" ma:index="12" nillable="true" ma:displayName="First issue date" ma:format="DateOnly" ma:internalName="NIRASCreatedDate">
      <xsd:simpleType>
        <xsd:restriction base="dms:DateTime"/>
      </xsd:simpleType>
    </xsd:element>
    <xsd:element name="DocumentRevisionId" ma:index="17" nillable="true" ma:displayName="Revision" ma:internalName="DocumentRevisionId">
      <xsd:simpleType>
        <xsd:restriction base="dms:Text"/>
      </xsd:simpleType>
    </xsd:element>
    <xsd:element name="DocumentRevisionIdPublished" ma:index="18" nillable="true" ma:displayName="Last published revision" ma:internalName="DocumentRevisionIdPublished">
      <xsd:simpleType>
        <xsd:restriction base="dms:Text"/>
      </xsd:simpleType>
    </xsd:element>
    <xsd:element name="NIRASRevisionDate" ma:index="19" nillable="true" ma:displayName="Revision date" ma:internalName="NIRASRevisionDate">
      <xsd:simpleType>
        <xsd:restriction base="dms:DateTime"/>
      </xsd:simpleType>
    </xsd:element>
    <xsd:element name="NIRASScaleTxt" ma:index="22" nillable="true" ma:displayName="Scale" ma:internalName="NIRASScaleTxt">
      <xsd:simpleType>
        <xsd:restriction base="dms:Text">
          <xsd:maxLength value="255"/>
        </xsd:restriction>
      </xsd:simpleType>
    </xsd:element>
    <xsd:element name="NIRASSortOrder" ma:index="23" nillable="true" ma:displayName="Sort order" ma:internalName="NIRASSortOrder">
      <xsd:simpleType>
        <xsd:restriction base="dms:Number"/>
      </xsd:simpleType>
    </xsd:element>
    <xsd:element name="Delivery" ma:index="24" nillable="true" ma:displayName="Delivery" ma:list="{b8a653c6-276a-401a-b289-659596ab0d83}" ma:internalName="Delivery" ma:showField="NIRASDocListName" ma:web="1123900b-ebc6-4dac-a087-b23af5aef289">
      <xsd:complexType>
        <xsd:complexContent>
          <xsd:extension base="dms:MultiChoiceLookup">
            <xsd:sequence>
              <xsd:element name="Value" type="dms:Lookup" maxOccurs="unbounded" minOccurs="0" nillable="true"/>
            </xsd:sequence>
          </xsd:extension>
        </xsd:complexContent>
      </xsd:complexType>
    </xsd:element>
    <xsd:element name="NIRASDocumentNo" ma:index="25" nillable="true" ma:displayName="Old document ID" ma:description="Old document number from source system" ma:internalName="NIRASDocumentNo">
      <xsd:simpleType>
        <xsd:restriction base="dms:Text">
          <xsd:maxLength value="255"/>
        </xsd:restriction>
      </xsd:simpleType>
    </xsd:element>
    <xsd:element name="NIRASOldModifiedBy" ma:index="26" nillable="true" ma:displayName="Old modified by" ma:internalName="NIRASOldModifiedBy">
      <xsd:simpleType>
        <xsd:restriction base="dms:Text">
          <xsd:maxLength value="255"/>
        </xsd:restriction>
      </xsd:simpleType>
    </xsd:element>
    <xsd:element name="NIRASOnFrontPage" ma:index="29" nillable="true" ma:displayName="On front page" ma:default="0" ma:internalName="NIRASOnFrontPag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9820349-480b-4050-b394-7b25692ae1ff" elementFormDefault="qualified">
    <xsd:import namespace="http://schemas.microsoft.com/office/2006/documentManagement/types"/>
    <xsd:import namespace="http://schemas.microsoft.com/office/infopath/2007/PartnerControls"/>
    <xsd:element name="MediaServiceMetadata" ma:index="36" nillable="true" ma:displayName="MediaServiceMetadata" ma:hidden="true" ma:internalName="MediaServiceMetadata" ma:readOnly="true">
      <xsd:simpleType>
        <xsd:restriction base="dms:Note"/>
      </xsd:simpleType>
    </xsd:element>
    <xsd:element name="MediaServiceFastMetadata" ma:index="37" nillable="true" ma:displayName="MediaServiceFastMetadata" ma:hidden="true" ma:internalName="MediaServiceFastMetadata" ma:readOnly="true">
      <xsd:simpleType>
        <xsd:restriction base="dms:Note"/>
      </xsd:simpleType>
    </xsd:element>
    <xsd:element name="MediaServiceSearchProperties" ma:index="3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3F7E9E-7865-430A-880C-35345FE56410}">
  <ds:schemaRefs>
    <ds:schemaRef ds:uri="http://schemas.microsoft.com/office/2006/documentManagement/types"/>
    <ds:schemaRef ds:uri="http://schemas.microsoft.com/office/2006/metadata/properties"/>
    <ds:schemaRef ds:uri="http://purl.org/dc/terms/"/>
    <ds:schemaRef ds:uri="69820349-480b-4050-b394-7b25692ae1ff"/>
    <ds:schemaRef ds:uri="http://schemas.openxmlformats.org/package/2006/metadata/core-properties"/>
    <ds:schemaRef ds:uri="36389baf-d775-4142-9ba9-987d54fbb0d5"/>
    <ds:schemaRef ds:uri="http://schemas.microsoft.com/office/infopath/2007/PartnerControls"/>
    <ds:schemaRef ds:uri="1123900b-ebc6-4dac-a087-b23af5aef289"/>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266DF008-D18C-4DF4-9013-C41EC72C0B60}">
  <ds:schemaRefs>
    <ds:schemaRef ds:uri="http://schemas.microsoft.com/sharepoint/v3/contenttype/forms"/>
  </ds:schemaRefs>
</ds:datastoreItem>
</file>

<file path=customXml/itemProps3.xml><?xml version="1.0" encoding="utf-8"?>
<ds:datastoreItem xmlns:ds="http://schemas.openxmlformats.org/officeDocument/2006/customXml" ds:itemID="{2454F162-3CD3-4AB2-90EA-D717F208AA2E}"/>
</file>

<file path=customXml/itemProps4.xml><?xml version="1.0" encoding="utf-8"?>
<ds:datastoreItem xmlns:ds="http://schemas.openxmlformats.org/officeDocument/2006/customXml" ds:itemID="{8AC40CF1-A5A7-445D-916C-D52F7D86A1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23900b-ebc6-4dac-a087-b23af5aef289"/>
    <ds:schemaRef ds:uri="36389baf-d775-4142-9ba9-987d54fbb0d5"/>
    <ds:schemaRef ds:uri="69820349-480b-4050-b394-7b25692ae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ROCK</Template>
  <TotalTime>0</TotalTime>
  <Words>3316</Words>
  <Application>Microsoft Office PowerPoint</Application>
  <PresentationFormat>Widescreen</PresentationFormat>
  <Paragraphs>298</Paragraphs>
  <Slides>14</Slides>
  <Notes>14</Notes>
  <HiddenSlides>0</HiddenSlides>
  <MMClips>0</MMClips>
  <ScaleCrop>false</ScaleCrop>
  <HeadingPairs>
    <vt:vector size="8" baseType="variant">
      <vt:variant>
        <vt:lpstr>Benyttede skrifttyper</vt:lpstr>
      </vt:variant>
      <vt:variant>
        <vt:i4>13</vt:i4>
      </vt:variant>
      <vt:variant>
        <vt:lpstr>Tema</vt:lpstr>
      </vt:variant>
      <vt:variant>
        <vt:i4>2</vt:i4>
      </vt:variant>
      <vt:variant>
        <vt:lpstr>Integrerede OLE-servere</vt:lpstr>
      </vt:variant>
      <vt:variant>
        <vt:i4>1</vt:i4>
      </vt:variant>
      <vt:variant>
        <vt:lpstr>Slidetitler</vt:lpstr>
      </vt:variant>
      <vt:variant>
        <vt:i4>14</vt:i4>
      </vt:variant>
    </vt:vector>
  </HeadingPairs>
  <TitlesOfParts>
    <vt:vector size="30" baseType="lpstr">
      <vt:lpstr>-apple-system</vt:lpstr>
      <vt:lpstr>Aptos</vt:lpstr>
      <vt:lpstr>Aptos Black</vt:lpstr>
      <vt:lpstr>Aptos Light</vt:lpstr>
      <vt:lpstr>Aptos Serif</vt:lpstr>
      <vt:lpstr>Arial</vt:lpstr>
      <vt:lpstr>Calibri</vt:lpstr>
      <vt:lpstr>Lato</vt:lpstr>
      <vt:lpstr>Palatino Linotype</vt:lpstr>
      <vt:lpstr>Segoe UI</vt:lpstr>
      <vt:lpstr>Segoe UI Black</vt:lpstr>
      <vt:lpstr>Verdana Pro Cond Light</vt:lpstr>
      <vt:lpstr>Wingdings</vt:lpstr>
      <vt:lpstr>NIRAS heritage</vt:lpstr>
      <vt:lpstr>ny_LIFE</vt:lpstr>
      <vt:lpstr>think-cell Slide</vt:lpstr>
      <vt:lpstr>Planlægning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Jacob Bennedsgaard Krog (JACB)</dc:creator>
  <cp:lastModifiedBy>Jacob Bennedsgaard Krog (JACB)</cp:lastModifiedBy>
  <cp:revision>1</cp:revision>
  <cp:lastPrinted>2026-02-25T13:31:43Z</cp:lastPrinted>
  <dcterms:created xsi:type="dcterms:W3CDTF">2026-02-18T12:23:43Z</dcterms:created>
  <dcterms:modified xsi:type="dcterms:W3CDTF">2026-02-25T14:02:19Z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lyLanguageRun">
    <vt:lpwstr>true</vt:lpwstr>
  </property>
  <property fmtid="{D5CDD505-2E9C-101B-9397-08002B2CF9AE}" pid="3" name="_dlc_DocId_src">
    <vt:lpwstr>{Module.FooterText}</vt:lpwstr>
  </property>
  <property fmtid="{D5CDD505-2E9C-101B-9397-08002B2CF9AE}" pid="4" name="Order">
    <vt:r8>40300</vt:r8>
  </property>
  <property fmtid="{D5CDD505-2E9C-101B-9397-08002B2CF9AE}" pid="5" name="NIRASScale">
    <vt:lpwstr/>
  </property>
  <property fmtid="{D5CDD505-2E9C-101B-9397-08002B2CF9AE}" pid="6" name="xd_ProgID">
    <vt:lpwstr/>
  </property>
  <property fmtid="{D5CDD505-2E9C-101B-9397-08002B2CF9AE}" pid="7" name="NIRASPriceListSupplier">
    <vt:lpwstr/>
  </property>
  <property fmtid="{D5CDD505-2E9C-101B-9397-08002B2CF9AE}" pid="8" name="ComplianceAssetId">
    <vt:lpwstr/>
  </property>
  <property fmtid="{D5CDD505-2E9C-101B-9397-08002B2CF9AE}" pid="9" name="TemplateUrl">
    <vt:lpwstr/>
  </property>
  <property fmtid="{D5CDD505-2E9C-101B-9397-08002B2CF9AE}" pid="10" name="NIRASAI">
    <vt:lpwstr/>
  </property>
  <property fmtid="{D5CDD505-2E9C-101B-9397-08002B2CF9AE}" pid="11" name="_ExtendedDescription">
    <vt:lpwstr/>
  </property>
  <property fmtid="{D5CDD505-2E9C-101B-9397-08002B2CF9AE}" pid="12" name="xd_Signature">
    <vt:bool>false</vt:bool>
  </property>
  <property fmtid="{D5CDD505-2E9C-101B-9397-08002B2CF9AE}" pid="13" name="NIRASQAGroup">
    <vt:lpwstr/>
  </property>
  <property fmtid="{D5CDD505-2E9C-101B-9397-08002B2CF9AE}" pid="14" name="NIRASPriceListTechnology">
    <vt:lpwstr/>
  </property>
  <property fmtid="{D5CDD505-2E9C-101B-9397-08002B2CF9AE}" pid="15" name="NIRASQAStatus">
    <vt:lpwstr/>
  </property>
  <property fmtid="{D5CDD505-2E9C-101B-9397-08002B2CF9AE}" pid="16" name="TriggerFlowInfo">
    <vt:lpwstr/>
  </property>
  <property fmtid="{D5CDD505-2E9C-101B-9397-08002B2CF9AE}" pid="17" name="_dlc_DocId">
    <vt:lpwstr>10425231-372251224-46</vt:lpwstr>
  </property>
  <property fmtid="{D5CDD505-2E9C-101B-9397-08002B2CF9AE}" pid="18" name="NIRASDocumentKind">
    <vt:lpwstr>20;#Presentation|6971b158-feba-49ed-a316-35dbbf67cee1</vt:lpwstr>
  </property>
  <property fmtid="{D5CDD505-2E9C-101B-9397-08002B2CF9AE}" pid="19" name="_dlc_DocIdItemGuid">
    <vt:lpwstr>0ab5eb4b-b982-478c-80d8-49e9fe2e1c55</vt:lpwstr>
  </property>
  <property fmtid="{D5CDD505-2E9C-101B-9397-08002B2CF9AE}" pid="20" name="ContentTypeId">
    <vt:lpwstr>0x0101005F859EEB84668E4997A254456C62F098</vt:lpwstr>
  </property>
</Properties>
</file>