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4"/>
  </p:sldMasterIdLst>
  <p:notesMasterIdLst>
    <p:notesMasterId r:id="rId21"/>
  </p:notesMasterIdLst>
  <p:handoutMasterIdLst>
    <p:handoutMasterId r:id="rId22"/>
  </p:handoutMasterIdLst>
  <p:sldIdLst>
    <p:sldId id="2561" r:id="rId5"/>
    <p:sldId id="2563" r:id="rId6"/>
    <p:sldId id="2567" r:id="rId7"/>
    <p:sldId id="2569" r:id="rId8"/>
    <p:sldId id="2571" r:id="rId9"/>
    <p:sldId id="2575" r:id="rId10"/>
    <p:sldId id="2577" r:id="rId11"/>
    <p:sldId id="2579" r:id="rId12"/>
    <p:sldId id="2583" r:id="rId13"/>
    <p:sldId id="424" r:id="rId14"/>
    <p:sldId id="2585" r:id="rId15"/>
    <p:sldId id="2587" r:id="rId16"/>
    <p:sldId id="2589" r:id="rId17"/>
    <p:sldId id="2591" r:id="rId18"/>
    <p:sldId id="2593" r:id="rId19"/>
    <p:sldId id="2594" r:id="rId2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åde Regnvandsbassiner: Biodiversitet og Udledning" id="{4B5F16D9-CC1E-4ED9-A0F2-201AF3F4D0CC}">
          <p14:sldIdLst>
            <p14:sldId id="2561"/>
          </p14:sldIdLst>
        </p14:section>
        <p14:section name="Introduktion og Formål" id="{CA60CC00-1BAA-46D4-8395-2CF8B0D4EC02}">
          <p14:sldIdLst>
            <p14:sldId id="2563"/>
          </p14:sldIdLst>
        </p14:section>
        <p14:section name="Vegetationens Roller og Udfordringer" id="{DAB6EF27-E92D-43E8-9E80-DC9F0D8A4148}">
          <p14:sldIdLst>
            <p14:sldId id="2567"/>
          </p14:sldIdLst>
        </p14:section>
        <p14:section name="Forskelle i Plantetyper og Relaterede Processer" id="{CB2A5C9C-9549-43E3-97DA-FBF37E3DB8CC}">
          <p14:sldIdLst>
            <p14:sldId id="2569"/>
          </p14:sldIdLst>
        </p14:section>
        <p14:section name="Brinkvegetation og Habitatstruktur" id="{C65A2BB5-A611-497F-A829-3EEDD47BA237}">
          <p14:sldIdLst>
            <p14:sldId id="2571"/>
          </p14:sldIdLst>
        </p14:section>
        <p14:section name="Artssammensætning og Naturudvikling" id="{A2744DDB-C27B-4C50-A0F4-120E59352FAA}">
          <p14:sldIdLst>
            <p14:sldId id="2575"/>
          </p14:sldIdLst>
        </p14:section>
        <p14:section name="Biodiversitetsstudier og Videnskabelig Evidens" id="{6183151F-FB5E-49AB-A8CC-34AD1C515C21}">
          <p14:sldIdLst>
            <p14:sldId id="2577"/>
          </p14:sldIdLst>
        </p14:section>
        <p14:section name="Forurening og Toksicitet" id="{C295256A-307A-4E87-9FE1-674E42DA5B68}">
          <p14:sldIdLst>
            <p14:sldId id="2579"/>
          </p14:sldIdLst>
        </p14:section>
        <p14:section name="Monitering og Dataindsamling" id="{A9BFF976-5D67-4DB7-868E-5AD4F02AF288}">
          <p14:sldIdLst>
            <p14:sldId id="2583"/>
            <p14:sldId id="424"/>
          </p14:sldIdLst>
        </p14:section>
        <p14:section name="Designparametre og Habitatvariation" id="{D1956250-899B-49D7-AD83-29600EC60AC5}">
          <p14:sldIdLst>
            <p14:sldId id="2585"/>
          </p14:sldIdLst>
        </p14:section>
        <p14:section name="Invasive Arter" id="{D04A1EFF-059D-4115-87D1-C4330F3640EB}">
          <p14:sldIdLst>
            <p14:sldId id="2587"/>
          </p14:sldIdLst>
        </p14:section>
        <p14:section name="Udledning og Recipientpåvirkning" id="{FB620389-4C90-4970-B266-F27F591128CA}">
          <p14:sldIdLst>
            <p14:sldId id="2589"/>
          </p14:sldIdLst>
        </p14:section>
        <p14:section name="Lokale Hydrologiske forhold" id="{98D3A6A6-220E-4BC3-9FD6-6C1C5CD45E45}">
          <p14:sldIdLst>
            <p14:sldId id="2591"/>
          </p14:sldIdLst>
        </p14:section>
        <p14:section name="Sammenfatning og Fremtidsperspektiver" id="{D1F082D4-CD22-485D-B17C-6DC88C61AE70}">
          <p14:sldIdLst>
            <p14:sldId id="2593"/>
            <p14:sldId id="25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B0E53-F8AC-4F43-9157-2480A8BEC762}" v="2614" dt="2026-02-24T14:31:38.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240" y="96"/>
      </p:cViewPr>
      <p:guideLst/>
    </p:cSldViewPr>
  </p:slideViewPr>
  <p:notesTextViewPr>
    <p:cViewPr>
      <p:scale>
        <a:sx n="1" d="1"/>
        <a:sy n="1" d="1"/>
      </p:scale>
      <p:origin x="0" y="0"/>
    </p:cViewPr>
  </p:notesTextViewPr>
  <p:sorterViewPr>
    <p:cViewPr>
      <p:scale>
        <a:sx n="100" d="100"/>
        <a:sy n="100" d="100"/>
      </p:scale>
      <p:origin x="0" y="-2197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Egemose" userId="608caade-d560-4f6b-b74e-ff97d59f08a9" providerId="ADAL" clId="{AEA9CCB7-F924-45A7-80AC-4F1D27261760}"/>
    <pc:docChg chg="undo custSel addSld delSld modSld modMainMaster addSection delSection modSection">
      <pc:chgData name="Sara Egemose" userId="608caade-d560-4f6b-b74e-ff97d59f08a9" providerId="ADAL" clId="{AEA9CCB7-F924-45A7-80AC-4F1D27261760}" dt="2026-02-24T14:31:38.829" v="3023"/>
      <pc:docMkLst>
        <pc:docMk/>
      </pc:docMkLst>
      <pc:sldChg chg="addSp delSp modSp add mod setBg">
        <pc:chgData name="Sara Egemose" userId="608caade-d560-4f6b-b74e-ff97d59f08a9" providerId="ADAL" clId="{AEA9CCB7-F924-45A7-80AC-4F1D27261760}" dt="2026-02-24T14:22:52.367" v="2998" actId="478"/>
        <pc:sldMkLst>
          <pc:docMk/>
          <pc:sldMk cId="4109699099" sldId="424"/>
        </pc:sldMkLst>
        <pc:spChg chg="mod">
          <ac:chgData name="Sara Egemose" userId="608caade-d560-4f6b-b74e-ff97d59f08a9" providerId="ADAL" clId="{AEA9CCB7-F924-45A7-80AC-4F1D27261760}" dt="2026-02-24T14:22:47.757" v="2997" actId="1076"/>
          <ac:spMkLst>
            <pc:docMk/>
            <pc:sldMk cId="4109699099" sldId="424"/>
            <ac:spMk id="2" creationId="{CFCEFBB7-47C6-87D9-AF67-1B2062783B5D}"/>
          </ac:spMkLst>
        </pc:spChg>
        <pc:spChg chg="add del mod">
          <ac:chgData name="Sara Egemose" userId="608caade-d560-4f6b-b74e-ff97d59f08a9" providerId="ADAL" clId="{AEA9CCB7-F924-45A7-80AC-4F1D27261760}" dt="2026-02-24T14:22:52.367" v="2998" actId="478"/>
          <ac:spMkLst>
            <pc:docMk/>
            <pc:sldMk cId="4109699099" sldId="424"/>
            <ac:spMk id="5" creationId="{DFD4A13A-2F61-9E99-344A-4D8BE1607DF8}"/>
          </ac:spMkLst>
        </pc:spChg>
        <pc:spChg chg="mod">
          <ac:chgData name="Sara Egemose" userId="608caade-d560-4f6b-b74e-ff97d59f08a9" providerId="ADAL" clId="{AEA9CCB7-F924-45A7-80AC-4F1D27261760}" dt="2026-02-24T14:22:39.301" v="2994" actId="1076"/>
          <ac:spMkLst>
            <pc:docMk/>
            <pc:sldMk cId="4109699099" sldId="424"/>
            <ac:spMk id="28" creationId="{EC0C03ED-AD6A-0319-5581-16AF667275E2}"/>
          </ac:spMkLst>
        </pc:spChg>
        <pc:picChg chg="del">
          <ac:chgData name="Sara Egemose" userId="608caade-d560-4f6b-b74e-ff97d59f08a9" providerId="ADAL" clId="{AEA9CCB7-F924-45A7-80AC-4F1D27261760}" dt="2026-02-24T14:01:12.201" v="2770" actId="478"/>
          <ac:picMkLst>
            <pc:docMk/>
            <pc:sldMk cId="4109699099" sldId="424"/>
            <ac:picMk id="4" creationId="{2F72146C-AE6D-4F8E-E4AA-B8BE94BC8249}"/>
          </ac:picMkLst>
        </pc:picChg>
        <pc:picChg chg="add mod">
          <ac:chgData name="Sara Egemose" userId="608caade-d560-4f6b-b74e-ff97d59f08a9" providerId="ADAL" clId="{AEA9CCB7-F924-45A7-80AC-4F1D27261760}" dt="2026-02-24T14:22:25.464" v="2993"/>
          <ac:picMkLst>
            <pc:docMk/>
            <pc:sldMk cId="4109699099" sldId="424"/>
            <ac:picMk id="8" creationId="{8C2ABADA-7427-78AF-7F33-71C5060EAE4B}"/>
          </ac:picMkLst>
        </pc:picChg>
      </pc:sldChg>
      <pc:sldChg chg="addSp delSp modSp mod setBg modAnim delDesignElem modNotesTx">
        <pc:chgData name="Sara Egemose" userId="608caade-d560-4f6b-b74e-ff97d59f08a9" providerId="ADAL" clId="{AEA9CCB7-F924-45A7-80AC-4F1D27261760}" dt="2026-02-24T14:29:29.268" v="3008"/>
        <pc:sldMkLst>
          <pc:docMk/>
          <pc:sldMk cId="3333743149" sldId="2561"/>
        </pc:sldMkLst>
        <pc:spChg chg="mod">
          <ac:chgData name="Sara Egemose" userId="608caade-d560-4f6b-b74e-ff97d59f08a9" providerId="ADAL" clId="{AEA9CCB7-F924-45A7-80AC-4F1D27261760}" dt="2026-02-24T12:32:12.737" v="58" actId="26606"/>
          <ac:spMkLst>
            <pc:docMk/>
            <pc:sldMk cId="3333743149" sldId="2561"/>
            <ac:spMk id="2" creationId="{FDE68E0D-7228-F2F2-57B7-2BE3AC7CE32E}"/>
          </ac:spMkLst>
        </pc:spChg>
        <pc:spChg chg="mod">
          <ac:chgData name="Sara Egemose" userId="608caade-d560-4f6b-b74e-ff97d59f08a9" providerId="ADAL" clId="{AEA9CCB7-F924-45A7-80AC-4F1D27261760}" dt="2026-02-24T12:32:12.737" v="58" actId="26606"/>
          <ac:spMkLst>
            <pc:docMk/>
            <pc:sldMk cId="3333743149" sldId="2561"/>
            <ac:spMk id="3" creationId="{82640B40-197E-9252-A02A-7BAD0690030A}"/>
          </ac:spMkLst>
        </pc:spChg>
        <pc:spChg chg="del mod">
          <ac:chgData name="Sara Egemose" userId="608caade-d560-4f6b-b74e-ff97d59f08a9" providerId="ADAL" clId="{AEA9CCB7-F924-45A7-80AC-4F1D27261760}" dt="2026-02-24T12:31:15.312" v="53" actId="478"/>
          <ac:spMkLst>
            <pc:docMk/>
            <pc:sldMk cId="3333743149" sldId="2561"/>
            <ac:spMk id="4" creationId="{F0B6A9D8-4BB8-93C1-0421-867552DCED9A}"/>
          </ac:spMkLst>
        </pc:spChg>
        <pc:spChg chg="del mod">
          <ac:chgData name="Sara Egemose" userId="608caade-d560-4f6b-b74e-ff97d59f08a9" providerId="ADAL" clId="{AEA9CCB7-F924-45A7-80AC-4F1D27261760}" dt="2026-02-24T12:31:18.144" v="54" actId="478"/>
          <ac:spMkLst>
            <pc:docMk/>
            <pc:sldMk cId="3333743149" sldId="2561"/>
            <ac:spMk id="6" creationId="{B80B3BC9-03D3-FA76-EEC7-D572332E0042}"/>
          </ac:spMkLst>
        </pc:spChg>
        <pc:spChg chg="del mod">
          <ac:chgData name="Sara Egemose" userId="608caade-d560-4f6b-b74e-ff97d59f08a9" providerId="ADAL" clId="{AEA9CCB7-F924-45A7-80AC-4F1D27261760}" dt="2026-02-24T12:31:21.771" v="55" actId="478"/>
          <ac:spMkLst>
            <pc:docMk/>
            <pc:sldMk cId="3333743149" sldId="2561"/>
            <ac:spMk id="7" creationId="{33FF2E4E-D1F9-AEE9-DF96-CC040F607AE4}"/>
          </ac:spMkLst>
        </pc:spChg>
        <pc:spChg chg="add del mod">
          <ac:chgData name="Sara Egemose" userId="608caade-d560-4f6b-b74e-ff97d59f08a9" providerId="ADAL" clId="{AEA9CCB7-F924-45A7-80AC-4F1D27261760}" dt="2026-02-24T12:32:12.737" v="58" actId="26606"/>
          <ac:spMkLst>
            <pc:docMk/>
            <pc:sldMk cId="3333743149" sldId="2561"/>
            <ac:spMk id="11" creationId="{902FB270-11CC-5000-9796-11A7B6FBE8EA}"/>
          </ac:spMkLst>
        </pc:spChg>
        <pc:spChg chg="add del">
          <ac:chgData name="Sara Egemose" userId="608caade-d560-4f6b-b74e-ff97d59f08a9" providerId="ADAL" clId="{AEA9CCB7-F924-45A7-80AC-4F1D27261760}" dt="2026-02-24T13:45:00.569" v="2641"/>
          <ac:spMkLst>
            <pc:docMk/>
            <pc:sldMk cId="3333743149" sldId="2561"/>
            <ac:spMk id="32" creationId="{66D61E08-70C3-48D8-BEA0-787111DC30DA}"/>
          </ac:spMkLst>
        </pc:spChg>
        <pc:spChg chg="add del">
          <ac:chgData name="Sara Egemose" userId="608caade-d560-4f6b-b74e-ff97d59f08a9" providerId="ADAL" clId="{AEA9CCB7-F924-45A7-80AC-4F1D27261760}" dt="2026-02-24T13:45:00.569" v="2641"/>
          <ac:spMkLst>
            <pc:docMk/>
            <pc:sldMk cId="3333743149" sldId="2561"/>
            <ac:spMk id="34" creationId="{FC55298F-0AE5-478E-AD2B-03C2614C5833}"/>
          </ac:spMkLst>
        </pc:spChg>
        <pc:spChg chg="add del">
          <ac:chgData name="Sara Egemose" userId="608caade-d560-4f6b-b74e-ff97d59f08a9" providerId="ADAL" clId="{AEA9CCB7-F924-45A7-80AC-4F1D27261760}" dt="2026-02-24T13:45:00.569" v="2641"/>
          <ac:spMkLst>
            <pc:docMk/>
            <pc:sldMk cId="3333743149" sldId="2561"/>
            <ac:spMk id="36" creationId="{C180E4EA-0B63-4779-A895-7E90E71088F3}"/>
          </ac:spMkLst>
        </pc:spChg>
        <pc:spChg chg="add del">
          <ac:chgData name="Sara Egemose" userId="608caade-d560-4f6b-b74e-ff97d59f08a9" providerId="ADAL" clId="{AEA9CCB7-F924-45A7-80AC-4F1D27261760}" dt="2026-02-24T13:45:00.569" v="2641"/>
          <ac:spMkLst>
            <pc:docMk/>
            <pc:sldMk cId="3333743149" sldId="2561"/>
            <ac:spMk id="38" creationId="{CEE01D9D-3DE8-4EED-B0D3-8F3C79CC7673}"/>
          </ac:spMkLst>
        </pc:spChg>
        <pc:spChg chg="add del">
          <ac:chgData name="Sara Egemose" userId="608caade-d560-4f6b-b74e-ff97d59f08a9" providerId="ADAL" clId="{AEA9CCB7-F924-45A7-80AC-4F1D27261760}" dt="2026-02-24T13:45:00.569" v="2641"/>
          <ac:spMkLst>
            <pc:docMk/>
            <pc:sldMk cId="3333743149" sldId="2561"/>
            <ac:spMk id="40" creationId="{89AF5CE9-607F-43F4-8983-DCD6DA4051FD}"/>
          </ac:spMkLst>
        </pc:spChg>
        <pc:spChg chg="add del">
          <ac:chgData name="Sara Egemose" userId="608caade-d560-4f6b-b74e-ff97d59f08a9" providerId="ADAL" clId="{AEA9CCB7-F924-45A7-80AC-4F1D27261760}" dt="2026-02-24T13:45:00.569" v="2641"/>
          <ac:spMkLst>
            <pc:docMk/>
            <pc:sldMk cId="3333743149" sldId="2561"/>
            <ac:spMk id="42" creationId="{6EEA2DBD-9E1E-4521-8C01-F32AD18A89E3}"/>
          </ac:spMkLst>
        </pc:spChg>
        <pc:spChg chg="add del">
          <ac:chgData name="Sara Egemose" userId="608caade-d560-4f6b-b74e-ff97d59f08a9" providerId="ADAL" clId="{AEA9CCB7-F924-45A7-80AC-4F1D27261760}" dt="2026-02-24T13:45:00.569" v="2641"/>
          <ac:spMkLst>
            <pc:docMk/>
            <pc:sldMk cId="3333743149" sldId="2561"/>
            <ac:spMk id="44" creationId="{15BBD2C1-BA9B-46A9-A27A-33498B169272}"/>
          </ac:spMkLst>
        </pc:spChg>
        <pc:grpChg chg="del">
          <ac:chgData name="Sara Egemose" userId="608caade-d560-4f6b-b74e-ff97d59f08a9" providerId="ADAL" clId="{AEA9CCB7-F924-45A7-80AC-4F1D27261760}" dt="2026-02-24T13:45:00.569" v="2641"/>
          <ac:grpSpMkLst>
            <pc:docMk/>
            <pc:sldMk cId="3333743149" sldId="2561"/>
            <ac:grpSpMk id="16" creationId="{88C9B83F-64CD-41C1-925F-A08801FFD0BD}"/>
          </ac:grpSpMkLst>
        </pc:grpChg>
        <pc:picChg chg="del mod">
          <ac:chgData name="Sara Egemose" userId="608caade-d560-4f6b-b74e-ff97d59f08a9" providerId="ADAL" clId="{AEA9CCB7-F924-45A7-80AC-4F1D27261760}" dt="2026-02-24T12:32:09.936" v="57" actId="478"/>
          <ac:picMkLst>
            <pc:docMk/>
            <pc:sldMk cId="3333743149" sldId="2561"/>
            <ac:picMk id="8" creationId="{E5E46ECD-2BB9-4A87-BBC8-7427A1AF256B}"/>
          </ac:picMkLst>
        </pc:picChg>
        <pc:picChg chg="add mod">
          <ac:chgData name="Sara Egemose" userId="608caade-d560-4f6b-b74e-ff97d59f08a9" providerId="ADAL" clId="{AEA9CCB7-F924-45A7-80AC-4F1D27261760}" dt="2026-02-24T12:32:05.808" v="56" actId="931"/>
          <ac:picMkLst>
            <pc:docMk/>
            <pc:sldMk cId="3333743149" sldId="2561"/>
            <ac:picMk id="9" creationId="{D9C91436-50D9-4E5B-1CD5-5072C96F8627}"/>
          </ac:picMkLst>
        </pc:picChg>
        <pc:cxnChg chg="del">
          <ac:chgData name="Sara Egemose" userId="608caade-d560-4f6b-b74e-ff97d59f08a9" providerId="ADAL" clId="{AEA9CCB7-F924-45A7-80AC-4F1D27261760}" dt="2026-02-24T13:45:00.569" v="2641"/>
          <ac:cxnSpMkLst>
            <pc:docMk/>
            <pc:sldMk cId="3333743149" sldId="2561"/>
            <ac:cxnSpMk id="28" creationId="{A57C1A16-B8AB-4D99-A195-A38F556A6486}"/>
          </ac:cxnSpMkLst>
        </pc:cxnChg>
        <pc:cxnChg chg="del">
          <ac:chgData name="Sara Egemose" userId="608caade-d560-4f6b-b74e-ff97d59f08a9" providerId="ADAL" clId="{AEA9CCB7-F924-45A7-80AC-4F1D27261760}" dt="2026-02-24T13:45:00.569" v="2641"/>
          <ac:cxnSpMkLst>
            <pc:docMk/>
            <pc:sldMk cId="3333743149" sldId="2561"/>
            <ac:cxnSpMk id="30" creationId="{F8A9B20B-D1DD-4573-B5EC-558029519236}"/>
          </ac:cxnSpMkLst>
        </pc:cxnChg>
      </pc:sldChg>
      <pc:sldChg chg="del">
        <pc:chgData name="Sara Egemose" userId="608caade-d560-4f6b-b74e-ff97d59f08a9" providerId="ADAL" clId="{AEA9CCB7-F924-45A7-80AC-4F1D27261760}" dt="2026-02-24T12:28:55.554" v="23" actId="47"/>
        <pc:sldMkLst>
          <pc:docMk/>
          <pc:sldMk cId="3634217211" sldId="2562"/>
        </pc:sldMkLst>
      </pc:sldChg>
      <pc:sldChg chg="addSp delSp modSp mod setBg modAnim delDesignElem modNotesTx">
        <pc:chgData name="Sara Egemose" userId="608caade-d560-4f6b-b74e-ff97d59f08a9" providerId="ADAL" clId="{AEA9CCB7-F924-45A7-80AC-4F1D27261760}" dt="2026-02-24T14:29:35.067" v="3009"/>
        <pc:sldMkLst>
          <pc:docMk/>
          <pc:sldMk cId="368346135" sldId="2563"/>
        </pc:sldMkLst>
        <pc:spChg chg="mod">
          <ac:chgData name="Sara Egemose" userId="608caade-d560-4f6b-b74e-ff97d59f08a9" providerId="ADAL" clId="{AEA9CCB7-F924-45A7-80AC-4F1D27261760}" dt="2026-02-24T13:46:09.902" v="2673" actId="1076"/>
          <ac:spMkLst>
            <pc:docMk/>
            <pc:sldMk cId="368346135" sldId="2563"/>
            <ac:spMk id="2" creationId="{D88D7D77-DBA5-605F-EE26-2591CC49C095}"/>
          </ac:spMkLst>
        </pc:spChg>
        <pc:spChg chg="del mod">
          <ac:chgData name="Sara Egemose" userId="608caade-d560-4f6b-b74e-ff97d59f08a9" providerId="ADAL" clId="{AEA9CCB7-F924-45A7-80AC-4F1D27261760}" dt="2026-02-24T12:33:01.289" v="61" actId="478"/>
          <ac:spMkLst>
            <pc:docMk/>
            <pc:sldMk cId="368346135" sldId="2563"/>
            <ac:spMk id="3" creationId="{7E5067B9-6AA5-1227-F71E-29CB9AB65475}"/>
          </ac:spMkLst>
        </pc:spChg>
        <pc:spChg chg="del mod">
          <ac:chgData name="Sara Egemose" userId="608caade-d560-4f6b-b74e-ff97d59f08a9" providerId="ADAL" clId="{AEA9CCB7-F924-45A7-80AC-4F1D27261760}" dt="2026-02-24T12:33:05.089" v="62" actId="478"/>
          <ac:spMkLst>
            <pc:docMk/>
            <pc:sldMk cId="368346135" sldId="2563"/>
            <ac:spMk id="4" creationId="{478C910D-C8C7-ABBA-1995-10F0EC25093A}"/>
          </ac:spMkLst>
        </pc:spChg>
        <pc:spChg chg="del mod">
          <ac:chgData name="Sara Egemose" userId="608caade-d560-4f6b-b74e-ff97d59f08a9" providerId="ADAL" clId="{AEA9CCB7-F924-45A7-80AC-4F1D27261760}" dt="2026-02-24T12:33:09.688" v="63" actId="478"/>
          <ac:spMkLst>
            <pc:docMk/>
            <pc:sldMk cId="368346135" sldId="2563"/>
            <ac:spMk id="5" creationId="{B8D57A7E-4E5B-5D02-BD7D-8D3D37F09FD5}"/>
          </ac:spMkLst>
        </pc:spChg>
        <pc:spChg chg="mod">
          <ac:chgData name="Sara Egemose" userId="608caade-d560-4f6b-b74e-ff97d59f08a9" providerId="ADAL" clId="{AEA9CCB7-F924-45A7-80AC-4F1D27261760}" dt="2026-02-24T13:46:30.908" v="2683" actId="20577"/>
          <ac:spMkLst>
            <pc:docMk/>
            <pc:sldMk cId="368346135" sldId="2563"/>
            <ac:spMk id="7" creationId="{08B95F1A-B3F5-0E54-129E-37579722B18B}"/>
          </ac:spMkLst>
        </pc:spChg>
        <pc:spChg chg="add del mod">
          <ac:chgData name="Sara Egemose" userId="608caade-d560-4f6b-b74e-ff97d59f08a9" providerId="ADAL" clId="{AEA9CCB7-F924-45A7-80AC-4F1D27261760}" dt="2026-02-24T12:47:50.095" v="467" actId="478"/>
          <ac:spMkLst>
            <pc:docMk/>
            <pc:sldMk cId="368346135" sldId="2563"/>
            <ac:spMk id="9" creationId="{9230316A-0A1A-3E3B-00BC-2124FBC7DA00}"/>
          </ac:spMkLst>
        </pc:spChg>
        <pc:grpChg chg="add del">
          <ac:chgData name="Sara Egemose" userId="608caade-d560-4f6b-b74e-ff97d59f08a9" providerId="ADAL" clId="{AEA9CCB7-F924-45A7-80AC-4F1D27261760}" dt="2026-02-24T13:45:00.569" v="2641"/>
          <ac:grpSpMkLst>
            <pc:docMk/>
            <pc:sldMk cId="368346135" sldId="2563"/>
            <ac:grpSpMk id="16" creationId="{1F2B4773-3207-44CC-B7AC-892B70498211}"/>
          </ac:grpSpMkLst>
        </pc:grpChg>
        <pc:picChg chg="del mod">
          <ac:chgData name="Sara Egemose" userId="608caade-d560-4f6b-b74e-ff97d59f08a9" providerId="ADAL" clId="{AEA9CCB7-F924-45A7-80AC-4F1D27261760}" dt="2026-02-24T12:46:34.628" v="462" actId="478"/>
          <ac:picMkLst>
            <pc:docMk/>
            <pc:sldMk cId="368346135" sldId="2563"/>
            <ac:picMk id="8" creationId="{1B65CEF6-7642-4006-9427-2A455C3CFB5A}"/>
          </ac:picMkLst>
        </pc:picChg>
        <pc:picChg chg="add mod">
          <ac:chgData name="Sara Egemose" userId="608caade-d560-4f6b-b74e-ff97d59f08a9" providerId="ADAL" clId="{AEA9CCB7-F924-45A7-80AC-4F1D27261760}" dt="2026-02-24T12:47:47.799" v="466"/>
          <ac:picMkLst>
            <pc:docMk/>
            <pc:sldMk cId="368346135" sldId="2563"/>
            <ac:picMk id="10" creationId="{3C06578A-EDAF-5E5B-F25F-14C401BF2146}"/>
          </ac:picMkLst>
        </pc:picChg>
        <pc:picChg chg="add mod">
          <ac:chgData name="Sara Egemose" userId="608caade-d560-4f6b-b74e-ff97d59f08a9" providerId="ADAL" clId="{AEA9CCB7-F924-45A7-80AC-4F1D27261760}" dt="2026-02-24T13:45:58.798" v="2671" actId="14100"/>
          <ac:picMkLst>
            <pc:docMk/>
            <pc:sldMk cId="368346135" sldId="2563"/>
            <ac:picMk id="11" creationId="{46A4D6F1-0AB2-30D6-4295-0825FADB4645}"/>
          </ac:picMkLst>
        </pc:picChg>
      </pc:sldChg>
      <pc:sldChg chg="del">
        <pc:chgData name="Sara Egemose" userId="608caade-d560-4f6b-b74e-ff97d59f08a9" providerId="ADAL" clId="{AEA9CCB7-F924-45A7-80AC-4F1D27261760}" dt="2026-02-24T12:29:27.219" v="24" actId="47"/>
        <pc:sldMkLst>
          <pc:docMk/>
          <pc:sldMk cId="1660437854" sldId="2564"/>
        </pc:sldMkLst>
      </pc:sldChg>
      <pc:sldChg chg="modSp del">
        <pc:chgData name="Sara Egemose" userId="608caade-d560-4f6b-b74e-ff97d59f08a9" providerId="ADAL" clId="{AEA9CCB7-F924-45A7-80AC-4F1D27261760}" dt="2026-02-24T12:56:23.778" v="860" actId="47"/>
        <pc:sldMkLst>
          <pc:docMk/>
          <pc:sldMk cId="4064774409" sldId="2565"/>
        </pc:sldMkLst>
        <pc:spChg chg="mod">
          <ac:chgData name="Sara Egemose" userId="608caade-d560-4f6b-b74e-ff97d59f08a9" providerId="ADAL" clId="{AEA9CCB7-F924-45A7-80AC-4F1D27261760}" dt="2026-02-24T12:31:10.179" v="50"/>
          <ac:spMkLst>
            <pc:docMk/>
            <pc:sldMk cId="4064774409" sldId="2565"/>
            <ac:spMk id="2" creationId="{99D18980-F352-B15E-DEA5-69BA5B4B67BE}"/>
          </ac:spMkLst>
        </pc:spChg>
        <pc:spChg chg="mod">
          <ac:chgData name="Sara Egemose" userId="608caade-d560-4f6b-b74e-ff97d59f08a9" providerId="ADAL" clId="{AEA9CCB7-F924-45A7-80AC-4F1D27261760}" dt="2026-02-24T12:31:10.179" v="50"/>
          <ac:spMkLst>
            <pc:docMk/>
            <pc:sldMk cId="4064774409" sldId="2565"/>
            <ac:spMk id="3" creationId="{8358C9A3-265E-DE4E-B2B1-99BE54C848C2}"/>
          </ac:spMkLst>
        </pc:spChg>
        <pc:spChg chg="mod">
          <ac:chgData name="Sara Egemose" userId="608caade-d560-4f6b-b74e-ff97d59f08a9" providerId="ADAL" clId="{AEA9CCB7-F924-45A7-80AC-4F1D27261760}" dt="2026-02-24T12:31:10.179" v="50"/>
          <ac:spMkLst>
            <pc:docMk/>
            <pc:sldMk cId="4064774409" sldId="2565"/>
            <ac:spMk id="4" creationId="{1367F4DD-9AED-3CAC-A2E8-196497C7CC20}"/>
          </ac:spMkLst>
        </pc:spChg>
        <pc:spChg chg="mod">
          <ac:chgData name="Sara Egemose" userId="608caade-d560-4f6b-b74e-ff97d59f08a9" providerId="ADAL" clId="{AEA9CCB7-F924-45A7-80AC-4F1D27261760}" dt="2026-02-24T12:31:10.179" v="50"/>
          <ac:spMkLst>
            <pc:docMk/>
            <pc:sldMk cId="4064774409" sldId="2565"/>
            <ac:spMk id="5" creationId="{B80B7DC1-3D67-E2AA-AEBF-2840AD3B91CC}"/>
          </ac:spMkLst>
        </pc:spChg>
        <pc:spChg chg="mod">
          <ac:chgData name="Sara Egemose" userId="608caade-d560-4f6b-b74e-ff97d59f08a9" providerId="ADAL" clId="{AEA9CCB7-F924-45A7-80AC-4F1D27261760}" dt="2026-02-24T12:31:10.179" v="50"/>
          <ac:spMkLst>
            <pc:docMk/>
            <pc:sldMk cId="4064774409" sldId="2565"/>
            <ac:spMk id="7" creationId="{A4188AE3-D63A-2656-EB86-4D070027B45E}"/>
          </ac:spMkLst>
        </pc:spChg>
        <pc:picChg chg="mod">
          <ac:chgData name="Sara Egemose" userId="608caade-d560-4f6b-b74e-ff97d59f08a9" providerId="ADAL" clId="{AEA9CCB7-F924-45A7-80AC-4F1D27261760}" dt="2026-02-24T12:31:10.179" v="50"/>
          <ac:picMkLst>
            <pc:docMk/>
            <pc:sldMk cId="4064774409" sldId="2565"/>
            <ac:picMk id="8" creationId="{4776696A-B85E-4599-BC55-E258B3161428}"/>
          </ac:picMkLst>
        </pc:picChg>
      </pc:sldChg>
      <pc:sldChg chg="del">
        <pc:chgData name="Sara Egemose" userId="608caade-d560-4f6b-b74e-ff97d59f08a9" providerId="ADAL" clId="{AEA9CCB7-F924-45A7-80AC-4F1D27261760}" dt="2026-02-24T12:29:29.803" v="25" actId="47"/>
        <pc:sldMkLst>
          <pc:docMk/>
          <pc:sldMk cId="2876664950" sldId="2566"/>
        </pc:sldMkLst>
      </pc:sldChg>
      <pc:sldChg chg="addSp delSp modSp mod setBg modAnim modNotesTx">
        <pc:chgData name="Sara Egemose" userId="608caade-d560-4f6b-b74e-ff97d59f08a9" providerId="ADAL" clId="{AEA9CCB7-F924-45A7-80AC-4F1D27261760}" dt="2026-02-24T14:29:54.330" v="3010"/>
        <pc:sldMkLst>
          <pc:docMk/>
          <pc:sldMk cId="1350806547" sldId="2567"/>
        </pc:sldMkLst>
        <pc:spChg chg="mod">
          <ac:chgData name="Sara Egemose" userId="608caade-d560-4f6b-b74e-ff97d59f08a9" providerId="ADAL" clId="{AEA9CCB7-F924-45A7-80AC-4F1D27261760}" dt="2026-02-24T13:53:14.926" v="2712" actId="26606"/>
          <ac:spMkLst>
            <pc:docMk/>
            <pc:sldMk cId="1350806547" sldId="2567"/>
            <ac:spMk id="2" creationId="{3CEE74B6-99F4-B107-4757-11AF1482FE86}"/>
          </ac:spMkLst>
        </pc:spChg>
        <pc:spChg chg="del mod">
          <ac:chgData name="Sara Egemose" userId="608caade-d560-4f6b-b74e-ff97d59f08a9" providerId="ADAL" clId="{AEA9CCB7-F924-45A7-80AC-4F1D27261760}" dt="2026-02-24T12:56:53.742" v="864" actId="478"/>
          <ac:spMkLst>
            <pc:docMk/>
            <pc:sldMk cId="1350806547" sldId="2567"/>
            <ac:spMk id="3" creationId="{FAF9CF67-61CF-553A-757B-E1846C266A14}"/>
          </ac:spMkLst>
        </pc:spChg>
        <pc:spChg chg="del mod">
          <ac:chgData name="Sara Egemose" userId="608caade-d560-4f6b-b74e-ff97d59f08a9" providerId="ADAL" clId="{AEA9CCB7-F924-45A7-80AC-4F1D27261760}" dt="2026-02-24T12:56:45.263" v="862" actId="478"/>
          <ac:spMkLst>
            <pc:docMk/>
            <pc:sldMk cId="1350806547" sldId="2567"/>
            <ac:spMk id="4" creationId="{06CDEE98-B4F2-491B-52FB-969EB8B39F02}"/>
          </ac:spMkLst>
        </pc:spChg>
        <pc:spChg chg="del mod">
          <ac:chgData name="Sara Egemose" userId="608caade-d560-4f6b-b74e-ff97d59f08a9" providerId="ADAL" clId="{AEA9CCB7-F924-45A7-80AC-4F1D27261760}" dt="2026-02-24T12:56:48.866" v="863" actId="478"/>
          <ac:spMkLst>
            <pc:docMk/>
            <pc:sldMk cId="1350806547" sldId="2567"/>
            <ac:spMk id="5" creationId="{07212E96-6F4D-A5A8-FA9A-59D2D87C26C5}"/>
          </ac:spMkLst>
        </pc:spChg>
        <pc:spChg chg="mod">
          <ac:chgData name="Sara Egemose" userId="608caade-d560-4f6b-b74e-ff97d59f08a9" providerId="ADAL" clId="{AEA9CCB7-F924-45A7-80AC-4F1D27261760}" dt="2026-02-24T13:53:32.431" v="2715" actId="1076"/>
          <ac:spMkLst>
            <pc:docMk/>
            <pc:sldMk cId="1350806547" sldId="2567"/>
            <ac:spMk id="7" creationId="{D5704B1F-EC5F-66E3-17A6-AEBE8B529469}"/>
          </ac:spMkLst>
        </pc:spChg>
        <pc:spChg chg="add del mod">
          <ac:chgData name="Sara Egemose" userId="608caade-d560-4f6b-b74e-ff97d59f08a9" providerId="ADAL" clId="{AEA9CCB7-F924-45A7-80AC-4F1D27261760}" dt="2026-02-24T13:53:07.664" v="2711"/>
          <ac:spMkLst>
            <pc:docMk/>
            <pc:sldMk cId="1350806547" sldId="2567"/>
            <ac:spMk id="9" creationId="{F5A51D1B-4AA8-2243-6AEB-F36132A76704}"/>
          </ac:spMkLst>
        </pc:spChg>
        <pc:spChg chg="add">
          <ac:chgData name="Sara Egemose" userId="608caade-d560-4f6b-b74e-ff97d59f08a9" providerId="ADAL" clId="{AEA9CCB7-F924-45A7-80AC-4F1D27261760}" dt="2026-02-24T13:53:14.926" v="2712" actId="26606"/>
          <ac:spMkLst>
            <pc:docMk/>
            <pc:sldMk cId="1350806547" sldId="2567"/>
            <ac:spMk id="15" creationId="{04812C46-200A-4DEB-A05E-3ED6C68C2387}"/>
          </ac:spMkLst>
        </pc:spChg>
        <pc:spChg chg="add">
          <ac:chgData name="Sara Egemose" userId="608caade-d560-4f6b-b74e-ff97d59f08a9" providerId="ADAL" clId="{AEA9CCB7-F924-45A7-80AC-4F1D27261760}" dt="2026-02-24T13:53:14.926" v="2712" actId="26606"/>
          <ac:spMkLst>
            <pc:docMk/>
            <pc:sldMk cId="1350806547" sldId="2567"/>
            <ac:spMk id="17" creationId="{D1EA859B-E555-4109-94F3-6700E046E008}"/>
          </ac:spMkLst>
        </pc:spChg>
        <pc:picChg chg="del mod">
          <ac:chgData name="Sara Egemose" userId="608caade-d560-4f6b-b74e-ff97d59f08a9" providerId="ADAL" clId="{AEA9CCB7-F924-45A7-80AC-4F1D27261760}" dt="2026-02-24T12:59:46.683" v="999" actId="478"/>
          <ac:picMkLst>
            <pc:docMk/>
            <pc:sldMk cId="1350806547" sldId="2567"/>
            <ac:picMk id="8" creationId="{B5EF1ACA-6CF5-492F-A04E-12D32B807EFE}"/>
          </ac:picMkLst>
        </pc:picChg>
        <pc:picChg chg="add mod ord">
          <ac:chgData name="Sara Egemose" userId="608caade-d560-4f6b-b74e-ff97d59f08a9" providerId="ADAL" clId="{AEA9CCB7-F924-45A7-80AC-4F1D27261760}" dt="2026-02-24T13:53:14.926" v="2712" actId="26606"/>
          <ac:picMkLst>
            <pc:docMk/>
            <pc:sldMk cId="1350806547" sldId="2567"/>
            <ac:picMk id="10" creationId="{8DF95FC7-2FEE-A558-424D-AD072DFDCFA2}"/>
          </ac:picMkLst>
        </pc:picChg>
      </pc:sldChg>
      <pc:sldChg chg="modSp del">
        <pc:chgData name="Sara Egemose" userId="608caade-d560-4f6b-b74e-ff97d59f08a9" providerId="ADAL" clId="{AEA9CCB7-F924-45A7-80AC-4F1D27261760}" dt="2026-02-24T12:33:33.477" v="64" actId="47"/>
        <pc:sldMkLst>
          <pc:docMk/>
          <pc:sldMk cId="1886889750" sldId="2568"/>
        </pc:sldMkLst>
        <pc:spChg chg="mod">
          <ac:chgData name="Sara Egemose" userId="608caade-d560-4f6b-b74e-ff97d59f08a9" providerId="ADAL" clId="{AEA9CCB7-F924-45A7-80AC-4F1D27261760}" dt="2026-02-24T12:31:10.179" v="50"/>
          <ac:spMkLst>
            <pc:docMk/>
            <pc:sldMk cId="1886889750" sldId="2568"/>
            <ac:spMk id="2" creationId="{27A3F20E-0F2B-D580-102B-48506C7765F1}"/>
          </ac:spMkLst>
        </pc:spChg>
        <pc:spChg chg="mod">
          <ac:chgData name="Sara Egemose" userId="608caade-d560-4f6b-b74e-ff97d59f08a9" providerId="ADAL" clId="{AEA9CCB7-F924-45A7-80AC-4F1D27261760}" dt="2026-02-24T12:31:10.179" v="50"/>
          <ac:spMkLst>
            <pc:docMk/>
            <pc:sldMk cId="1886889750" sldId="2568"/>
            <ac:spMk id="4" creationId="{76F4B419-DA5A-911E-9432-028DDAA99D77}"/>
          </ac:spMkLst>
        </pc:spChg>
        <pc:spChg chg="mod">
          <ac:chgData name="Sara Egemose" userId="608caade-d560-4f6b-b74e-ff97d59f08a9" providerId="ADAL" clId="{AEA9CCB7-F924-45A7-80AC-4F1D27261760}" dt="2026-02-24T12:31:10.179" v="50"/>
          <ac:spMkLst>
            <pc:docMk/>
            <pc:sldMk cId="1886889750" sldId="2568"/>
            <ac:spMk id="6" creationId="{1C1B65AA-9A00-C9CD-2847-73C8E780E885}"/>
          </ac:spMkLst>
        </pc:spChg>
        <pc:spChg chg="mod">
          <ac:chgData name="Sara Egemose" userId="608caade-d560-4f6b-b74e-ff97d59f08a9" providerId="ADAL" clId="{AEA9CCB7-F924-45A7-80AC-4F1D27261760}" dt="2026-02-24T12:31:10.179" v="50"/>
          <ac:spMkLst>
            <pc:docMk/>
            <pc:sldMk cId="1886889750" sldId="2568"/>
            <ac:spMk id="7" creationId="{5C997B40-BBB3-A49D-5943-CEB0E34EC917}"/>
          </ac:spMkLst>
        </pc:spChg>
      </pc:sldChg>
      <pc:sldChg chg="addSp delSp modSp mod setBg modAnim modNotesTx">
        <pc:chgData name="Sara Egemose" userId="608caade-d560-4f6b-b74e-ff97d59f08a9" providerId="ADAL" clId="{AEA9CCB7-F924-45A7-80AC-4F1D27261760}" dt="2026-02-24T14:30:02.596" v="3011"/>
        <pc:sldMkLst>
          <pc:docMk/>
          <pc:sldMk cId="235014237" sldId="2569"/>
        </pc:sldMkLst>
        <pc:spChg chg="mod">
          <ac:chgData name="Sara Egemose" userId="608caade-d560-4f6b-b74e-ff97d59f08a9" providerId="ADAL" clId="{AEA9CCB7-F924-45A7-80AC-4F1D27261760}" dt="2026-02-24T13:48:38.969" v="2708" actId="1076"/>
          <ac:spMkLst>
            <pc:docMk/>
            <pc:sldMk cId="235014237" sldId="2569"/>
            <ac:spMk id="2" creationId="{1E58A9BA-28A8-03D5-B2E5-7A61B224A21C}"/>
          </ac:spMkLst>
        </pc:spChg>
        <pc:spChg chg="del mod">
          <ac:chgData name="Sara Egemose" userId="608caade-d560-4f6b-b74e-ff97d59f08a9" providerId="ADAL" clId="{AEA9CCB7-F924-45A7-80AC-4F1D27261760}" dt="2026-02-24T13:04:07.839" v="1204" actId="478"/>
          <ac:spMkLst>
            <pc:docMk/>
            <pc:sldMk cId="235014237" sldId="2569"/>
            <ac:spMk id="3" creationId="{2914932A-D789-7FBD-1C9F-D8628BCEE805}"/>
          </ac:spMkLst>
        </pc:spChg>
        <pc:spChg chg="del mod">
          <ac:chgData name="Sara Egemose" userId="608caade-d560-4f6b-b74e-ff97d59f08a9" providerId="ADAL" clId="{AEA9CCB7-F924-45A7-80AC-4F1D27261760}" dt="2026-02-24T13:04:12.279" v="1205" actId="478"/>
          <ac:spMkLst>
            <pc:docMk/>
            <pc:sldMk cId="235014237" sldId="2569"/>
            <ac:spMk id="4" creationId="{B30FECC4-7DC4-6711-713A-8AB2C4C8BB54}"/>
          </ac:spMkLst>
        </pc:spChg>
        <pc:spChg chg="del mod ord">
          <ac:chgData name="Sara Egemose" userId="608caade-d560-4f6b-b74e-ff97d59f08a9" providerId="ADAL" clId="{AEA9CCB7-F924-45A7-80AC-4F1D27261760}" dt="2026-02-24T13:48:47.034" v="2710" actId="478"/>
          <ac:spMkLst>
            <pc:docMk/>
            <pc:sldMk cId="235014237" sldId="2569"/>
            <ac:spMk id="5" creationId="{F86784FA-C914-369A-6B76-8F0506DE4F08}"/>
          </ac:spMkLst>
        </pc:spChg>
        <pc:spChg chg="mod">
          <ac:chgData name="Sara Egemose" userId="608caade-d560-4f6b-b74e-ff97d59f08a9" providerId="ADAL" clId="{AEA9CCB7-F924-45A7-80AC-4F1D27261760}" dt="2026-02-24T13:48:43.516" v="2709" actId="1076"/>
          <ac:spMkLst>
            <pc:docMk/>
            <pc:sldMk cId="235014237" sldId="2569"/>
            <ac:spMk id="7" creationId="{C96FFAFB-B8B6-400F-5139-8E0719EDB3E6}"/>
          </ac:spMkLst>
        </pc:spChg>
        <pc:spChg chg="add del mod">
          <ac:chgData name="Sara Egemose" userId="608caade-d560-4f6b-b74e-ff97d59f08a9" providerId="ADAL" clId="{AEA9CCB7-F924-45A7-80AC-4F1D27261760}" dt="2026-02-24T13:47:04.555" v="2685" actId="478"/>
          <ac:spMkLst>
            <pc:docMk/>
            <pc:sldMk cId="235014237" sldId="2569"/>
            <ac:spMk id="9" creationId="{8FD54C07-0E44-A0CC-70B3-948C845B8AD4}"/>
          </ac:spMkLst>
        </pc:spChg>
        <pc:spChg chg="add">
          <ac:chgData name="Sara Egemose" userId="608caade-d560-4f6b-b74e-ff97d59f08a9" providerId="ADAL" clId="{AEA9CCB7-F924-45A7-80AC-4F1D27261760}" dt="2026-02-24T13:47:07.209" v="2686" actId="26606"/>
          <ac:spMkLst>
            <pc:docMk/>
            <pc:sldMk cId="235014237" sldId="2569"/>
            <ac:spMk id="15" creationId="{04812C46-200A-4DEB-A05E-3ED6C68C2387}"/>
          </ac:spMkLst>
        </pc:spChg>
        <pc:spChg chg="add">
          <ac:chgData name="Sara Egemose" userId="608caade-d560-4f6b-b74e-ff97d59f08a9" providerId="ADAL" clId="{AEA9CCB7-F924-45A7-80AC-4F1D27261760}" dt="2026-02-24T13:47:07.209" v="2686" actId="26606"/>
          <ac:spMkLst>
            <pc:docMk/>
            <pc:sldMk cId="235014237" sldId="2569"/>
            <ac:spMk id="17" creationId="{D1EA859B-E555-4109-94F3-6700E046E008}"/>
          </ac:spMkLst>
        </pc:spChg>
        <pc:picChg chg="del mod">
          <ac:chgData name="Sara Egemose" userId="608caade-d560-4f6b-b74e-ff97d59f08a9" providerId="ADAL" clId="{AEA9CCB7-F924-45A7-80AC-4F1D27261760}" dt="2026-02-24T13:04:14.356" v="1206" actId="478"/>
          <ac:picMkLst>
            <pc:docMk/>
            <pc:sldMk cId="235014237" sldId="2569"/>
            <ac:picMk id="8" creationId="{F05BC8C5-1F3E-49E7-958A-7AFA1010CD1A}"/>
          </ac:picMkLst>
        </pc:picChg>
        <pc:picChg chg="add mod ord">
          <ac:chgData name="Sara Egemose" userId="608caade-d560-4f6b-b74e-ff97d59f08a9" providerId="ADAL" clId="{AEA9CCB7-F924-45A7-80AC-4F1D27261760}" dt="2026-02-24T13:48:26.721" v="2706" actId="14100"/>
          <ac:picMkLst>
            <pc:docMk/>
            <pc:sldMk cId="235014237" sldId="2569"/>
            <ac:picMk id="10" creationId="{D78363DA-6442-1864-9CDB-F08B292506E8}"/>
          </ac:picMkLst>
        </pc:picChg>
      </pc:sldChg>
      <pc:sldChg chg="modSp del mod">
        <pc:chgData name="Sara Egemose" userId="608caade-d560-4f6b-b74e-ff97d59f08a9" providerId="ADAL" clId="{AEA9CCB7-F924-45A7-80AC-4F1D27261760}" dt="2026-02-24T12:33:41.076" v="65" actId="47"/>
        <pc:sldMkLst>
          <pc:docMk/>
          <pc:sldMk cId="1730593842" sldId="2570"/>
        </pc:sldMkLst>
        <pc:spChg chg="mod">
          <ac:chgData name="Sara Egemose" userId="608caade-d560-4f6b-b74e-ff97d59f08a9" providerId="ADAL" clId="{AEA9CCB7-F924-45A7-80AC-4F1D27261760}" dt="2026-02-24T12:31:10.179" v="50"/>
          <ac:spMkLst>
            <pc:docMk/>
            <pc:sldMk cId="1730593842" sldId="2570"/>
            <ac:spMk id="2" creationId="{0D3BAC20-CE62-70BC-4CDC-E1A8826AAB86}"/>
          </ac:spMkLst>
        </pc:spChg>
        <pc:spChg chg="mod">
          <ac:chgData name="Sara Egemose" userId="608caade-d560-4f6b-b74e-ff97d59f08a9" providerId="ADAL" clId="{AEA9CCB7-F924-45A7-80AC-4F1D27261760}" dt="2026-02-24T12:31:10.179" v="50"/>
          <ac:spMkLst>
            <pc:docMk/>
            <pc:sldMk cId="1730593842" sldId="2570"/>
            <ac:spMk id="4" creationId="{F15069FC-9B0C-C450-0B68-75A711C39F72}"/>
          </ac:spMkLst>
        </pc:spChg>
        <pc:spChg chg="mod">
          <ac:chgData name="Sara Egemose" userId="608caade-d560-4f6b-b74e-ff97d59f08a9" providerId="ADAL" clId="{AEA9CCB7-F924-45A7-80AC-4F1D27261760}" dt="2026-02-24T12:31:10.179" v="50"/>
          <ac:spMkLst>
            <pc:docMk/>
            <pc:sldMk cId="1730593842" sldId="2570"/>
            <ac:spMk id="6" creationId="{70B12E90-D375-19B8-D348-2B2A9976C3FA}"/>
          </ac:spMkLst>
        </pc:spChg>
        <pc:spChg chg="mod">
          <ac:chgData name="Sara Egemose" userId="608caade-d560-4f6b-b74e-ff97d59f08a9" providerId="ADAL" clId="{AEA9CCB7-F924-45A7-80AC-4F1D27261760}" dt="2026-02-24T12:31:10.179" v="50"/>
          <ac:spMkLst>
            <pc:docMk/>
            <pc:sldMk cId="1730593842" sldId="2570"/>
            <ac:spMk id="7" creationId="{4C168412-590B-34A6-1819-1EDFD25CF96B}"/>
          </ac:spMkLst>
        </pc:spChg>
      </pc:sldChg>
      <pc:sldChg chg="addSp delSp modSp mod setBg modAnim modNotesTx">
        <pc:chgData name="Sara Egemose" userId="608caade-d560-4f6b-b74e-ff97d59f08a9" providerId="ADAL" clId="{AEA9CCB7-F924-45A7-80AC-4F1D27261760}" dt="2026-02-24T14:30:35.021" v="3012"/>
        <pc:sldMkLst>
          <pc:docMk/>
          <pc:sldMk cId="2027281955" sldId="2571"/>
        </pc:sldMkLst>
        <pc:spChg chg="mod">
          <ac:chgData name="Sara Egemose" userId="608caade-d560-4f6b-b74e-ff97d59f08a9" providerId="ADAL" clId="{AEA9CCB7-F924-45A7-80AC-4F1D27261760}" dt="2026-02-24T13:56:10.304" v="2728" actId="26606"/>
          <ac:spMkLst>
            <pc:docMk/>
            <pc:sldMk cId="2027281955" sldId="2571"/>
            <ac:spMk id="2" creationId="{87568D44-FF4B-B950-901F-2D308A013357}"/>
          </ac:spMkLst>
        </pc:spChg>
        <pc:spChg chg="del mod">
          <ac:chgData name="Sara Egemose" userId="608caade-d560-4f6b-b74e-ff97d59f08a9" providerId="ADAL" clId="{AEA9CCB7-F924-45A7-80AC-4F1D27261760}" dt="2026-02-24T13:53:41.038" v="2716" actId="478"/>
          <ac:spMkLst>
            <pc:docMk/>
            <pc:sldMk cId="2027281955" sldId="2571"/>
            <ac:spMk id="3" creationId="{AE03D7E8-5A96-FB6D-4B3F-C7A093D03DA7}"/>
          </ac:spMkLst>
        </pc:spChg>
        <pc:spChg chg="del mod">
          <ac:chgData name="Sara Egemose" userId="608caade-d560-4f6b-b74e-ff97d59f08a9" providerId="ADAL" clId="{AEA9CCB7-F924-45A7-80AC-4F1D27261760}" dt="2026-02-24T13:53:45.862" v="2717" actId="478"/>
          <ac:spMkLst>
            <pc:docMk/>
            <pc:sldMk cId="2027281955" sldId="2571"/>
            <ac:spMk id="4" creationId="{785C605C-DCC6-002A-E358-8A90EDEB6C8B}"/>
          </ac:spMkLst>
        </pc:spChg>
        <pc:spChg chg="mod">
          <ac:chgData name="Sara Egemose" userId="608caade-d560-4f6b-b74e-ff97d59f08a9" providerId="ADAL" clId="{AEA9CCB7-F924-45A7-80AC-4F1D27261760}" dt="2026-02-24T13:56:10.304" v="2728" actId="26606"/>
          <ac:spMkLst>
            <pc:docMk/>
            <pc:sldMk cId="2027281955" sldId="2571"/>
            <ac:spMk id="5" creationId="{C9A79C53-AB80-6A6A-A7AB-DBBE42B7B6C0}"/>
          </ac:spMkLst>
        </pc:spChg>
        <pc:spChg chg="mod ord">
          <ac:chgData name="Sara Egemose" userId="608caade-d560-4f6b-b74e-ff97d59f08a9" providerId="ADAL" clId="{AEA9CCB7-F924-45A7-80AC-4F1D27261760}" dt="2026-02-24T13:56:22.143" v="2729" actId="255"/>
          <ac:spMkLst>
            <pc:docMk/>
            <pc:sldMk cId="2027281955" sldId="2571"/>
            <ac:spMk id="7" creationId="{EA28DDAB-DA3A-EDAF-27AC-690CB63AEFC2}"/>
          </ac:spMkLst>
        </pc:spChg>
        <pc:spChg chg="add del mod">
          <ac:chgData name="Sara Egemose" userId="608caade-d560-4f6b-b74e-ff97d59f08a9" providerId="ADAL" clId="{AEA9CCB7-F924-45A7-80AC-4F1D27261760}" dt="2026-02-24T13:55:03.481" v="2720" actId="931"/>
          <ac:spMkLst>
            <pc:docMk/>
            <pc:sldMk cId="2027281955" sldId="2571"/>
            <ac:spMk id="9" creationId="{FE79277D-F857-AE5C-734A-B5550B75C3D8}"/>
          </ac:spMkLst>
        </pc:spChg>
        <pc:spChg chg="add del">
          <ac:chgData name="Sara Egemose" userId="608caade-d560-4f6b-b74e-ff97d59f08a9" providerId="ADAL" clId="{AEA9CCB7-F924-45A7-80AC-4F1D27261760}" dt="2026-02-24T13:56:10.304" v="2728" actId="26606"/>
          <ac:spMkLst>
            <pc:docMk/>
            <pc:sldMk cId="2027281955" sldId="2571"/>
            <ac:spMk id="18" creationId="{F13C74B1-5B17-4795-BED0-7140497B445A}"/>
          </ac:spMkLst>
        </pc:spChg>
        <pc:spChg chg="add del">
          <ac:chgData name="Sara Egemose" userId="608caade-d560-4f6b-b74e-ff97d59f08a9" providerId="ADAL" clId="{AEA9CCB7-F924-45A7-80AC-4F1D27261760}" dt="2026-02-24T13:56:10.304" v="2728" actId="26606"/>
          <ac:spMkLst>
            <pc:docMk/>
            <pc:sldMk cId="2027281955" sldId="2571"/>
            <ac:spMk id="20" creationId="{D4974D33-8DC5-464E-8C6D-BE58F0669C17}"/>
          </ac:spMkLst>
        </pc:spChg>
        <pc:spChg chg="add del">
          <ac:chgData name="Sara Egemose" userId="608caade-d560-4f6b-b74e-ff97d59f08a9" providerId="ADAL" clId="{AEA9CCB7-F924-45A7-80AC-4F1D27261760}" dt="2026-02-24T13:55:56.924" v="2725" actId="26606"/>
          <ac:spMkLst>
            <pc:docMk/>
            <pc:sldMk cId="2027281955" sldId="2571"/>
            <ac:spMk id="25" creationId="{63F5877B-98C7-49DD-83AB-0F6F57CB6543}"/>
          </ac:spMkLst>
        </pc:spChg>
        <pc:spChg chg="add del">
          <ac:chgData name="Sara Egemose" userId="608caade-d560-4f6b-b74e-ff97d59f08a9" providerId="ADAL" clId="{AEA9CCB7-F924-45A7-80AC-4F1D27261760}" dt="2026-02-24T13:55:56.924" v="2725" actId="26606"/>
          <ac:spMkLst>
            <pc:docMk/>
            <pc:sldMk cId="2027281955" sldId="2571"/>
            <ac:spMk id="27" creationId="{4EA91930-66BC-4C41-B4F5-C31EB216F64B}"/>
          </ac:spMkLst>
        </pc:spChg>
        <pc:spChg chg="add del">
          <ac:chgData name="Sara Egemose" userId="608caade-d560-4f6b-b74e-ff97d59f08a9" providerId="ADAL" clId="{AEA9CCB7-F924-45A7-80AC-4F1D27261760}" dt="2026-02-24T13:55:56.924" v="2725" actId="26606"/>
          <ac:spMkLst>
            <pc:docMk/>
            <pc:sldMk cId="2027281955" sldId="2571"/>
            <ac:spMk id="29" creationId="{6313CF8F-B436-401E-9575-DE0F8E8B5B17}"/>
          </ac:spMkLst>
        </pc:spChg>
        <pc:spChg chg="add del">
          <ac:chgData name="Sara Egemose" userId="608caade-d560-4f6b-b74e-ff97d59f08a9" providerId="ADAL" clId="{AEA9CCB7-F924-45A7-80AC-4F1D27261760}" dt="2026-02-24T13:55:56.924" v="2725" actId="26606"/>
          <ac:spMkLst>
            <pc:docMk/>
            <pc:sldMk cId="2027281955" sldId="2571"/>
            <ac:spMk id="31" creationId="{2A38CFE9-C30A-4551-ACCB-D5808FBC39CD}"/>
          </ac:spMkLst>
        </pc:spChg>
        <pc:spChg chg="add del">
          <ac:chgData name="Sara Egemose" userId="608caade-d560-4f6b-b74e-ff97d59f08a9" providerId="ADAL" clId="{AEA9CCB7-F924-45A7-80AC-4F1D27261760}" dt="2026-02-24T13:55:56.924" v="2725" actId="26606"/>
          <ac:spMkLst>
            <pc:docMk/>
            <pc:sldMk cId="2027281955" sldId="2571"/>
            <ac:spMk id="33" creationId="{67EF550F-47CE-4FB2-9DAC-12AD835C833D}"/>
          </ac:spMkLst>
        </pc:spChg>
        <pc:spChg chg="add del">
          <ac:chgData name="Sara Egemose" userId="608caade-d560-4f6b-b74e-ff97d59f08a9" providerId="ADAL" clId="{AEA9CCB7-F924-45A7-80AC-4F1D27261760}" dt="2026-02-24T13:56:10.304" v="2727" actId="26606"/>
          <ac:spMkLst>
            <pc:docMk/>
            <pc:sldMk cId="2027281955" sldId="2571"/>
            <ac:spMk id="35" creationId="{A2679492-7988-4050-9056-542444452411}"/>
          </ac:spMkLst>
        </pc:spChg>
        <pc:spChg chg="add del">
          <ac:chgData name="Sara Egemose" userId="608caade-d560-4f6b-b74e-ff97d59f08a9" providerId="ADAL" clId="{AEA9CCB7-F924-45A7-80AC-4F1D27261760}" dt="2026-02-24T13:56:10.304" v="2727" actId="26606"/>
          <ac:spMkLst>
            <pc:docMk/>
            <pc:sldMk cId="2027281955" sldId="2571"/>
            <ac:spMk id="36" creationId="{B091B163-7D61-4891-ABCF-5C13D9C418D0}"/>
          </ac:spMkLst>
        </pc:spChg>
        <pc:spChg chg="add">
          <ac:chgData name="Sara Egemose" userId="608caade-d560-4f6b-b74e-ff97d59f08a9" providerId="ADAL" clId="{AEA9CCB7-F924-45A7-80AC-4F1D27261760}" dt="2026-02-24T13:56:10.304" v="2728" actId="26606"/>
          <ac:spMkLst>
            <pc:docMk/>
            <pc:sldMk cId="2027281955" sldId="2571"/>
            <ac:spMk id="39" creationId="{63F5877B-98C7-49DD-83AB-0F6F57CB6543}"/>
          </ac:spMkLst>
        </pc:spChg>
        <pc:spChg chg="add">
          <ac:chgData name="Sara Egemose" userId="608caade-d560-4f6b-b74e-ff97d59f08a9" providerId="ADAL" clId="{AEA9CCB7-F924-45A7-80AC-4F1D27261760}" dt="2026-02-24T13:56:10.304" v="2728" actId="26606"/>
          <ac:spMkLst>
            <pc:docMk/>
            <pc:sldMk cId="2027281955" sldId="2571"/>
            <ac:spMk id="40" creationId="{4EA91930-66BC-4C41-B4F5-C31EB216F64B}"/>
          </ac:spMkLst>
        </pc:spChg>
        <pc:spChg chg="add">
          <ac:chgData name="Sara Egemose" userId="608caade-d560-4f6b-b74e-ff97d59f08a9" providerId="ADAL" clId="{AEA9CCB7-F924-45A7-80AC-4F1D27261760}" dt="2026-02-24T13:56:10.304" v="2728" actId="26606"/>
          <ac:spMkLst>
            <pc:docMk/>
            <pc:sldMk cId="2027281955" sldId="2571"/>
            <ac:spMk id="41" creationId="{6313CF8F-B436-401E-9575-DE0F8E8B5B17}"/>
          </ac:spMkLst>
        </pc:spChg>
        <pc:spChg chg="add">
          <ac:chgData name="Sara Egemose" userId="608caade-d560-4f6b-b74e-ff97d59f08a9" providerId="ADAL" clId="{AEA9CCB7-F924-45A7-80AC-4F1D27261760}" dt="2026-02-24T13:56:10.304" v="2728" actId="26606"/>
          <ac:spMkLst>
            <pc:docMk/>
            <pc:sldMk cId="2027281955" sldId="2571"/>
            <ac:spMk id="42" creationId="{2A38CFE9-C30A-4551-ACCB-D5808FBC39CD}"/>
          </ac:spMkLst>
        </pc:spChg>
        <pc:spChg chg="add">
          <ac:chgData name="Sara Egemose" userId="608caade-d560-4f6b-b74e-ff97d59f08a9" providerId="ADAL" clId="{AEA9CCB7-F924-45A7-80AC-4F1D27261760}" dt="2026-02-24T13:56:10.304" v="2728" actId="26606"/>
          <ac:spMkLst>
            <pc:docMk/>
            <pc:sldMk cId="2027281955" sldId="2571"/>
            <ac:spMk id="43" creationId="{67EF550F-47CE-4FB2-9DAC-12AD835C833D}"/>
          </ac:spMkLst>
        </pc:spChg>
        <pc:picChg chg="del mod">
          <ac:chgData name="Sara Egemose" userId="608caade-d560-4f6b-b74e-ff97d59f08a9" providerId="ADAL" clId="{AEA9CCB7-F924-45A7-80AC-4F1D27261760}" dt="2026-02-24T13:04:51.390" v="1208" actId="478"/>
          <ac:picMkLst>
            <pc:docMk/>
            <pc:sldMk cId="2027281955" sldId="2571"/>
            <ac:picMk id="8" creationId="{E830675E-9B1C-4763-931C-7B7757B3F18E}"/>
          </ac:picMkLst>
        </pc:picChg>
        <pc:picChg chg="add mod">
          <ac:chgData name="Sara Egemose" userId="608caade-d560-4f6b-b74e-ff97d59f08a9" providerId="ADAL" clId="{AEA9CCB7-F924-45A7-80AC-4F1D27261760}" dt="2026-02-24T13:54:29.323" v="2719" actId="931"/>
          <ac:picMkLst>
            <pc:docMk/>
            <pc:sldMk cId="2027281955" sldId="2571"/>
            <ac:picMk id="11" creationId="{A0675B43-71F8-06AC-543B-3641D58B50F7}"/>
          </ac:picMkLst>
        </pc:picChg>
        <pc:picChg chg="add mod">
          <ac:chgData name="Sara Egemose" userId="608caade-d560-4f6b-b74e-ff97d59f08a9" providerId="ADAL" clId="{AEA9CCB7-F924-45A7-80AC-4F1D27261760}" dt="2026-02-24T13:56:10.304" v="2727" actId="26606"/>
          <ac:picMkLst>
            <pc:docMk/>
            <pc:sldMk cId="2027281955" sldId="2571"/>
            <ac:picMk id="13" creationId="{598FFD56-1F0C-C762-DADA-CB3C6AA32FD8}"/>
          </ac:picMkLst>
        </pc:picChg>
        <pc:picChg chg="add mod ord">
          <ac:chgData name="Sara Egemose" userId="608caade-d560-4f6b-b74e-ff97d59f08a9" providerId="ADAL" clId="{AEA9CCB7-F924-45A7-80AC-4F1D27261760}" dt="2026-02-24T13:56:10.304" v="2727" actId="26606"/>
          <ac:picMkLst>
            <pc:docMk/>
            <pc:sldMk cId="2027281955" sldId="2571"/>
            <ac:picMk id="15" creationId="{17716243-58E0-74BC-6762-AB99F0B32318}"/>
          </ac:picMkLst>
        </pc:picChg>
        <pc:cxnChg chg="add del">
          <ac:chgData name="Sara Egemose" userId="608caade-d560-4f6b-b74e-ff97d59f08a9" providerId="ADAL" clId="{AEA9CCB7-F924-45A7-80AC-4F1D27261760}" dt="2026-02-24T13:56:10.304" v="2727" actId="26606"/>
          <ac:cxnSpMkLst>
            <pc:docMk/>
            <pc:sldMk cId="2027281955" sldId="2571"/>
            <ac:cxnSpMk id="37" creationId="{C49DA8F6-BCC1-4447-B54C-57856834B94B}"/>
          </ac:cxnSpMkLst>
        </pc:cxnChg>
      </pc:sldChg>
      <pc:sldChg chg="modSp del">
        <pc:chgData name="Sara Egemose" userId="608caade-d560-4f6b-b74e-ff97d59f08a9" providerId="ADAL" clId="{AEA9CCB7-F924-45A7-80AC-4F1D27261760}" dt="2026-02-24T12:33:51.434" v="66" actId="47"/>
        <pc:sldMkLst>
          <pc:docMk/>
          <pc:sldMk cId="2597331209" sldId="2572"/>
        </pc:sldMkLst>
        <pc:spChg chg="mod">
          <ac:chgData name="Sara Egemose" userId="608caade-d560-4f6b-b74e-ff97d59f08a9" providerId="ADAL" clId="{AEA9CCB7-F924-45A7-80AC-4F1D27261760}" dt="2026-02-24T12:31:10.179" v="50"/>
          <ac:spMkLst>
            <pc:docMk/>
            <pc:sldMk cId="2597331209" sldId="2572"/>
            <ac:spMk id="2" creationId="{BD6FA6B5-C0D7-FB10-770D-76B375C5EAF8}"/>
          </ac:spMkLst>
        </pc:spChg>
        <pc:spChg chg="mod">
          <ac:chgData name="Sara Egemose" userId="608caade-d560-4f6b-b74e-ff97d59f08a9" providerId="ADAL" clId="{AEA9CCB7-F924-45A7-80AC-4F1D27261760}" dt="2026-02-24T12:31:10.179" v="50"/>
          <ac:spMkLst>
            <pc:docMk/>
            <pc:sldMk cId="2597331209" sldId="2572"/>
            <ac:spMk id="4" creationId="{2C0DD10E-10EE-392F-6E40-2661EC426C6D}"/>
          </ac:spMkLst>
        </pc:spChg>
        <pc:spChg chg="mod">
          <ac:chgData name="Sara Egemose" userId="608caade-d560-4f6b-b74e-ff97d59f08a9" providerId="ADAL" clId="{AEA9CCB7-F924-45A7-80AC-4F1D27261760}" dt="2026-02-24T12:31:10.179" v="50"/>
          <ac:spMkLst>
            <pc:docMk/>
            <pc:sldMk cId="2597331209" sldId="2572"/>
            <ac:spMk id="6" creationId="{9CFBDE9A-358D-762E-0E85-874774A3DDB5}"/>
          </ac:spMkLst>
        </pc:spChg>
        <pc:spChg chg="mod">
          <ac:chgData name="Sara Egemose" userId="608caade-d560-4f6b-b74e-ff97d59f08a9" providerId="ADAL" clId="{AEA9CCB7-F924-45A7-80AC-4F1D27261760}" dt="2026-02-24T12:31:10.179" v="50"/>
          <ac:spMkLst>
            <pc:docMk/>
            <pc:sldMk cId="2597331209" sldId="2572"/>
            <ac:spMk id="7" creationId="{1699F358-8B60-BCB0-2C3D-CA80FA6D9822}"/>
          </ac:spMkLst>
        </pc:spChg>
      </pc:sldChg>
      <pc:sldChg chg="modSp del mod">
        <pc:chgData name="Sara Egemose" userId="608caade-d560-4f6b-b74e-ff97d59f08a9" providerId="ADAL" clId="{AEA9CCB7-F924-45A7-80AC-4F1D27261760}" dt="2026-02-24T13:12:10.681" v="1452" actId="47"/>
        <pc:sldMkLst>
          <pc:docMk/>
          <pc:sldMk cId="1400839010" sldId="2573"/>
        </pc:sldMkLst>
        <pc:spChg chg="mod">
          <ac:chgData name="Sara Egemose" userId="608caade-d560-4f6b-b74e-ff97d59f08a9" providerId="ADAL" clId="{AEA9CCB7-F924-45A7-80AC-4F1D27261760}" dt="2026-02-24T12:31:10.299" v="51" actId="27636"/>
          <ac:spMkLst>
            <pc:docMk/>
            <pc:sldMk cId="1400839010" sldId="2573"/>
            <ac:spMk id="2" creationId="{CCA87A82-EFB0-02F9-5D25-79EC1F61FE68}"/>
          </ac:spMkLst>
        </pc:spChg>
        <pc:spChg chg="mod">
          <ac:chgData name="Sara Egemose" userId="608caade-d560-4f6b-b74e-ff97d59f08a9" providerId="ADAL" clId="{AEA9CCB7-F924-45A7-80AC-4F1D27261760}" dt="2026-02-24T12:31:10.179" v="50"/>
          <ac:spMkLst>
            <pc:docMk/>
            <pc:sldMk cId="1400839010" sldId="2573"/>
            <ac:spMk id="3" creationId="{7DE0EF7B-EBAE-D1E2-EF32-A325CD6F1426}"/>
          </ac:spMkLst>
        </pc:spChg>
        <pc:spChg chg="mod">
          <ac:chgData name="Sara Egemose" userId="608caade-d560-4f6b-b74e-ff97d59f08a9" providerId="ADAL" clId="{AEA9CCB7-F924-45A7-80AC-4F1D27261760}" dt="2026-02-24T12:31:10.179" v="50"/>
          <ac:spMkLst>
            <pc:docMk/>
            <pc:sldMk cId="1400839010" sldId="2573"/>
            <ac:spMk id="4" creationId="{10AC8D41-1032-7BC7-A509-68C1B6652119}"/>
          </ac:spMkLst>
        </pc:spChg>
        <pc:spChg chg="mod">
          <ac:chgData name="Sara Egemose" userId="608caade-d560-4f6b-b74e-ff97d59f08a9" providerId="ADAL" clId="{AEA9CCB7-F924-45A7-80AC-4F1D27261760}" dt="2026-02-24T12:31:10.179" v="50"/>
          <ac:spMkLst>
            <pc:docMk/>
            <pc:sldMk cId="1400839010" sldId="2573"/>
            <ac:spMk id="5" creationId="{DD2F80BC-3A6A-735C-034F-9D65E6E2FF08}"/>
          </ac:spMkLst>
        </pc:spChg>
        <pc:spChg chg="mod">
          <ac:chgData name="Sara Egemose" userId="608caade-d560-4f6b-b74e-ff97d59f08a9" providerId="ADAL" clId="{AEA9CCB7-F924-45A7-80AC-4F1D27261760}" dt="2026-02-24T13:10:07.037" v="1395" actId="21"/>
          <ac:spMkLst>
            <pc:docMk/>
            <pc:sldMk cId="1400839010" sldId="2573"/>
            <ac:spMk id="7" creationId="{9FDBCEF8-E607-D4B6-8EC2-7F761851354E}"/>
          </ac:spMkLst>
        </pc:spChg>
        <pc:picChg chg="mod">
          <ac:chgData name="Sara Egemose" userId="608caade-d560-4f6b-b74e-ff97d59f08a9" providerId="ADAL" clId="{AEA9CCB7-F924-45A7-80AC-4F1D27261760}" dt="2026-02-24T12:31:10.179" v="50"/>
          <ac:picMkLst>
            <pc:docMk/>
            <pc:sldMk cId="1400839010" sldId="2573"/>
            <ac:picMk id="8" creationId="{81DC619C-DE02-4A9B-9A95-C17E26C5AC58}"/>
          </ac:picMkLst>
        </pc:picChg>
      </pc:sldChg>
      <pc:sldChg chg="modSp del">
        <pc:chgData name="Sara Egemose" userId="608caade-d560-4f6b-b74e-ff97d59f08a9" providerId="ADAL" clId="{AEA9CCB7-F924-45A7-80AC-4F1D27261760}" dt="2026-02-24T12:33:55.801" v="67" actId="47"/>
        <pc:sldMkLst>
          <pc:docMk/>
          <pc:sldMk cId="2614392484" sldId="2574"/>
        </pc:sldMkLst>
        <pc:spChg chg="mod">
          <ac:chgData name="Sara Egemose" userId="608caade-d560-4f6b-b74e-ff97d59f08a9" providerId="ADAL" clId="{AEA9CCB7-F924-45A7-80AC-4F1D27261760}" dt="2026-02-24T12:31:10.179" v="50"/>
          <ac:spMkLst>
            <pc:docMk/>
            <pc:sldMk cId="2614392484" sldId="2574"/>
            <ac:spMk id="2" creationId="{E2F3F0B7-5065-9F05-2861-E72A5460AC9D}"/>
          </ac:spMkLst>
        </pc:spChg>
        <pc:spChg chg="mod">
          <ac:chgData name="Sara Egemose" userId="608caade-d560-4f6b-b74e-ff97d59f08a9" providerId="ADAL" clId="{AEA9CCB7-F924-45A7-80AC-4F1D27261760}" dt="2026-02-24T12:31:10.179" v="50"/>
          <ac:spMkLst>
            <pc:docMk/>
            <pc:sldMk cId="2614392484" sldId="2574"/>
            <ac:spMk id="4" creationId="{9286FC0F-19DA-DF6C-5E61-537F2CFE2142}"/>
          </ac:spMkLst>
        </pc:spChg>
        <pc:spChg chg="mod">
          <ac:chgData name="Sara Egemose" userId="608caade-d560-4f6b-b74e-ff97d59f08a9" providerId="ADAL" clId="{AEA9CCB7-F924-45A7-80AC-4F1D27261760}" dt="2026-02-24T12:31:10.179" v="50"/>
          <ac:spMkLst>
            <pc:docMk/>
            <pc:sldMk cId="2614392484" sldId="2574"/>
            <ac:spMk id="6" creationId="{A4A5F61F-805B-3AA3-503D-EE8D3677AB5F}"/>
          </ac:spMkLst>
        </pc:spChg>
        <pc:spChg chg="mod">
          <ac:chgData name="Sara Egemose" userId="608caade-d560-4f6b-b74e-ff97d59f08a9" providerId="ADAL" clId="{AEA9CCB7-F924-45A7-80AC-4F1D27261760}" dt="2026-02-24T12:31:10.179" v="50"/>
          <ac:spMkLst>
            <pc:docMk/>
            <pc:sldMk cId="2614392484" sldId="2574"/>
            <ac:spMk id="7" creationId="{AEF49778-927F-FE05-4AD4-AD222F9D244E}"/>
          </ac:spMkLst>
        </pc:spChg>
      </pc:sldChg>
      <pc:sldChg chg="addSp delSp modSp mod modAnim modNotesTx">
        <pc:chgData name="Sara Egemose" userId="608caade-d560-4f6b-b74e-ff97d59f08a9" providerId="ADAL" clId="{AEA9CCB7-F924-45A7-80AC-4F1D27261760}" dt="2026-02-24T14:30:45.591" v="3013"/>
        <pc:sldMkLst>
          <pc:docMk/>
          <pc:sldMk cId="1711363932" sldId="2575"/>
        </pc:sldMkLst>
        <pc:spChg chg="mod">
          <ac:chgData name="Sara Egemose" userId="608caade-d560-4f6b-b74e-ff97d59f08a9" providerId="ADAL" clId="{AEA9CCB7-F924-45A7-80AC-4F1D27261760}" dt="2026-02-24T13:45:00.569" v="2641"/>
          <ac:spMkLst>
            <pc:docMk/>
            <pc:sldMk cId="1711363932" sldId="2575"/>
            <ac:spMk id="2" creationId="{3DCCF6D2-AB03-5129-FB7E-B2AA31D93FD1}"/>
          </ac:spMkLst>
        </pc:spChg>
        <pc:spChg chg="del mod">
          <ac:chgData name="Sara Egemose" userId="608caade-d560-4f6b-b74e-ff97d59f08a9" providerId="ADAL" clId="{AEA9CCB7-F924-45A7-80AC-4F1D27261760}" dt="2026-02-24T13:41:34.882" v="2611" actId="478"/>
          <ac:spMkLst>
            <pc:docMk/>
            <pc:sldMk cId="1711363932" sldId="2575"/>
            <ac:spMk id="3" creationId="{BF817FD2-621A-19A2-7611-D4261EB0B10B}"/>
          </ac:spMkLst>
        </pc:spChg>
        <pc:spChg chg="del mod">
          <ac:chgData name="Sara Egemose" userId="608caade-d560-4f6b-b74e-ff97d59f08a9" providerId="ADAL" clId="{AEA9CCB7-F924-45A7-80AC-4F1D27261760}" dt="2026-02-24T13:41:38.590" v="2612" actId="478"/>
          <ac:spMkLst>
            <pc:docMk/>
            <pc:sldMk cId="1711363932" sldId="2575"/>
            <ac:spMk id="4" creationId="{D0530312-EB33-06D5-68B8-F019C5CEF797}"/>
          </ac:spMkLst>
        </pc:spChg>
        <pc:spChg chg="mod">
          <ac:chgData name="Sara Egemose" userId="608caade-d560-4f6b-b74e-ff97d59f08a9" providerId="ADAL" clId="{AEA9CCB7-F924-45A7-80AC-4F1D27261760}" dt="2026-02-24T13:45:00.569" v="2641"/>
          <ac:spMkLst>
            <pc:docMk/>
            <pc:sldMk cId="1711363932" sldId="2575"/>
            <ac:spMk id="5" creationId="{725777EF-0083-C9EB-3858-50EDD0690DEF}"/>
          </ac:spMkLst>
        </pc:spChg>
        <pc:spChg chg="mod">
          <ac:chgData name="Sara Egemose" userId="608caade-d560-4f6b-b74e-ff97d59f08a9" providerId="ADAL" clId="{AEA9CCB7-F924-45A7-80AC-4F1D27261760}" dt="2026-02-24T13:45:00.569" v="2641"/>
          <ac:spMkLst>
            <pc:docMk/>
            <pc:sldMk cId="1711363932" sldId="2575"/>
            <ac:spMk id="7" creationId="{73377CC7-AFA8-4AD9-5A94-CBEB8C834EA0}"/>
          </ac:spMkLst>
        </pc:spChg>
        <pc:spChg chg="add del mod">
          <ac:chgData name="Sara Egemose" userId="608caade-d560-4f6b-b74e-ff97d59f08a9" providerId="ADAL" clId="{AEA9CCB7-F924-45A7-80AC-4F1D27261760}" dt="2026-02-24T13:41:05.964" v="2608" actId="478"/>
          <ac:spMkLst>
            <pc:docMk/>
            <pc:sldMk cId="1711363932" sldId="2575"/>
            <ac:spMk id="9" creationId="{1DBBB5FB-E5B3-8207-B039-EA114321453A}"/>
          </ac:spMkLst>
        </pc:spChg>
        <pc:graphicFrameChg chg="add mod">
          <ac:chgData name="Sara Egemose" userId="608caade-d560-4f6b-b74e-ff97d59f08a9" providerId="ADAL" clId="{AEA9CCB7-F924-45A7-80AC-4F1D27261760}" dt="2026-02-24T13:41:29.947" v="2610" actId="1076"/>
          <ac:graphicFrameMkLst>
            <pc:docMk/>
            <pc:sldMk cId="1711363932" sldId="2575"/>
            <ac:graphicFrameMk id="10" creationId="{30986E64-F453-520B-1F8A-2B47ED73F06D}"/>
          </ac:graphicFrameMkLst>
        </pc:graphicFrameChg>
        <pc:picChg chg="del mod">
          <ac:chgData name="Sara Egemose" userId="608caade-d560-4f6b-b74e-ff97d59f08a9" providerId="ADAL" clId="{AEA9CCB7-F924-45A7-80AC-4F1D27261760}" dt="2026-02-24T13:16:20.889" v="1697" actId="478"/>
          <ac:picMkLst>
            <pc:docMk/>
            <pc:sldMk cId="1711363932" sldId="2575"/>
            <ac:picMk id="8" creationId="{60D91D12-47A7-4588-90F1-9D6C084CD206}"/>
          </ac:picMkLst>
        </pc:picChg>
        <pc:picChg chg="add mod">
          <ac:chgData name="Sara Egemose" userId="608caade-d560-4f6b-b74e-ff97d59f08a9" providerId="ADAL" clId="{AEA9CCB7-F924-45A7-80AC-4F1D27261760}" dt="2026-02-24T13:57:15.446" v="2734" actId="1076"/>
          <ac:picMkLst>
            <pc:docMk/>
            <pc:sldMk cId="1711363932" sldId="2575"/>
            <ac:picMk id="12" creationId="{6ADD394F-666F-624E-35FD-1AFB7F779174}"/>
          </ac:picMkLst>
        </pc:picChg>
      </pc:sldChg>
      <pc:sldChg chg="modSp del">
        <pc:chgData name="Sara Egemose" userId="608caade-d560-4f6b-b74e-ff97d59f08a9" providerId="ADAL" clId="{AEA9CCB7-F924-45A7-80AC-4F1D27261760}" dt="2026-02-24T12:33:58.941" v="68" actId="47"/>
        <pc:sldMkLst>
          <pc:docMk/>
          <pc:sldMk cId="795394469" sldId="2576"/>
        </pc:sldMkLst>
        <pc:spChg chg="mod">
          <ac:chgData name="Sara Egemose" userId="608caade-d560-4f6b-b74e-ff97d59f08a9" providerId="ADAL" clId="{AEA9CCB7-F924-45A7-80AC-4F1D27261760}" dt="2026-02-24T12:31:10.179" v="50"/>
          <ac:spMkLst>
            <pc:docMk/>
            <pc:sldMk cId="795394469" sldId="2576"/>
            <ac:spMk id="2" creationId="{472E1080-B19A-1284-979D-3FD9B9A6397C}"/>
          </ac:spMkLst>
        </pc:spChg>
        <pc:spChg chg="mod">
          <ac:chgData name="Sara Egemose" userId="608caade-d560-4f6b-b74e-ff97d59f08a9" providerId="ADAL" clId="{AEA9CCB7-F924-45A7-80AC-4F1D27261760}" dt="2026-02-24T12:31:10.179" v="50"/>
          <ac:spMkLst>
            <pc:docMk/>
            <pc:sldMk cId="795394469" sldId="2576"/>
            <ac:spMk id="4" creationId="{403C0B93-A67E-C59D-4740-1DE8A4D9CE2E}"/>
          </ac:spMkLst>
        </pc:spChg>
        <pc:spChg chg="mod">
          <ac:chgData name="Sara Egemose" userId="608caade-d560-4f6b-b74e-ff97d59f08a9" providerId="ADAL" clId="{AEA9CCB7-F924-45A7-80AC-4F1D27261760}" dt="2026-02-24T12:31:10.179" v="50"/>
          <ac:spMkLst>
            <pc:docMk/>
            <pc:sldMk cId="795394469" sldId="2576"/>
            <ac:spMk id="6" creationId="{EC9BB541-5A6F-CDB0-DC5B-A2192B5DC3AC}"/>
          </ac:spMkLst>
        </pc:spChg>
        <pc:spChg chg="mod">
          <ac:chgData name="Sara Egemose" userId="608caade-d560-4f6b-b74e-ff97d59f08a9" providerId="ADAL" clId="{AEA9CCB7-F924-45A7-80AC-4F1D27261760}" dt="2026-02-24T12:31:10.179" v="50"/>
          <ac:spMkLst>
            <pc:docMk/>
            <pc:sldMk cId="795394469" sldId="2576"/>
            <ac:spMk id="7" creationId="{40E05963-D7EA-3E9A-3D48-FAAE28B3AAD3}"/>
          </ac:spMkLst>
        </pc:spChg>
      </pc:sldChg>
      <pc:sldChg chg="addSp delSp modSp mod setBg addAnim delAnim modAnim modNotesTx">
        <pc:chgData name="Sara Egemose" userId="608caade-d560-4f6b-b74e-ff97d59f08a9" providerId="ADAL" clId="{AEA9CCB7-F924-45A7-80AC-4F1D27261760}" dt="2026-02-24T14:30:51.099" v="3014"/>
        <pc:sldMkLst>
          <pc:docMk/>
          <pc:sldMk cId="3067231230" sldId="2577"/>
        </pc:sldMkLst>
        <pc:spChg chg="mod">
          <ac:chgData name="Sara Egemose" userId="608caade-d560-4f6b-b74e-ff97d59f08a9" providerId="ADAL" clId="{AEA9CCB7-F924-45A7-80AC-4F1D27261760}" dt="2026-02-24T14:23:58.607" v="3001" actId="26606"/>
          <ac:spMkLst>
            <pc:docMk/>
            <pc:sldMk cId="3067231230" sldId="2577"/>
            <ac:spMk id="2" creationId="{AD3347D7-4367-54A3-5494-04A7560B6933}"/>
          </ac:spMkLst>
        </pc:spChg>
        <pc:spChg chg="del mod">
          <ac:chgData name="Sara Egemose" userId="608caade-d560-4f6b-b74e-ff97d59f08a9" providerId="ADAL" clId="{AEA9CCB7-F924-45A7-80AC-4F1D27261760}" dt="2026-02-24T13:17:15.694" v="1736" actId="478"/>
          <ac:spMkLst>
            <pc:docMk/>
            <pc:sldMk cId="3067231230" sldId="2577"/>
            <ac:spMk id="3" creationId="{78C2A852-C9AD-4BBE-0DC6-46C8804E2981}"/>
          </ac:spMkLst>
        </pc:spChg>
        <pc:spChg chg="del mod">
          <ac:chgData name="Sara Egemose" userId="608caade-d560-4f6b-b74e-ff97d59f08a9" providerId="ADAL" clId="{AEA9CCB7-F924-45A7-80AC-4F1D27261760}" dt="2026-02-24T13:17:18.662" v="1737" actId="478"/>
          <ac:spMkLst>
            <pc:docMk/>
            <pc:sldMk cId="3067231230" sldId="2577"/>
            <ac:spMk id="4" creationId="{1262B3CB-DF1A-C8E3-BD4E-B7C21C4FB279}"/>
          </ac:spMkLst>
        </pc:spChg>
        <pc:spChg chg="mod ord">
          <ac:chgData name="Sara Egemose" userId="608caade-d560-4f6b-b74e-ff97d59f08a9" providerId="ADAL" clId="{AEA9CCB7-F924-45A7-80AC-4F1D27261760}" dt="2026-02-24T14:23:58.607" v="3001" actId="26606"/>
          <ac:spMkLst>
            <pc:docMk/>
            <pc:sldMk cId="3067231230" sldId="2577"/>
            <ac:spMk id="5" creationId="{8A5A90C3-CAB0-0FE8-BB35-20B0C17F668A}"/>
          </ac:spMkLst>
        </pc:spChg>
        <pc:spChg chg="mod ord">
          <ac:chgData name="Sara Egemose" userId="608caade-d560-4f6b-b74e-ff97d59f08a9" providerId="ADAL" clId="{AEA9CCB7-F924-45A7-80AC-4F1D27261760}" dt="2026-02-24T14:24:05.508" v="3002" actId="255"/>
          <ac:spMkLst>
            <pc:docMk/>
            <pc:sldMk cId="3067231230" sldId="2577"/>
            <ac:spMk id="7" creationId="{3786911D-A5DA-6351-C349-FCC7FEB62A0A}"/>
          </ac:spMkLst>
        </pc:spChg>
        <pc:spChg chg="add del mod">
          <ac:chgData name="Sara Egemose" userId="608caade-d560-4f6b-b74e-ff97d59f08a9" providerId="ADAL" clId="{AEA9CCB7-F924-45A7-80AC-4F1D27261760}" dt="2026-02-24T14:19:49.772" v="2986" actId="478"/>
          <ac:spMkLst>
            <pc:docMk/>
            <pc:sldMk cId="3067231230" sldId="2577"/>
            <ac:spMk id="9" creationId="{42D3537C-BFAF-867D-0887-93D8B5AF567A}"/>
          </ac:spMkLst>
        </pc:spChg>
        <pc:picChg chg="del mod">
          <ac:chgData name="Sara Egemose" userId="608caade-d560-4f6b-b74e-ff97d59f08a9" providerId="ADAL" clId="{AEA9CCB7-F924-45A7-80AC-4F1D27261760}" dt="2026-02-24T13:17:22.029" v="1738" actId="478"/>
          <ac:picMkLst>
            <pc:docMk/>
            <pc:sldMk cId="3067231230" sldId="2577"/>
            <ac:picMk id="8" creationId="{DF1E984B-84BB-4661-9515-08A0FE476BEB}"/>
          </ac:picMkLst>
        </pc:picChg>
        <pc:picChg chg="add mod">
          <ac:chgData name="Sara Egemose" userId="608caade-d560-4f6b-b74e-ff97d59f08a9" providerId="ADAL" clId="{AEA9CCB7-F924-45A7-80AC-4F1D27261760}" dt="2026-02-24T14:23:58.607" v="3001" actId="26606"/>
          <ac:picMkLst>
            <pc:docMk/>
            <pc:sldMk cId="3067231230" sldId="2577"/>
            <ac:picMk id="10" creationId="{356BCC60-F47D-9BDF-01E7-B28F3F172792}"/>
          </ac:picMkLst>
        </pc:picChg>
      </pc:sldChg>
      <pc:sldChg chg="modSp del">
        <pc:chgData name="Sara Egemose" userId="608caade-d560-4f6b-b74e-ff97d59f08a9" providerId="ADAL" clId="{AEA9CCB7-F924-45A7-80AC-4F1D27261760}" dt="2026-02-24T12:34:02.339" v="69" actId="47"/>
        <pc:sldMkLst>
          <pc:docMk/>
          <pc:sldMk cId="2761182329" sldId="2578"/>
        </pc:sldMkLst>
        <pc:spChg chg="mod">
          <ac:chgData name="Sara Egemose" userId="608caade-d560-4f6b-b74e-ff97d59f08a9" providerId="ADAL" clId="{AEA9CCB7-F924-45A7-80AC-4F1D27261760}" dt="2026-02-24T12:31:10.179" v="50"/>
          <ac:spMkLst>
            <pc:docMk/>
            <pc:sldMk cId="2761182329" sldId="2578"/>
            <ac:spMk id="2" creationId="{D3A6C00D-E558-DFCF-4F11-1D32DB1A4FD1}"/>
          </ac:spMkLst>
        </pc:spChg>
        <pc:spChg chg="mod">
          <ac:chgData name="Sara Egemose" userId="608caade-d560-4f6b-b74e-ff97d59f08a9" providerId="ADAL" clId="{AEA9CCB7-F924-45A7-80AC-4F1D27261760}" dt="2026-02-24T12:31:10.179" v="50"/>
          <ac:spMkLst>
            <pc:docMk/>
            <pc:sldMk cId="2761182329" sldId="2578"/>
            <ac:spMk id="4" creationId="{92BAC812-5E0F-B9F6-0281-FA341D7A15E1}"/>
          </ac:spMkLst>
        </pc:spChg>
        <pc:spChg chg="mod">
          <ac:chgData name="Sara Egemose" userId="608caade-d560-4f6b-b74e-ff97d59f08a9" providerId="ADAL" clId="{AEA9CCB7-F924-45A7-80AC-4F1D27261760}" dt="2026-02-24T12:31:10.179" v="50"/>
          <ac:spMkLst>
            <pc:docMk/>
            <pc:sldMk cId="2761182329" sldId="2578"/>
            <ac:spMk id="6" creationId="{090F6E85-6D59-A8AA-3F99-5CCF7CDF6FDC}"/>
          </ac:spMkLst>
        </pc:spChg>
        <pc:spChg chg="mod">
          <ac:chgData name="Sara Egemose" userId="608caade-d560-4f6b-b74e-ff97d59f08a9" providerId="ADAL" clId="{AEA9CCB7-F924-45A7-80AC-4F1D27261760}" dt="2026-02-24T12:31:10.179" v="50"/>
          <ac:spMkLst>
            <pc:docMk/>
            <pc:sldMk cId="2761182329" sldId="2578"/>
            <ac:spMk id="7" creationId="{7D063345-4F2F-65D8-6E7A-AF548BFFAFE6}"/>
          </ac:spMkLst>
        </pc:spChg>
      </pc:sldChg>
      <pc:sldChg chg="addSp delSp modSp mod setBg modAnim modNotesTx">
        <pc:chgData name="Sara Egemose" userId="608caade-d560-4f6b-b74e-ff97d59f08a9" providerId="ADAL" clId="{AEA9CCB7-F924-45A7-80AC-4F1D27261760}" dt="2026-02-24T14:30:56.162" v="3015"/>
        <pc:sldMkLst>
          <pc:docMk/>
          <pc:sldMk cId="3223283619" sldId="2579"/>
        </pc:sldMkLst>
        <pc:spChg chg="mod ord">
          <ac:chgData name="Sara Egemose" userId="608caade-d560-4f6b-b74e-ff97d59f08a9" providerId="ADAL" clId="{AEA9CCB7-F924-45A7-80AC-4F1D27261760}" dt="2026-02-24T14:28:45.890" v="3007" actId="26606"/>
          <ac:spMkLst>
            <pc:docMk/>
            <pc:sldMk cId="3223283619" sldId="2579"/>
            <ac:spMk id="2" creationId="{B08F2CAB-9CDD-5421-E362-26F9288B22A0}"/>
          </ac:spMkLst>
        </pc:spChg>
        <pc:spChg chg="del mod">
          <ac:chgData name="Sara Egemose" userId="608caade-d560-4f6b-b74e-ff97d59f08a9" providerId="ADAL" clId="{AEA9CCB7-F924-45A7-80AC-4F1D27261760}" dt="2026-02-24T13:22:51.953" v="1920" actId="478"/>
          <ac:spMkLst>
            <pc:docMk/>
            <pc:sldMk cId="3223283619" sldId="2579"/>
            <ac:spMk id="3" creationId="{A50222AC-3390-DE13-D1D3-489E70E8F776}"/>
          </ac:spMkLst>
        </pc:spChg>
        <pc:spChg chg="del mod">
          <ac:chgData name="Sara Egemose" userId="608caade-d560-4f6b-b74e-ff97d59f08a9" providerId="ADAL" clId="{AEA9CCB7-F924-45A7-80AC-4F1D27261760}" dt="2026-02-24T13:22:55.497" v="1921" actId="478"/>
          <ac:spMkLst>
            <pc:docMk/>
            <pc:sldMk cId="3223283619" sldId="2579"/>
            <ac:spMk id="4" creationId="{5A326530-F139-60A7-292C-930FC153E6B2}"/>
          </ac:spMkLst>
        </pc:spChg>
        <pc:spChg chg="del mod">
          <ac:chgData name="Sara Egemose" userId="608caade-d560-4f6b-b74e-ff97d59f08a9" providerId="ADAL" clId="{AEA9CCB7-F924-45A7-80AC-4F1D27261760}" dt="2026-02-24T13:22:59.660" v="1922" actId="478"/>
          <ac:spMkLst>
            <pc:docMk/>
            <pc:sldMk cId="3223283619" sldId="2579"/>
            <ac:spMk id="5" creationId="{E225A3ED-820C-0FE3-B983-6C708169BEA7}"/>
          </ac:spMkLst>
        </pc:spChg>
        <pc:spChg chg="mod ord">
          <ac:chgData name="Sara Egemose" userId="608caade-d560-4f6b-b74e-ff97d59f08a9" providerId="ADAL" clId="{AEA9CCB7-F924-45A7-80AC-4F1D27261760}" dt="2026-02-24T14:28:45.890" v="3007" actId="26606"/>
          <ac:spMkLst>
            <pc:docMk/>
            <pc:sldMk cId="3223283619" sldId="2579"/>
            <ac:spMk id="7" creationId="{2775DE74-B46E-C0D3-C82F-6AFE916CB2C2}"/>
          </ac:spMkLst>
        </pc:spChg>
        <pc:spChg chg="add del mod">
          <ac:chgData name="Sara Egemose" userId="608caade-d560-4f6b-b74e-ff97d59f08a9" providerId="ADAL" clId="{AEA9CCB7-F924-45A7-80AC-4F1D27261760}" dt="2026-02-24T14:28:30.171" v="3004" actId="26606"/>
          <ac:spMkLst>
            <pc:docMk/>
            <pc:sldMk cId="3223283619" sldId="2579"/>
            <ac:spMk id="9" creationId="{A974D626-9F2F-D16A-8814-3275A2ED5C9D}"/>
          </ac:spMkLst>
        </pc:spChg>
        <pc:spChg chg="add del">
          <ac:chgData name="Sara Egemose" userId="608caade-d560-4f6b-b74e-ff97d59f08a9" providerId="ADAL" clId="{AEA9CCB7-F924-45A7-80AC-4F1D27261760}" dt="2026-02-24T14:28:45.890" v="3007" actId="26606"/>
          <ac:spMkLst>
            <pc:docMk/>
            <pc:sldMk cId="3223283619" sldId="2579"/>
            <ac:spMk id="16" creationId="{6B92FAF7-0AD3-4B47-9111-D0E9CD79E247}"/>
          </ac:spMkLst>
        </pc:spChg>
        <pc:spChg chg="add del">
          <ac:chgData name="Sara Egemose" userId="608caade-d560-4f6b-b74e-ff97d59f08a9" providerId="ADAL" clId="{AEA9CCB7-F924-45A7-80AC-4F1D27261760}" dt="2026-02-24T14:28:45.890" v="3007" actId="26606"/>
          <ac:spMkLst>
            <pc:docMk/>
            <pc:sldMk cId="3223283619" sldId="2579"/>
            <ac:spMk id="33" creationId="{C3420C89-0B09-4632-A4AF-3971D08BF7A8}"/>
          </ac:spMkLst>
        </pc:spChg>
        <pc:spChg chg="add del">
          <ac:chgData name="Sara Egemose" userId="608caade-d560-4f6b-b74e-ff97d59f08a9" providerId="ADAL" clId="{AEA9CCB7-F924-45A7-80AC-4F1D27261760}" dt="2026-02-24T14:28:45.890" v="3007" actId="26606"/>
          <ac:spMkLst>
            <pc:docMk/>
            <pc:sldMk cId="3223283619" sldId="2579"/>
            <ac:spMk id="35" creationId="{4E5CBA61-BF74-40B4-A3A8-366BBA626CCF}"/>
          </ac:spMkLst>
        </pc:spChg>
        <pc:grpChg chg="add">
          <ac:chgData name="Sara Egemose" userId="608caade-d560-4f6b-b74e-ff97d59f08a9" providerId="ADAL" clId="{AEA9CCB7-F924-45A7-80AC-4F1D27261760}" dt="2026-02-24T14:28:30.171" v="3004" actId="26606"/>
          <ac:grpSpMkLst>
            <pc:docMk/>
            <pc:sldMk cId="3223283619" sldId="2579"/>
            <ac:grpSpMk id="18" creationId="{D6A77139-BADB-4B2C-BD41-B67A4D37D758}"/>
          </ac:grpSpMkLst>
        </pc:grpChg>
        <pc:grpChg chg="add del">
          <ac:chgData name="Sara Egemose" userId="608caade-d560-4f6b-b74e-ff97d59f08a9" providerId="ADAL" clId="{AEA9CCB7-F924-45A7-80AC-4F1D27261760}" dt="2026-02-24T14:28:45.890" v="3007" actId="26606"/>
          <ac:grpSpMkLst>
            <pc:docMk/>
            <pc:sldMk cId="3223283619" sldId="2579"/>
            <ac:grpSpMk id="24" creationId="{2786ABD8-AB9F-46F2-A7D9-36F1F7338CF9}"/>
          </ac:grpSpMkLst>
        </pc:grpChg>
        <pc:grpChg chg="add del">
          <ac:chgData name="Sara Egemose" userId="608caade-d560-4f6b-b74e-ff97d59f08a9" providerId="ADAL" clId="{AEA9CCB7-F924-45A7-80AC-4F1D27261760}" dt="2026-02-24T14:28:45.890" v="3007" actId="26606"/>
          <ac:grpSpMkLst>
            <pc:docMk/>
            <pc:sldMk cId="3223283619" sldId="2579"/>
            <ac:grpSpMk id="37" creationId="{3300ACA1-4C65-4F60-B139-EA3F53C9CC01}"/>
          </ac:grpSpMkLst>
        </pc:grpChg>
        <pc:grpChg chg="add del">
          <ac:chgData name="Sara Egemose" userId="608caade-d560-4f6b-b74e-ff97d59f08a9" providerId="ADAL" clId="{AEA9CCB7-F924-45A7-80AC-4F1D27261760}" dt="2026-02-24T14:28:45.890" v="3007" actId="26606"/>
          <ac:grpSpMkLst>
            <pc:docMk/>
            <pc:sldMk cId="3223283619" sldId="2579"/>
            <ac:grpSpMk id="41" creationId="{E27AF472-EAE3-4572-AB69-B92BD10DBC6D}"/>
          </ac:grpSpMkLst>
        </pc:grpChg>
        <pc:picChg chg="del mod">
          <ac:chgData name="Sara Egemose" userId="608caade-d560-4f6b-b74e-ff97d59f08a9" providerId="ADAL" clId="{AEA9CCB7-F924-45A7-80AC-4F1D27261760}" dt="2026-02-24T13:26:08.843" v="1928" actId="478"/>
          <ac:picMkLst>
            <pc:docMk/>
            <pc:sldMk cId="3223283619" sldId="2579"/>
            <ac:picMk id="8" creationId="{2DAEDB55-A0FF-4B86-92EE-AF5557C7DDFC}"/>
          </ac:picMkLst>
        </pc:picChg>
        <pc:picChg chg="add mod">
          <ac:chgData name="Sara Egemose" userId="608caade-d560-4f6b-b74e-ff97d59f08a9" providerId="ADAL" clId="{AEA9CCB7-F924-45A7-80AC-4F1D27261760}" dt="2026-02-24T14:28:45.890" v="3007" actId="26606"/>
          <ac:picMkLst>
            <pc:docMk/>
            <pc:sldMk cId="3223283619" sldId="2579"/>
            <ac:picMk id="10" creationId="{D836D7CA-1259-8AE1-AF92-BC2636952DED}"/>
          </ac:picMkLst>
        </pc:picChg>
        <pc:picChg chg="add mod ord">
          <ac:chgData name="Sara Egemose" userId="608caade-d560-4f6b-b74e-ff97d59f08a9" providerId="ADAL" clId="{AEA9CCB7-F924-45A7-80AC-4F1D27261760}" dt="2026-02-24T14:28:45.890" v="3007" actId="26606"/>
          <ac:picMkLst>
            <pc:docMk/>
            <pc:sldMk cId="3223283619" sldId="2579"/>
            <ac:picMk id="11" creationId="{B883A2E5-BB1A-BABF-796A-6A46AE8517C0}"/>
          </ac:picMkLst>
        </pc:picChg>
      </pc:sldChg>
      <pc:sldChg chg="modSp del mod">
        <pc:chgData name="Sara Egemose" userId="608caade-d560-4f6b-b74e-ff97d59f08a9" providerId="ADAL" clId="{AEA9CCB7-F924-45A7-80AC-4F1D27261760}" dt="2026-02-24T12:34:05.496" v="70" actId="47"/>
        <pc:sldMkLst>
          <pc:docMk/>
          <pc:sldMk cId="1517649021" sldId="2580"/>
        </pc:sldMkLst>
        <pc:spChg chg="mod">
          <ac:chgData name="Sara Egemose" userId="608caade-d560-4f6b-b74e-ff97d59f08a9" providerId="ADAL" clId="{AEA9CCB7-F924-45A7-80AC-4F1D27261760}" dt="2026-02-24T12:31:10.179" v="50"/>
          <ac:spMkLst>
            <pc:docMk/>
            <pc:sldMk cId="1517649021" sldId="2580"/>
            <ac:spMk id="2" creationId="{56EED900-D5F2-4566-2586-428920693AE8}"/>
          </ac:spMkLst>
        </pc:spChg>
        <pc:spChg chg="mod">
          <ac:chgData name="Sara Egemose" userId="608caade-d560-4f6b-b74e-ff97d59f08a9" providerId="ADAL" clId="{AEA9CCB7-F924-45A7-80AC-4F1D27261760}" dt="2026-02-24T12:31:10.179" v="50"/>
          <ac:spMkLst>
            <pc:docMk/>
            <pc:sldMk cId="1517649021" sldId="2580"/>
            <ac:spMk id="4" creationId="{A7535BDF-4100-A3B3-F7A7-2C2F4643707C}"/>
          </ac:spMkLst>
        </pc:spChg>
        <pc:spChg chg="mod">
          <ac:chgData name="Sara Egemose" userId="608caade-d560-4f6b-b74e-ff97d59f08a9" providerId="ADAL" clId="{AEA9CCB7-F924-45A7-80AC-4F1D27261760}" dt="2026-02-24T12:31:10.179" v="50"/>
          <ac:spMkLst>
            <pc:docMk/>
            <pc:sldMk cId="1517649021" sldId="2580"/>
            <ac:spMk id="6" creationId="{E3CB0C56-50E9-4C31-27D7-723D3A1FFFA7}"/>
          </ac:spMkLst>
        </pc:spChg>
        <pc:spChg chg="mod">
          <ac:chgData name="Sara Egemose" userId="608caade-d560-4f6b-b74e-ff97d59f08a9" providerId="ADAL" clId="{AEA9CCB7-F924-45A7-80AC-4F1D27261760}" dt="2026-02-24T12:31:10.179" v="50"/>
          <ac:spMkLst>
            <pc:docMk/>
            <pc:sldMk cId="1517649021" sldId="2580"/>
            <ac:spMk id="7" creationId="{B1DC7937-66D6-38D4-6FB8-51CA1162DBB5}"/>
          </ac:spMkLst>
        </pc:spChg>
      </pc:sldChg>
      <pc:sldChg chg="modSp del">
        <pc:chgData name="Sara Egemose" userId="608caade-d560-4f6b-b74e-ff97d59f08a9" providerId="ADAL" clId="{AEA9CCB7-F924-45A7-80AC-4F1D27261760}" dt="2026-02-24T13:23:31.794" v="1923" actId="47"/>
        <pc:sldMkLst>
          <pc:docMk/>
          <pc:sldMk cId="23067446" sldId="2581"/>
        </pc:sldMkLst>
        <pc:spChg chg="mod">
          <ac:chgData name="Sara Egemose" userId="608caade-d560-4f6b-b74e-ff97d59f08a9" providerId="ADAL" clId="{AEA9CCB7-F924-45A7-80AC-4F1D27261760}" dt="2026-02-24T12:31:10.179" v="50"/>
          <ac:spMkLst>
            <pc:docMk/>
            <pc:sldMk cId="23067446" sldId="2581"/>
            <ac:spMk id="2" creationId="{912157C6-BC72-BDCC-C4C2-93C73EC34074}"/>
          </ac:spMkLst>
        </pc:spChg>
        <pc:spChg chg="mod">
          <ac:chgData name="Sara Egemose" userId="608caade-d560-4f6b-b74e-ff97d59f08a9" providerId="ADAL" clId="{AEA9CCB7-F924-45A7-80AC-4F1D27261760}" dt="2026-02-24T12:31:10.179" v="50"/>
          <ac:spMkLst>
            <pc:docMk/>
            <pc:sldMk cId="23067446" sldId="2581"/>
            <ac:spMk id="3" creationId="{3C9FAFC1-82EF-70A5-0FFE-CE3911E75F54}"/>
          </ac:spMkLst>
        </pc:spChg>
        <pc:spChg chg="mod">
          <ac:chgData name="Sara Egemose" userId="608caade-d560-4f6b-b74e-ff97d59f08a9" providerId="ADAL" clId="{AEA9CCB7-F924-45A7-80AC-4F1D27261760}" dt="2026-02-24T12:31:10.179" v="50"/>
          <ac:spMkLst>
            <pc:docMk/>
            <pc:sldMk cId="23067446" sldId="2581"/>
            <ac:spMk id="4" creationId="{B4DF6797-9827-56CB-80F0-640AFC521967}"/>
          </ac:spMkLst>
        </pc:spChg>
        <pc:spChg chg="mod">
          <ac:chgData name="Sara Egemose" userId="608caade-d560-4f6b-b74e-ff97d59f08a9" providerId="ADAL" clId="{AEA9CCB7-F924-45A7-80AC-4F1D27261760}" dt="2026-02-24T12:31:10.179" v="50"/>
          <ac:spMkLst>
            <pc:docMk/>
            <pc:sldMk cId="23067446" sldId="2581"/>
            <ac:spMk id="5" creationId="{C83B9244-3DC4-ED5F-32FA-6665FE8DFCBA}"/>
          </ac:spMkLst>
        </pc:spChg>
        <pc:spChg chg="mod">
          <ac:chgData name="Sara Egemose" userId="608caade-d560-4f6b-b74e-ff97d59f08a9" providerId="ADAL" clId="{AEA9CCB7-F924-45A7-80AC-4F1D27261760}" dt="2026-02-24T12:31:10.179" v="50"/>
          <ac:spMkLst>
            <pc:docMk/>
            <pc:sldMk cId="23067446" sldId="2581"/>
            <ac:spMk id="7" creationId="{D78BD146-229E-4AC9-1897-DE2D02A53984}"/>
          </ac:spMkLst>
        </pc:spChg>
        <pc:picChg chg="mod">
          <ac:chgData name="Sara Egemose" userId="608caade-d560-4f6b-b74e-ff97d59f08a9" providerId="ADAL" clId="{AEA9CCB7-F924-45A7-80AC-4F1D27261760}" dt="2026-02-24T12:31:10.179" v="50"/>
          <ac:picMkLst>
            <pc:docMk/>
            <pc:sldMk cId="23067446" sldId="2581"/>
            <ac:picMk id="8" creationId="{C8F04920-E639-4D0F-B7B5-325D6AC72DA9}"/>
          </ac:picMkLst>
        </pc:picChg>
      </pc:sldChg>
      <pc:sldChg chg="modSp del mod">
        <pc:chgData name="Sara Egemose" userId="608caade-d560-4f6b-b74e-ff97d59f08a9" providerId="ADAL" clId="{AEA9CCB7-F924-45A7-80AC-4F1D27261760}" dt="2026-02-24T12:34:08.298" v="71" actId="47"/>
        <pc:sldMkLst>
          <pc:docMk/>
          <pc:sldMk cId="1487104518" sldId="2582"/>
        </pc:sldMkLst>
        <pc:spChg chg="mod">
          <ac:chgData name="Sara Egemose" userId="608caade-d560-4f6b-b74e-ff97d59f08a9" providerId="ADAL" clId="{AEA9CCB7-F924-45A7-80AC-4F1D27261760}" dt="2026-02-24T12:31:10.315" v="52" actId="27636"/>
          <ac:spMkLst>
            <pc:docMk/>
            <pc:sldMk cId="1487104518" sldId="2582"/>
            <ac:spMk id="2" creationId="{52C221EE-B16B-869B-B377-2FA0B08D3FF4}"/>
          </ac:spMkLst>
        </pc:spChg>
        <pc:spChg chg="mod">
          <ac:chgData name="Sara Egemose" userId="608caade-d560-4f6b-b74e-ff97d59f08a9" providerId="ADAL" clId="{AEA9CCB7-F924-45A7-80AC-4F1D27261760}" dt="2026-02-24T12:31:10.179" v="50"/>
          <ac:spMkLst>
            <pc:docMk/>
            <pc:sldMk cId="1487104518" sldId="2582"/>
            <ac:spMk id="4" creationId="{8AC9180A-1748-42DF-C35B-1397EF8607ED}"/>
          </ac:spMkLst>
        </pc:spChg>
        <pc:spChg chg="mod">
          <ac:chgData name="Sara Egemose" userId="608caade-d560-4f6b-b74e-ff97d59f08a9" providerId="ADAL" clId="{AEA9CCB7-F924-45A7-80AC-4F1D27261760}" dt="2026-02-24T12:31:10.179" v="50"/>
          <ac:spMkLst>
            <pc:docMk/>
            <pc:sldMk cId="1487104518" sldId="2582"/>
            <ac:spMk id="6" creationId="{64DBFED3-D604-A2B3-F1E1-6B7CD145A6C1}"/>
          </ac:spMkLst>
        </pc:spChg>
        <pc:spChg chg="mod">
          <ac:chgData name="Sara Egemose" userId="608caade-d560-4f6b-b74e-ff97d59f08a9" providerId="ADAL" clId="{AEA9CCB7-F924-45A7-80AC-4F1D27261760}" dt="2026-02-24T12:31:10.179" v="50"/>
          <ac:spMkLst>
            <pc:docMk/>
            <pc:sldMk cId="1487104518" sldId="2582"/>
            <ac:spMk id="7" creationId="{8ED1ABED-2110-F93F-D7F8-8FDACF9D84A9}"/>
          </ac:spMkLst>
        </pc:spChg>
      </pc:sldChg>
      <pc:sldChg chg="addSp delSp modSp mod setBg modAnim modNotesTx">
        <pc:chgData name="Sara Egemose" userId="608caade-d560-4f6b-b74e-ff97d59f08a9" providerId="ADAL" clId="{AEA9CCB7-F924-45A7-80AC-4F1D27261760}" dt="2026-02-24T14:31:01.552" v="3016"/>
        <pc:sldMkLst>
          <pc:docMk/>
          <pc:sldMk cId="3193818062" sldId="2583"/>
        </pc:sldMkLst>
        <pc:spChg chg="mod">
          <ac:chgData name="Sara Egemose" userId="608caade-d560-4f6b-b74e-ff97d59f08a9" providerId="ADAL" clId="{AEA9CCB7-F924-45A7-80AC-4F1D27261760}" dt="2026-02-24T13:45:03.902" v="2643" actId="26606"/>
          <ac:spMkLst>
            <pc:docMk/>
            <pc:sldMk cId="3193818062" sldId="2583"/>
            <ac:spMk id="2" creationId="{24D858B6-81C1-18E8-B5C6-089E7A901010}"/>
          </ac:spMkLst>
        </pc:spChg>
        <pc:spChg chg="del mod">
          <ac:chgData name="Sara Egemose" userId="608caade-d560-4f6b-b74e-ff97d59f08a9" providerId="ADAL" clId="{AEA9CCB7-F924-45A7-80AC-4F1D27261760}" dt="2026-02-24T13:27:58.421" v="2051" actId="478"/>
          <ac:spMkLst>
            <pc:docMk/>
            <pc:sldMk cId="3193818062" sldId="2583"/>
            <ac:spMk id="3" creationId="{75F9EBB5-14A0-8711-B3F4-2C4A8DE3D7F3}"/>
          </ac:spMkLst>
        </pc:spChg>
        <pc:spChg chg="del mod">
          <ac:chgData name="Sara Egemose" userId="608caade-d560-4f6b-b74e-ff97d59f08a9" providerId="ADAL" clId="{AEA9CCB7-F924-45A7-80AC-4F1D27261760}" dt="2026-02-24T13:24:21.420" v="1926" actId="478"/>
          <ac:spMkLst>
            <pc:docMk/>
            <pc:sldMk cId="3193818062" sldId="2583"/>
            <ac:spMk id="4" creationId="{B1B21BD4-7785-B5A4-DCE0-0FA23B392838}"/>
          </ac:spMkLst>
        </pc:spChg>
        <pc:spChg chg="del mod">
          <ac:chgData name="Sara Egemose" userId="608caade-d560-4f6b-b74e-ff97d59f08a9" providerId="ADAL" clId="{AEA9CCB7-F924-45A7-80AC-4F1D27261760}" dt="2026-02-24T13:24:25.483" v="1927" actId="478"/>
          <ac:spMkLst>
            <pc:docMk/>
            <pc:sldMk cId="3193818062" sldId="2583"/>
            <ac:spMk id="5" creationId="{496851DF-72BD-7456-56AC-575EC84C2488}"/>
          </ac:spMkLst>
        </pc:spChg>
        <pc:spChg chg="mod">
          <ac:chgData name="Sara Egemose" userId="608caade-d560-4f6b-b74e-ff97d59f08a9" providerId="ADAL" clId="{AEA9CCB7-F924-45A7-80AC-4F1D27261760}" dt="2026-02-24T13:45:42.726" v="2670" actId="20577"/>
          <ac:spMkLst>
            <pc:docMk/>
            <pc:sldMk cId="3193818062" sldId="2583"/>
            <ac:spMk id="7" creationId="{E8FF4C33-41C3-1BCF-6DF2-F963DBF6F5CE}"/>
          </ac:spMkLst>
        </pc:spChg>
        <pc:spChg chg="add del mod">
          <ac:chgData name="Sara Egemose" userId="608caade-d560-4f6b-b74e-ff97d59f08a9" providerId="ADAL" clId="{AEA9CCB7-F924-45A7-80AC-4F1D27261760}" dt="2026-02-24T13:44:32.797" v="2636" actId="931"/>
          <ac:spMkLst>
            <pc:docMk/>
            <pc:sldMk cId="3193818062" sldId="2583"/>
            <ac:spMk id="9" creationId="{D6642156-4558-C4D9-C66E-3F7C225588D8}"/>
          </ac:spMkLst>
        </pc:spChg>
        <pc:spChg chg="add">
          <ac:chgData name="Sara Egemose" userId="608caade-d560-4f6b-b74e-ff97d59f08a9" providerId="ADAL" clId="{AEA9CCB7-F924-45A7-80AC-4F1D27261760}" dt="2026-02-24T13:45:03.902" v="2643" actId="26606"/>
          <ac:spMkLst>
            <pc:docMk/>
            <pc:sldMk cId="3193818062" sldId="2583"/>
            <ac:spMk id="16" creationId="{04812C46-200A-4DEB-A05E-3ED6C68C2387}"/>
          </ac:spMkLst>
        </pc:spChg>
        <pc:spChg chg="add">
          <ac:chgData name="Sara Egemose" userId="608caade-d560-4f6b-b74e-ff97d59f08a9" providerId="ADAL" clId="{AEA9CCB7-F924-45A7-80AC-4F1D27261760}" dt="2026-02-24T13:45:03.902" v="2643" actId="26606"/>
          <ac:spMkLst>
            <pc:docMk/>
            <pc:sldMk cId="3193818062" sldId="2583"/>
            <ac:spMk id="18" creationId="{D1EA859B-E555-4109-94F3-6700E046E008}"/>
          </ac:spMkLst>
        </pc:spChg>
        <pc:picChg chg="del mod">
          <ac:chgData name="Sara Egemose" userId="608caade-d560-4f6b-b74e-ff97d59f08a9" providerId="ADAL" clId="{AEA9CCB7-F924-45A7-80AC-4F1D27261760}" dt="2026-02-24T13:24:17.273" v="1925" actId="478"/>
          <ac:picMkLst>
            <pc:docMk/>
            <pc:sldMk cId="3193818062" sldId="2583"/>
            <ac:picMk id="8" creationId="{AAD1341D-3588-4AFF-B720-0E4BC005CBBD}"/>
          </ac:picMkLst>
        </pc:picChg>
        <pc:picChg chg="add mod ord">
          <ac:chgData name="Sara Egemose" userId="608caade-d560-4f6b-b74e-ff97d59f08a9" providerId="ADAL" clId="{AEA9CCB7-F924-45A7-80AC-4F1D27261760}" dt="2026-02-24T13:45:03.902" v="2643" actId="26606"/>
          <ac:picMkLst>
            <pc:docMk/>
            <pc:sldMk cId="3193818062" sldId="2583"/>
            <ac:picMk id="11" creationId="{444B9FDC-9D61-9664-40FF-D4ED611D3139}"/>
          </ac:picMkLst>
        </pc:picChg>
      </pc:sldChg>
      <pc:sldChg chg="modSp del mod">
        <pc:chgData name="Sara Egemose" userId="608caade-d560-4f6b-b74e-ff97d59f08a9" providerId="ADAL" clId="{AEA9CCB7-F924-45A7-80AC-4F1D27261760}" dt="2026-02-24T12:34:11.655" v="72" actId="47"/>
        <pc:sldMkLst>
          <pc:docMk/>
          <pc:sldMk cId="1683127044" sldId="2584"/>
        </pc:sldMkLst>
        <pc:spChg chg="mod">
          <ac:chgData name="Sara Egemose" userId="608caade-d560-4f6b-b74e-ff97d59f08a9" providerId="ADAL" clId="{AEA9CCB7-F924-45A7-80AC-4F1D27261760}" dt="2026-02-24T12:31:10.179" v="50"/>
          <ac:spMkLst>
            <pc:docMk/>
            <pc:sldMk cId="1683127044" sldId="2584"/>
            <ac:spMk id="2" creationId="{87F7EFE4-3C62-7DFC-2C90-B671C17A6CDF}"/>
          </ac:spMkLst>
        </pc:spChg>
        <pc:spChg chg="mod">
          <ac:chgData name="Sara Egemose" userId="608caade-d560-4f6b-b74e-ff97d59f08a9" providerId="ADAL" clId="{AEA9CCB7-F924-45A7-80AC-4F1D27261760}" dt="2026-02-24T12:31:10.179" v="50"/>
          <ac:spMkLst>
            <pc:docMk/>
            <pc:sldMk cId="1683127044" sldId="2584"/>
            <ac:spMk id="4" creationId="{19BBA9CE-0FCD-6998-29EB-339D45340E66}"/>
          </ac:spMkLst>
        </pc:spChg>
        <pc:spChg chg="mod">
          <ac:chgData name="Sara Egemose" userId="608caade-d560-4f6b-b74e-ff97d59f08a9" providerId="ADAL" clId="{AEA9CCB7-F924-45A7-80AC-4F1D27261760}" dt="2026-02-24T12:31:10.179" v="50"/>
          <ac:spMkLst>
            <pc:docMk/>
            <pc:sldMk cId="1683127044" sldId="2584"/>
            <ac:spMk id="6" creationId="{A00D10CE-18BD-D3ED-13A4-C8C144A9B9BD}"/>
          </ac:spMkLst>
        </pc:spChg>
        <pc:spChg chg="mod">
          <ac:chgData name="Sara Egemose" userId="608caade-d560-4f6b-b74e-ff97d59f08a9" providerId="ADAL" clId="{AEA9CCB7-F924-45A7-80AC-4F1D27261760}" dt="2026-02-24T12:31:10.179" v="50"/>
          <ac:spMkLst>
            <pc:docMk/>
            <pc:sldMk cId="1683127044" sldId="2584"/>
            <ac:spMk id="7" creationId="{94BC06D4-30DE-82E2-0FBC-6B6937B32A65}"/>
          </ac:spMkLst>
        </pc:spChg>
      </pc:sldChg>
      <pc:sldChg chg="addSp delSp modSp mod setBg modAnim delDesignElem modNotesTx">
        <pc:chgData name="Sara Egemose" userId="608caade-d560-4f6b-b74e-ff97d59f08a9" providerId="ADAL" clId="{AEA9CCB7-F924-45A7-80AC-4F1D27261760}" dt="2026-02-24T14:31:10.886" v="3017"/>
        <pc:sldMkLst>
          <pc:docMk/>
          <pc:sldMk cId="3654219782" sldId="2585"/>
        </pc:sldMkLst>
        <pc:spChg chg="mod">
          <ac:chgData name="Sara Egemose" userId="608caade-d560-4f6b-b74e-ff97d59f08a9" providerId="ADAL" clId="{AEA9CCB7-F924-45A7-80AC-4F1D27261760}" dt="2026-02-24T13:42:36.696" v="2614" actId="26606"/>
          <ac:spMkLst>
            <pc:docMk/>
            <pc:sldMk cId="3654219782" sldId="2585"/>
            <ac:spMk id="2" creationId="{7EDF6A51-3AA6-8762-08D2-0F645E9E3AE9}"/>
          </ac:spMkLst>
        </pc:spChg>
        <pc:spChg chg="del mod">
          <ac:chgData name="Sara Egemose" userId="608caade-d560-4f6b-b74e-ff97d59f08a9" providerId="ADAL" clId="{AEA9CCB7-F924-45A7-80AC-4F1D27261760}" dt="2026-02-24T13:28:47.940" v="2073" actId="478"/>
          <ac:spMkLst>
            <pc:docMk/>
            <pc:sldMk cId="3654219782" sldId="2585"/>
            <ac:spMk id="3" creationId="{5EA8BBB6-F0DB-1E33-DD8E-0C28E0F2C198}"/>
          </ac:spMkLst>
        </pc:spChg>
        <pc:spChg chg="del mod">
          <ac:chgData name="Sara Egemose" userId="608caade-d560-4f6b-b74e-ff97d59f08a9" providerId="ADAL" clId="{AEA9CCB7-F924-45A7-80AC-4F1D27261760}" dt="2026-02-24T13:28:41.306" v="2071" actId="478"/>
          <ac:spMkLst>
            <pc:docMk/>
            <pc:sldMk cId="3654219782" sldId="2585"/>
            <ac:spMk id="4" creationId="{5F8EE306-3894-E222-30EA-08F62442D039}"/>
          </ac:spMkLst>
        </pc:spChg>
        <pc:spChg chg="del mod">
          <ac:chgData name="Sara Egemose" userId="608caade-d560-4f6b-b74e-ff97d59f08a9" providerId="ADAL" clId="{AEA9CCB7-F924-45A7-80AC-4F1D27261760}" dt="2026-02-24T13:28:43.821" v="2072" actId="478"/>
          <ac:spMkLst>
            <pc:docMk/>
            <pc:sldMk cId="3654219782" sldId="2585"/>
            <ac:spMk id="5" creationId="{013DFA10-FE66-72F5-DDC3-89E6439B490B}"/>
          </ac:spMkLst>
        </pc:spChg>
        <pc:spChg chg="mod">
          <ac:chgData name="Sara Egemose" userId="608caade-d560-4f6b-b74e-ff97d59f08a9" providerId="ADAL" clId="{AEA9CCB7-F924-45A7-80AC-4F1D27261760}" dt="2026-02-24T13:42:36.696" v="2614" actId="26606"/>
          <ac:spMkLst>
            <pc:docMk/>
            <pc:sldMk cId="3654219782" sldId="2585"/>
            <ac:spMk id="7" creationId="{C3563596-F561-D1CF-2F2F-C6F125812367}"/>
          </ac:spMkLst>
        </pc:spChg>
        <pc:spChg chg="add del mod">
          <ac:chgData name="Sara Egemose" userId="608caade-d560-4f6b-b74e-ff97d59f08a9" providerId="ADAL" clId="{AEA9CCB7-F924-45A7-80AC-4F1D27261760}" dt="2026-02-24T13:42:28.221" v="2613"/>
          <ac:spMkLst>
            <pc:docMk/>
            <pc:sldMk cId="3654219782" sldId="2585"/>
            <ac:spMk id="9" creationId="{715E9F65-9073-B64E-0428-F92B043769DF}"/>
          </ac:spMkLst>
        </pc:spChg>
        <pc:spChg chg="add mod">
          <ac:chgData name="Sara Egemose" userId="608caade-d560-4f6b-b74e-ff97d59f08a9" providerId="ADAL" clId="{AEA9CCB7-F924-45A7-80AC-4F1D27261760}" dt="2026-02-24T13:43:00.439" v="2635" actId="20577"/>
          <ac:spMkLst>
            <pc:docMk/>
            <pc:sldMk cId="3654219782" sldId="2585"/>
            <ac:spMk id="11" creationId="{0A7212B9-87D2-6C07-C269-281009BF415F}"/>
          </ac:spMkLst>
        </pc:spChg>
        <pc:spChg chg="add del">
          <ac:chgData name="Sara Egemose" userId="608caade-d560-4f6b-b74e-ff97d59f08a9" providerId="ADAL" clId="{AEA9CCB7-F924-45A7-80AC-4F1D27261760}" dt="2026-02-24T13:45:00.569" v="2641"/>
          <ac:spMkLst>
            <pc:docMk/>
            <pc:sldMk cId="3654219782" sldId="2585"/>
            <ac:spMk id="27" creationId="{3BCB5F6A-9EB0-40B0-9D13-3023E9A20508}"/>
          </ac:spMkLst>
        </pc:spChg>
        <pc:grpChg chg="add del">
          <ac:chgData name="Sara Egemose" userId="608caade-d560-4f6b-b74e-ff97d59f08a9" providerId="ADAL" clId="{AEA9CCB7-F924-45A7-80AC-4F1D27261760}" dt="2026-02-24T13:45:00.569" v="2641"/>
          <ac:grpSpMkLst>
            <pc:docMk/>
            <pc:sldMk cId="3654219782" sldId="2585"/>
            <ac:grpSpMk id="15" creationId="{10BE40E3-5550-4CDD-B4FD-387C33EBF157}"/>
          </ac:grpSpMkLst>
        </pc:grpChg>
        <pc:picChg chg="del mod">
          <ac:chgData name="Sara Egemose" userId="608caade-d560-4f6b-b74e-ff97d59f08a9" providerId="ADAL" clId="{AEA9CCB7-F924-45A7-80AC-4F1D27261760}" dt="2026-02-24T13:31:40.851" v="2237" actId="478"/>
          <ac:picMkLst>
            <pc:docMk/>
            <pc:sldMk cId="3654219782" sldId="2585"/>
            <ac:picMk id="8" creationId="{89F9F76B-BA89-428D-AA03-BD2A2866C6B9}"/>
          </ac:picMkLst>
        </pc:picChg>
        <pc:picChg chg="add mod">
          <ac:chgData name="Sara Egemose" userId="608caade-d560-4f6b-b74e-ff97d59f08a9" providerId="ADAL" clId="{AEA9CCB7-F924-45A7-80AC-4F1D27261760}" dt="2026-02-24T13:42:36.696" v="2614" actId="26606"/>
          <ac:picMkLst>
            <pc:docMk/>
            <pc:sldMk cId="3654219782" sldId="2585"/>
            <ac:picMk id="10" creationId="{DA690D8B-E513-D15F-945C-E0912B4DF0CC}"/>
          </ac:picMkLst>
        </pc:picChg>
      </pc:sldChg>
      <pc:sldChg chg="modSp del">
        <pc:chgData name="Sara Egemose" userId="608caade-d560-4f6b-b74e-ff97d59f08a9" providerId="ADAL" clId="{AEA9CCB7-F924-45A7-80AC-4F1D27261760}" dt="2026-02-24T12:34:14.817" v="73" actId="47"/>
        <pc:sldMkLst>
          <pc:docMk/>
          <pc:sldMk cId="3204870148" sldId="2586"/>
        </pc:sldMkLst>
        <pc:spChg chg="mod">
          <ac:chgData name="Sara Egemose" userId="608caade-d560-4f6b-b74e-ff97d59f08a9" providerId="ADAL" clId="{AEA9CCB7-F924-45A7-80AC-4F1D27261760}" dt="2026-02-24T12:31:10.179" v="50"/>
          <ac:spMkLst>
            <pc:docMk/>
            <pc:sldMk cId="3204870148" sldId="2586"/>
            <ac:spMk id="2" creationId="{308926E3-7183-18BD-BEF8-95B5558B076F}"/>
          </ac:spMkLst>
        </pc:spChg>
        <pc:spChg chg="mod">
          <ac:chgData name="Sara Egemose" userId="608caade-d560-4f6b-b74e-ff97d59f08a9" providerId="ADAL" clId="{AEA9CCB7-F924-45A7-80AC-4F1D27261760}" dt="2026-02-24T12:31:10.179" v="50"/>
          <ac:spMkLst>
            <pc:docMk/>
            <pc:sldMk cId="3204870148" sldId="2586"/>
            <ac:spMk id="4" creationId="{73B654A8-4940-197B-C0DD-F1E560E9B150}"/>
          </ac:spMkLst>
        </pc:spChg>
        <pc:spChg chg="mod">
          <ac:chgData name="Sara Egemose" userId="608caade-d560-4f6b-b74e-ff97d59f08a9" providerId="ADAL" clId="{AEA9CCB7-F924-45A7-80AC-4F1D27261760}" dt="2026-02-24T12:31:10.179" v="50"/>
          <ac:spMkLst>
            <pc:docMk/>
            <pc:sldMk cId="3204870148" sldId="2586"/>
            <ac:spMk id="6" creationId="{82CA3A29-0122-4709-66BD-BAF380BB195B}"/>
          </ac:spMkLst>
        </pc:spChg>
        <pc:spChg chg="mod">
          <ac:chgData name="Sara Egemose" userId="608caade-d560-4f6b-b74e-ff97d59f08a9" providerId="ADAL" clId="{AEA9CCB7-F924-45A7-80AC-4F1D27261760}" dt="2026-02-24T12:31:10.179" v="50"/>
          <ac:spMkLst>
            <pc:docMk/>
            <pc:sldMk cId="3204870148" sldId="2586"/>
            <ac:spMk id="7" creationId="{30CB6DE1-C4CF-22E9-7EBB-582084C1C68A}"/>
          </ac:spMkLst>
        </pc:spChg>
      </pc:sldChg>
      <pc:sldChg chg="addSp delSp modSp mod setBg modAnim">
        <pc:chgData name="Sara Egemose" userId="608caade-d560-4f6b-b74e-ff97d59f08a9" providerId="ADAL" clId="{AEA9CCB7-F924-45A7-80AC-4F1D27261760}" dt="2026-02-24T14:31:16.344" v="3018"/>
        <pc:sldMkLst>
          <pc:docMk/>
          <pc:sldMk cId="4045614894" sldId="2587"/>
        </pc:sldMkLst>
        <pc:spChg chg="mod ord">
          <ac:chgData name="Sara Egemose" userId="608caade-d560-4f6b-b74e-ff97d59f08a9" providerId="ADAL" clId="{AEA9CCB7-F924-45A7-80AC-4F1D27261760}" dt="2026-02-24T14:14:18.009" v="2889" actId="26606"/>
          <ac:spMkLst>
            <pc:docMk/>
            <pc:sldMk cId="4045614894" sldId="2587"/>
            <ac:spMk id="2" creationId="{5EC9F8BE-801E-B00E-3587-C4746B4D6D6D}"/>
          </ac:spMkLst>
        </pc:spChg>
        <pc:spChg chg="del mod">
          <ac:chgData name="Sara Egemose" userId="608caade-d560-4f6b-b74e-ff97d59f08a9" providerId="ADAL" clId="{AEA9CCB7-F924-45A7-80AC-4F1D27261760}" dt="2026-02-24T14:09:31.776" v="2803" actId="478"/>
          <ac:spMkLst>
            <pc:docMk/>
            <pc:sldMk cId="4045614894" sldId="2587"/>
            <ac:spMk id="3" creationId="{B2BFA1E2-C22D-52D6-964C-A4703048EADF}"/>
          </ac:spMkLst>
        </pc:spChg>
        <pc:spChg chg="del mod">
          <ac:chgData name="Sara Egemose" userId="608caade-d560-4f6b-b74e-ff97d59f08a9" providerId="ADAL" clId="{AEA9CCB7-F924-45A7-80AC-4F1D27261760}" dt="2026-02-24T14:09:27.841" v="2802" actId="478"/>
          <ac:spMkLst>
            <pc:docMk/>
            <pc:sldMk cId="4045614894" sldId="2587"/>
            <ac:spMk id="4" creationId="{DC82B249-C353-A3CB-861C-56FF3D5C6386}"/>
          </ac:spMkLst>
        </pc:spChg>
        <pc:spChg chg="del mod">
          <ac:chgData name="Sara Egemose" userId="608caade-d560-4f6b-b74e-ff97d59f08a9" providerId="ADAL" clId="{AEA9CCB7-F924-45A7-80AC-4F1D27261760}" dt="2026-02-24T14:09:36.116" v="2804" actId="478"/>
          <ac:spMkLst>
            <pc:docMk/>
            <pc:sldMk cId="4045614894" sldId="2587"/>
            <ac:spMk id="5" creationId="{AE1F7A59-C6C7-47C0-0ECB-0509FD8C70F9}"/>
          </ac:spMkLst>
        </pc:spChg>
        <pc:spChg chg="mod">
          <ac:chgData name="Sara Egemose" userId="608caade-d560-4f6b-b74e-ff97d59f08a9" providerId="ADAL" clId="{AEA9CCB7-F924-45A7-80AC-4F1D27261760}" dt="2026-02-24T14:14:36.043" v="2892" actId="1076"/>
          <ac:spMkLst>
            <pc:docMk/>
            <pc:sldMk cId="4045614894" sldId="2587"/>
            <ac:spMk id="7" creationId="{86F8E6B0-F07C-16D2-3B65-4F846266083C}"/>
          </ac:spMkLst>
        </pc:spChg>
        <pc:spChg chg="add del mod">
          <ac:chgData name="Sara Egemose" userId="608caade-d560-4f6b-b74e-ff97d59f08a9" providerId="ADAL" clId="{AEA9CCB7-F924-45A7-80AC-4F1D27261760}" dt="2026-02-24T14:13:56.942" v="2886" actId="22"/>
          <ac:spMkLst>
            <pc:docMk/>
            <pc:sldMk cId="4045614894" sldId="2587"/>
            <ac:spMk id="9" creationId="{DEAF7636-0D38-35B4-C35A-3DE06C0DFDF9}"/>
          </ac:spMkLst>
        </pc:spChg>
        <pc:spChg chg="add del">
          <ac:chgData name="Sara Egemose" userId="608caade-d560-4f6b-b74e-ff97d59f08a9" providerId="ADAL" clId="{AEA9CCB7-F924-45A7-80AC-4F1D27261760}" dt="2026-02-24T14:14:18.009" v="2889" actId="26606"/>
          <ac:spMkLst>
            <pc:docMk/>
            <pc:sldMk cId="4045614894" sldId="2587"/>
            <ac:spMk id="16" creationId="{23E547B5-89CF-4EC0-96DE-25771AED0799}"/>
          </ac:spMkLst>
        </pc:spChg>
        <pc:spChg chg="add del">
          <ac:chgData name="Sara Egemose" userId="608caade-d560-4f6b-b74e-ff97d59f08a9" providerId="ADAL" clId="{AEA9CCB7-F924-45A7-80AC-4F1D27261760}" dt="2026-02-24T14:14:18.009" v="2889" actId="26606"/>
          <ac:spMkLst>
            <pc:docMk/>
            <pc:sldMk cId="4045614894" sldId="2587"/>
            <ac:spMk id="18" creationId="{3F0B8CEB-8279-4E5E-A0CE-1FC9F71736F2}"/>
          </ac:spMkLst>
        </pc:spChg>
        <pc:spChg chg="add">
          <ac:chgData name="Sara Egemose" userId="608caade-d560-4f6b-b74e-ff97d59f08a9" providerId="ADAL" clId="{AEA9CCB7-F924-45A7-80AC-4F1D27261760}" dt="2026-02-24T14:14:18.009" v="2889" actId="26606"/>
          <ac:spMkLst>
            <pc:docMk/>
            <pc:sldMk cId="4045614894" sldId="2587"/>
            <ac:spMk id="23" creationId="{04812C46-200A-4DEB-A05E-3ED6C68C2387}"/>
          </ac:spMkLst>
        </pc:spChg>
        <pc:spChg chg="add">
          <ac:chgData name="Sara Egemose" userId="608caade-d560-4f6b-b74e-ff97d59f08a9" providerId="ADAL" clId="{AEA9CCB7-F924-45A7-80AC-4F1D27261760}" dt="2026-02-24T14:14:18.009" v="2889" actId="26606"/>
          <ac:spMkLst>
            <pc:docMk/>
            <pc:sldMk cId="4045614894" sldId="2587"/>
            <ac:spMk id="25" creationId="{D1EA859B-E555-4109-94F3-6700E046E008}"/>
          </ac:spMkLst>
        </pc:spChg>
        <pc:picChg chg="del mod">
          <ac:chgData name="Sara Egemose" userId="608caade-d560-4f6b-b74e-ff97d59f08a9" providerId="ADAL" clId="{AEA9CCB7-F924-45A7-80AC-4F1D27261760}" dt="2026-02-24T13:32:40.037" v="2277" actId="478"/>
          <ac:picMkLst>
            <pc:docMk/>
            <pc:sldMk cId="4045614894" sldId="2587"/>
            <ac:picMk id="8" creationId="{836437BB-EADF-4CA1-8FA8-2319BCD95E14}"/>
          </ac:picMkLst>
        </pc:picChg>
        <pc:picChg chg="add mod ord">
          <ac:chgData name="Sara Egemose" userId="608caade-d560-4f6b-b74e-ff97d59f08a9" providerId="ADAL" clId="{AEA9CCB7-F924-45A7-80AC-4F1D27261760}" dt="2026-02-24T14:14:18.009" v="2889" actId="26606"/>
          <ac:picMkLst>
            <pc:docMk/>
            <pc:sldMk cId="4045614894" sldId="2587"/>
            <ac:picMk id="11" creationId="{8B49C12F-1674-891A-650D-FA32F0881B74}"/>
          </ac:picMkLst>
        </pc:picChg>
      </pc:sldChg>
      <pc:sldChg chg="modSp del">
        <pc:chgData name="Sara Egemose" userId="608caade-d560-4f6b-b74e-ff97d59f08a9" providerId="ADAL" clId="{AEA9CCB7-F924-45A7-80AC-4F1D27261760}" dt="2026-02-24T12:34:27.479" v="74" actId="47"/>
        <pc:sldMkLst>
          <pc:docMk/>
          <pc:sldMk cId="4035159420" sldId="2588"/>
        </pc:sldMkLst>
        <pc:spChg chg="mod">
          <ac:chgData name="Sara Egemose" userId="608caade-d560-4f6b-b74e-ff97d59f08a9" providerId="ADAL" clId="{AEA9CCB7-F924-45A7-80AC-4F1D27261760}" dt="2026-02-24T12:31:10.179" v="50"/>
          <ac:spMkLst>
            <pc:docMk/>
            <pc:sldMk cId="4035159420" sldId="2588"/>
            <ac:spMk id="2" creationId="{1D5F2333-99BA-6470-40EA-C50D6B393447}"/>
          </ac:spMkLst>
        </pc:spChg>
        <pc:spChg chg="mod">
          <ac:chgData name="Sara Egemose" userId="608caade-d560-4f6b-b74e-ff97d59f08a9" providerId="ADAL" clId="{AEA9CCB7-F924-45A7-80AC-4F1D27261760}" dt="2026-02-24T12:31:10.179" v="50"/>
          <ac:spMkLst>
            <pc:docMk/>
            <pc:sldMk cId="4035159420" sldId="2588"/>
            <ac:spMk id="4" creationId="{E76A2301-3FB7-0596-66E4-74B2AF219F48}"/>
          </ac:spMkLst>
        </pc:spChg>
        <pc:spChg chg="mod">
          <ac:chgData name="Sara Egemose" userId="608caade-d560-4f6b-b74e-ff97d59f08a9" providerId="ADAL" clId="{AEA9CCB7-F924-45A7-80AC-4F1D27261760}" dt="2026-02-24T12:31:10.179" v="50"/>
          <ac:spMkLst>
            <pc:docMk/>
            <pc:sldMk cId="4035159420" sldId="2588"/>
            <ac:spMk id="6" creationId="{A9EE82A1-FB3C-8AFF-2F7A-F0D521E54C6D}"/>
          </ac:spMkLst>
        </pc:spChg>
        <pc:spChg chg="mod">
          <ac:chgData name="Sara Egemose" userId="608caade-d560-4f6b-b74e-ff97d59f08a9" providerId="ADAL" clId="{AEA9CCB7-F924-45A7-80AC-4F1D27261760}" dt="2026-02-24T12:31:10.179" v="50"/>
          <ac:spMkLst>
            <pc:docMk/>
            <pc:sldMk cId="4035159420" sldId="2588"/>
            <ac:spMk id="7" creationId="{553BD6EA-1736-B735-2FC1-F4C57FB9E658}"/>
          </ac:spMkLst>
        </pc:spChg>
      </pc:sldChg>
      <pc:sldChg chg="addSp delSp modSp mod setBg modAnim modNotesTx">
        <pc:chgData name="Sara Egemose" userId="608caade-d560-4f6b-b74e-ff97d59f08a9" providerId="ADAL" clId="{AEA9CCB7-F924-45A7-80AC-4F1D27261760}" dt="2026-02-24T14:31:21.118" v="3020"/>
        <pc:sldMkLst>
          <pc:docMk/>
          <pc:sldMk cId="1497159856" sldId="2589"/>
        </pc:sldMkLst>
        <pc:spChg chg="mod">
          <ac:chgData name="Sara Egemose" userId="608caade-d560-4f6b-b74e-ff97d59f08a9" providerId="ADAL" clId="{AEA9CCB7-F924-45A7-80AC-4F1D27261760}" dt="2026-02-24T14:08:42.782" v="2795" actId="26606"/>
          <ac:spMkLst>
            <pc:docMk/>
            <pc:sldMk cId="1497159856" sldId="2589"/>
            <ac:spMk id="2" creationId="{B31C2BA6-05C6-D030-1B41-50B7E75FAE65}"/>
          </ac:spMkLst>
        </pc:spChg>
        <pc:spChg chg="del mod ord">
          <ac:chgData name="Sara Egemose" userId="608caade-d560-4f6b-b74e-ff97d59f08a9" providerId="ADAL" clId="{AEA9CCB7-F924-45A7-80AC-4F1D27261760}" dt="2026-02-24T14:08:56.520" v="2797" actId="478"/>
          <ac:spMkLst>
            <pc:docMk/>
            <pc:sldMk cId="1497159856" sldId="2589"/>
            <ac:spMk id="3" creationId="{DE0F2E1C-5D06-5D3F-5F6E-79BD11999604}"/>
          </ac:spMkLst>
        </pc:spChg>
        <pc:spChg chg="del mod">
          <ac:chgData name="Sara Egemose" userId="608caade-d560-4f6b-b74e-ff97d59f08a9" providerId="ADAL" clId="{AEA9CCB7-F924-45A7-80AC-4F1D27261760}" dt="2026-02-24T14:09:04.664" v="2799" actId="478"/>
          <ac:spMkLst>
            <pc:docMk/>
            <pc:sldMk cId="1497159856" sldId="2589"/>
            <ac:spMk id="4" creationId="{BBA6ADDF-621A-EB7E-8CA6-B8EF6E399080}"/>
          </ac:spMkLst>
        </pc:spChg>
        <pc:spChg chg="del mod">
          <ac:chgData name="Sara Egemose" userId="608caade-d560-4f6b-b74e-ff97d59f08a9" providerId="ADAL" clId="{AEA9CCB7-F924-45A7-80AC-4F1D27261760}" dt="2026-02-24T14:09:00.756" v="2798" actId="478"/>
          <ac:spMkLst>
            <pc:docMk/>
            <pc:sldMk cId="1497159856" sldId="2589"/>
            <ac:spMk id="5" creationId="{39A5EDC9-5692-27AD-D673-EB7E03F67CA7}"/>
          </ac:spMkLst>
        </pc:spChg>
        <pc:spChg chg="mod ord">
          <ac:chgData name="Sara Egemose" userId="608caade-d560-4f6b-b74e-ff97d59f08a9" providerId="ADAL" clId="{AEA9CCB7-F924-45A7-80AC-4F1D27261760}" dt="2026-02-24T14:08:53.077" v="2796" actId="255"/>
          <ac:spMkLst>
            <pc:docMk/>
            <pc:sldMk cId="1497159856" sldId="2589"/>
            <ac:spMk id="7" creationId="{CC4AE1DF-654B-559A-0072-80CCC852C2F2}"/>
          </ac:spMkLst>
        </pc:spChg>
        <pc:spChg chg="add del mod">
          <ac:chgData name="Sara Egemose" userId="608caade-d560-4f6b-b74e-ff97d59f08a9" providerId="ADAL" clId="{AEA9CCB7-F924-45A7-80AC-4F1D27261760}" dt="2026-02-24T14:08:36.521" v="2794" actId="931"/>
          <ac:spMkLst>
            <pc:docMk/>
            <pc:sldMk cId="1497159856" sldId="2589"/>
            <ac:spMk id="9" creationId="{5E16B16A-3B8E-51E2-083D-7BA09D635B06}"/>
          </ac:spMkLst>
        </pc:spChg>
        <pc:spChg chg="add del mod">
          <ac:chgData name="Sara Egemose" userId="608caade-d560-4f6b-b74e-ff97d59f08a9" providerId="ADAL" clId="{AEA9CCB7-F924-45A7-80AC-4F1D27261760}" dt="2026-02-24T14:17:40.653" v="2894" actId="478"/>
          <ac:spMkLst>
            <pc:docMk/>
            <pc:sldMk cId="1497159856" sldId="2589"/>
            <ac:spMk id="13" creationId="{01F9D77E-28A1-234D-E9E8-6CB63873A774}"/>
          </ac:spMkLst>
        </pc:spChg>
        <pc:spChg chg="add mod">
          <ac:chgData name="Sara Egemose" userId="608caade-d560-4f6b-b74e-ff97d59f08a9" providerId="ADAL" clId="{AEA9CCB7-F924-45A7-80AC-4F1D27261760}" dt="2026-02-24T14:18:23.973" v="2902" actId="255"/>
          <ac:spMkLst>
            <pc:docMk/>
            <pc:sldMk cId="1497159856" sldId="2589"/>
            <ac:spMk id="15" creationId="{12F4F25D-3140-EEC3-4194-37BD373137F6}"/>
          </ac:spMkLst>
        </pc:spChg>
        <pc:spChg chg="add">
          <ac:chgData name="Sara Egemose" userId="608caade-d560-4f6b-b74e-ff97d59f08a9" providerId="ADAL" clId="{AEA9CCB7-F924-45A7-80AC-4F1D27261760}" dt="2026-02-24T14:08:42.782" v="2795" actId="26606"/>
          <ac:spMkLst>
            <pc:docMk/>
            <pc:sldMk cId="1497159856" sldId="2589"/>
            <ac:spMk id="16" creationId="{B210AC1D-4063-4C6E-9528-FA9C4C0C18E6}"/>
          </ac:spMkLst>
        </pc:spChg>
        <pc:spChg chg="add">
          <ac:chgData name="Sara Egemose" userId="608caade-d560-4f6b-b74e-ff97d59f08a9" providerId="ADAL" clId="{AEA9CCB7-F924-45A7-80AC-4F1D27261760}" dt="2026-02-24T14:08:42.782" v="2795" actId="26606"/>
          <ac:spMkLst>
            <pc:docMk/>
            <pc:sldMk cId="1497159856" sldId="2589"/>
            <ac:spMk id="18" creationId="{02F8C595-E68C-4306-AED8-DC7826A0A506}"/>
          </ac:spMkLst>
        </pc:spChg>
        <pc:spChg chg="add mod">
          <ac:chgData name="Sara Egemose" userId="608caade-d560-4f6b-b74e-ff97d59f08a9" providerId="ADAL" clId="{AEA9CCB7-F924-45A7-80AC-4F1D27261760}" dt="2026-02-24T14:21:35.811" v="2992" actId="113"/>
          <ac:spMkLst>
            <pc:docMk/>
            <pc:sldMk cId="1497159856" sldId="2589"/>
            <ac:spMk id="19" creationId="{A9775634-174C-D6D5-2CA7-93E35CB38DF2}"/>
          </ac:spMkLst>
        </pc:spChg>
        <pc:graphicFrameChg chg="add mod modGraphic">
          <ac:chgData name="Sara Egemose" userId="608caade-d560-4f6b-b74e-ff97d59f08a9" providerId="ADAL" clId="{AEA9CCB7-F924-45A7-80AC-4F1D27261760}" dt="2026-02-24T14:21:18.772" v="2989" actId="14100"/>
          <ac:graphicFrameMkLst>
            <pc:docMk/>
            <pc:sldMk cId="1497159856" sldId="2589"/>
            <ac:graphicFrameMk id="17" creationId="{3219A932-50DF-869A-ABD7-38D1758E0171}"/>
          </ac:graphicFrameMkLst>
        </pc:graphicFrameChg>
        <pc:picChg chg="del mod">
          <ac:chgData name="Sara Egemose" userId="608caade-d560-4f6b-b74e-ff97d59f08a9" providerId="ADAL" clId="{AEA9CCB7-F924-45A7-80AC-4F1D27261760}" dt="2026-02-24T13:35:29.740" v="2456" actId="478"/>
          <ac:picMkLst>
            <pc:docMk/>
            <pc:sldMk cId="1497159856" sldId="2589"/>
            <ac:picMk id="8" creationId="{A7C0C92C-2847-47F2-9044-193B12377E68}"/>
          </ac:picMkLst>
        </pc:picChg>
        <pc:picChg chg="add del mod">
          <ac:chgData name="Sara Egemose" userId="608caade-d560-4f6b-b74e-ff97d59f08a9" providerId="ADAL" clId="{AEA9CCB7-F924-45A7-80AC-4F1D27261760}" dt="2026-02-24T14:17:37.345" v="2893" actId="478"/>
          <ac:picMkLst>
            <pc:docMk/>
            <pc:sldMk cId="1497159856" sldId="2589"/>
            <ac:picMk id="11" creationId="{19A2F0CA-2A27-8568-D090-80DD86BAD72E}"/>
          </ac:picMkLst>
        </pc:picChg>
        <pc:picChg chg="add mod">
          <ac:chgData name="Sara Egemose" userId="608caade-d560-4f6b-b74e-ff97d59f08a9" providerId="ADAL" clId="{AEA9CCB7-F924-45A7-80AC-4F1D27261760}" dt="2026-02-24T14:18:09.063" v="2899" actId="14100"/>
          <ac:picMkLst>
            <pc:docMk/>
            <pc:sldMk cId="1497159856" sldId="2589"/>
            <ac:picMk id="14" creationId="{DE43E1A1-101E-C066-D042-F19F0761F3D5}"/>
          </ac:picMkLst>
        </pc:picChg>
      </pc:sldChg>
      <pc:sldChg chg="modSp del">
        <pc:chgData name="Sara Egemose" userId="608caade-d560-4f6b-b74e-ff97d59f08a9" providerId="ADAL" clId="{AEA9CCB7-F924-45A7-80AC-4F1D27261760}" dt="2026-02-24T12:34:33.018" v="75" actId="47"/>
        <pc:sldMkLst>
          <pc:docMk/>
          <pc:sldMk cId="2933980174" sldId="2590"/>
        </pc:sldMkLst>
        <pc:spChg chg="mod">
          <ac:chgData name="Sara Egemose" userId="608caade-d560-4f6b-b74e-ff97d59f08a9" providerId="ADAL" clId="{AEA9CCB7-F924-45A7-80AC-4F1D27261760}" dt="2026-02-24T12:31:10.179" v="50"/>
          <ac:spMkLst>
            <pc:docMk/>
            <pc:sldMk cId="2933980174" sldId="2590"/>
            <ac:spMk id="2" creationId="{AB7AD78C-5EC4-633F-5185-4BBF9A515A4C}"/>
          </ac:spMkLst>
        </pc:spChg>
        <pc:spChg chg="mod">
          <ac:chgData name="Sara Egemose" userId="608caade-d560-4f6b-b74e-ff97d59f08a9" providerId="ADAL" clId="{AEA9CCB7-F924-45A7-80AC-4F1D27261760}" dt="2026-02-24T12:31:10.179" v="50"/>
          <ac:spMkLst>
            <pc:docMk/>
            <pc:sldMk cId="2933980174" sldId="2590"/>
            <ac:spMk id="4" creationId="{6BFE338C-DE60-9A72-6F47-EA07D4218A89}"/>
          </ac:spMkLst>
        </pc:spChg>
        <pc:spChg chg="mod">
          <ac:chgData name="Sara Egemose" userId="608caade-d560-4f6b-b74e-ff97d59f08a9" providerId="ADAL" clId="{AEA9CCB7-F924-45A7-80AC-4F1D27261760}" dt="2026-02-24T12:31:10.179" v="50"/>
          <ac:spMkLst>
            <pc:docMk/>
            <pc:sldMk cId="2933980174" sldId="2590"/>
            <ac:spMk id="6" creationId="{C35E2770-EFA7-8649-3CE3-058508C9F7D7}"/>
          </ac:spMkLst>
        </pc:spChg>
        <pc:spChg chg="mod">
          <ac:chgData name="Sara Egemose" userId="608caade-d560-4f6b-b74e-ff97d59f08a9" providerId="ADAL" clId="{AEA9CCB7-F924-45A7-80AC-4F1D27261760}" dt="2026-02-24T12:31:10.179" v="50"/>
          <ac:spMkLst>
            <pc:docMk/>
            <pc:sldMk cId="2933980174" sldId="2590"/>
            <ac:spMk id="7" creationId="{E89E9376-A4EA-3BF4-5F79-D7F8644F69D3}"/>
          </ac:spMkLst>
        </pc:spChg>
      </pc:sldChg>
      <pc:sldChg chg="addSp delSp modSp mod setBg modAnim modNotesTx">
        <pc:chgData name="Sara Egemose" userId="608caade-d560-4f6b-b74e-ff97d59f08a9" providerId="ADAL" clId="{AEA9CCB7-F924-45A7-80AC-4F1D27261760}" dt="2026-02-24T14:31:27.271" v="3021"/>
        <pc:sldMkLst>
          <pc:docMk/>
          <pc:sldMk cId="1246042490" sldId="2591"/>
        </pc:sldMkLst>
        <pc:spChg chg="mod ord">
          <ac:chgData name="Sara Egemose" userId="608caade-d560-4f6b-b74e-ff97d59f08a9" providerId="ADAL" clId="{AEA9CCB7-F924-45A7-80AC-4F1D27261760}" dt="2026-02-24T14:07:07.717" v="2780" actId="26606"/>
          <ac:spMkLst>
            <pc:docMk/>
            <pc:sldMk cId="1246042490" sldId="2591"/>
            <ac:spMk id="2" creationId="{E12D2B11-8BAF-1897-3091-B749B1EA5EA4}"/>
          </ac:spMkLst>
        </pc:spChg>
        <pc:spChg chg="del mod">
          <ac:chgData name="Sara Egemose" userId="608caade-d560-4f6b-b74e-ff97d59f08a9" providerId="ADAL" clId="{AEA9CCB7-F924-45A7-80AC-4F1D27261760}" dt="2026-02-24T13:36:56.339" v="2467" actId="478"/>
          <ac:spMkLst>
            <pc:docMk/>
            <pc:sldMk cId="1246042490" sldId="2591"/>
            <ac:spMk id="3" creationId="{BCF0F43B-6B98-ADC2-8FC9-008900B0C123}"/>
          </ac:spMkLst>
        </pc:spChg>
        <pc:spChg chg="del mod">
          <ac:chgData name="Sara Egemose" userId="608caade-d560-4f6b-b74e-ff97d59f08a9" providerId="ADAL" clId="{AEA9CCB7-F924-45A7-80AC-4F1D27261760}" dt="2026-02-24T13:37:00.907" v="2468" actId="478"/>
          <ac:spMkLst>
            <pc:docMk/>
            <pc:sldMk cId="1246042490" sldId="2591"/>
            <ac:spMk id="4" creationId="{FC5BD103-3E99-30DE-F82D-1B779A6FDEEB}"/>
          </ac:spMkLst>
        </pc:spChg>
        <pc:spChg chg="del mod">
          <ac:chgData name="Sara Egemose" userId="608caade-d560-4f6b-b74e-ff97d59f08a9" providerId="ADAL" clId="{AEA9CCB7-F924-45A7-80AC-4F1D27261760}" dt="2026-02-24T13:37:04.865" v="2469" actId="478"/>
          <ac:spMkLst>
            <pc:docMk/>
            <pc:sldMk cId="1246042490" sldId="2591"/>
            <ac:spMk id="5" creationId="{21FB9A4B-29D9-93BF-28FD-549201B006A7}"/>
          </ac:spMkLst>
        </pc:spChg>
        <pc:spChg chg="mod">
          <ac:chgData name="Sara Egemose" userId="608caade-d560-4f6b-b74e-ff97d59f08a9" providerId="ADAL" clId="{AEA9CCB7-F924-45A7-80AC-4F1D27261760}" dt="2026-02-24T14:07:20.693" v="2781" actId="255"/>
          <ac:spMkLst>
            <pc:docMk/>
            <pc:sldMk cId="1246042490" sldId="2591"/>
            <ac:spMk id="7" creationId="{2273DA98-BFE0-173D-962A-5A1D18B2863D}"/>
          </ac:spMkLst>
        </pc:spChg>
        <pc:spChg chg="add del mod">
          <ac:chgData name="Sara Egemose" userId="608caade-d560-4f6b-b74e-ff97d59f08a9" providerId="ADAL" clId="{AEA9CCB7-F924-45A7-80AC-4F1D27261760}" dt="2026-02-24T14:06:33.199" v="2777" actId="931"/>
          <ac:spMkLst>
            <pc:docMk/>
            <pc:sldMk cId="1246042490" sldId="2591"/>
            <ac:spMk id="9" creationId="{3669AF97-1A77-8EAF-7C93-7FF3B683C2A9}"/>
          </ac:spMkLst>
        </pc:spChg>
        <pc:spChg chg="add">
          <ac:chgData name="Sara Egemose" userId="608caade-d560-4f6b-b74e-ff97d59f08a9" providerId="ADAL" clId="{AEA9CCB7-F924-45A7-80AC-4F1D27261760}" dt="2026-02-24T14:07:07.717" v="2780" actId="26606"/>
          <ac:spMkLst>
            <pc:docMk/>
            <pc:sldMk cId="1246042490" sldId="2591"/>
            <ac:spMk id="16" creationId="{9F7D5CDA-D291-4307-BF55-1381FED29634}"/>
          </ac:spMkLst>
        </pc:spChg>
        <pc:spChg chg="add">
          <ac:chgData name="Sara Egemose" userId="608caade-d560-4f6b-b74e-ff97d59f08a9" providerId="ADAL" clId="{AEA9CCB7-F924-45A7-80AC-4F1D27261760}" dt="2026-02-24T14:07:07.717" v="2780" actId="26606"/>
          <ac:spMkLst>
            <pc:docMk/>
            <pc:sldMk cId="1246042490" sldId="2591"/>
            <ac:spMk id="18" creationId="{59B296B9-C5A5-4E4F-9B60-C907B5F1466C}"/>
          </ac:spMkLst>
        </pc:spChg>
        <pc:spChg chg="add">
          <ac:chgData name="Sara Egemose" userId="608caade-d560-4f6b-b74e-ff97d59f08a9" providerId="ADAL" clId="{AEA9CCB7-F924-45A7-80AC-4F1D27261760}" dt="2026-02-24T14:07:07.717" v="2780" actId="26606"/>
          <ac:spMkLst>
            <pc:docMk/>
            <pc:sldMk cId="1246042490" sldId="2591"/>
            <ac:spMk id="20" creationId="{D0300FD3-5AF1-6305-15FA-9078072672E2}"/>
          </ac:spMkLst>
        </pc:spChg>
        <pc:picChg chg="del mod">
          <ac:chgData name="Sara Egemose" userId="608caade-d560-4f6b-b74e-ff97d59f08a9" providerId="ADAL" clId="{AEA9CCB7-F924-45A7-80AC-4F1D27261760}" dt="2026-02-24T13:39:33.160" v="2607" actId="478"/>
          <ac:picMkLst>
            <pc:docMk/>
            <pc:sldMk cId="1246042490" sldId="2591"/>
            <ac:picMk id="8" creationId="{C661AD3B-66E6-44E8-83FA-CB372141532D}"/>
          </ac:picMkLst>
        </pc:picChg>
        <pc:picChg chg="add mod modCrop">
          <ac:chgData name="Sara Egemose" userId="608caade-d560-4f6b-b74e-ff97d59f08a9" providerId="ADAL" clId="{AEA9CCB7-F924-45A7-80AC-4F1D27261760}" dt="2026-02-24T14:07:07.717" v="2780" actId="26606"/>
          <ac:picMkLst>
            <pc:docMk/>
            <pc:sldMk cId="1246042490" sldId="2591"/>
            <ac:picMk id="11" creationId="{4B40DFCE-953C-DEC9-8EBB-12971E674F8C}"/>
          </ac:picMkLst>
        </pc:picChg>
      </pc:sldChg>
      <pc:sldChg chg="modSp del">
        <pc:chgData name="Sara Egemose" userId="608caade-d560-4f6b-b74e-ff97d59f08a9" providerId="ADAL" clId="{AEA9CCB7-F924-45A7-80AC-4F1D27261760}" dt="2026-02-24T12:34:37.579" v="76" actId="47"/>
        <pc:sldMkLst>
          <pc:docMk/>
          <pc:sldMk cId="3592137316" sldId="2592"/>
        </pc:sldMkLst>
        <pc:spChg chg="mod">
          <ac:chgData name="Sara Egemose" userId="608caade-d560-4f6b-b74e-ff97d59f08a9" providerId="ADAL" clId="{AEA9CCB7-F924-45A7-80AC-4F1D27261760}" dt="2026-02-24T12:31:10.179" v="50"/>
          <ac:spMkLst>
            <pc:docMk/>
            <pc:sldMk cId="3592137316" sldId="2592"/>
            <ac:spMk id="2" creationId="{58701457-2ACF-5ABF-DB45-B1043C7C75D6}"/>
          </ac:spMkLst>
        </pc:spChg>
        <pc:spChg chg="mod">
          <ac:chgData name="Sara Egemose" userId="608caade-d560-4f6b-b74e-ff97d59f08a9" providerId="ADAL" clId="{AEA9CCB7-F924-45A7-80AC-4F1D27261760}" dt="2026-02-24T12:31:10.179" v="50"/>
          <ac:spMkLst>
            <pc:docMk/>
            <pc:sldMk cId="3592137316" sldId="2592"/>
            <ac:spMk id="4" creationId="{36C1ADAE-C277-5CB9-172A-7FA5F56857FD}"/>
          </ac:spMkLst>
        </pc:spChg>
        <pc:spChg chg="mod">
          <ac:chgData name="Sara Egemose" userId="608caade-d560-4f6b-b74e-ff97d59f08a9" providerId="ADAL" clId="{AEA9CCB7-F924-45A7-80AC-4F1D27261760}" dt="2026-02-24T12:31:10.179" v="50"/>
          <ac:spMkLst>
            <pc:docMk/>
            <pc:sldMk cId="3592137316" sldId="2592"/>
            <ac:spMk id="6" creationId="{81B9E095-1672-17E1-8F33-0ABE4331843A}"/>
          </ac:spMkLst>
        </pc:spChg>
        <pc:spChg chg="mod">
          <ac:chgData name="Sara Egemose" userId="608caade-d560-4f6b-b74e-ff97d59f08a9" providerId="ADAL" clId="{AEA9CCB7-F924-45A7-80AC-4F1D27261760}" dt="2026-02-24T12:31:10.179" v="50"/>
          <ac:spMkLst>
            <pc:docMk/>
            <pc:sldMk cId="3592137316" sldId="2592"/>
            <ac:spMk id="7" creationId="{8E5A8B02-A9BF-ADFA-B410-3DE8796934AF}"/>
          </ac:spMkLst>
        </pc:spChg>
      </pc:sldChg>
      <pc:sldChg chg="addSp delSp modSp add del mod setBg modAnim delDesignElem modNotesTx">
        <pc:chgData name="Sara Egemose" userId="608caade-d560-4f6b-b74e-ff97d59f08a9" providerId="ADAL" clId="{AEA9CCB7-F924-45A7-80AC-4F1D27261760}" dt="2026-02-24T14:31:33.489" v="3022"/>
        <pc:sldMkLst>
          <pc:docMk/>
          <pc:sldMk cId="2252698163" sldId="2593"/>
        </pc:sldMkLst>
        <pc:spChg chg="mod">
          <ac:chgData name="Sara Egemose" userId="608caade-d560-4f6b-b74e-ff97d59f08a9" providerId="ADAL" clId="{AEA9CCB7-F924-45A7-80AC-4F1D27261760}" dt="2026-02-24T12:44:31.752" v="459" actId="26606"/>
          <ac:spMkLst>
            <pc:docMk/>
            <pc:sldMk cId="2252698163" sldId="2593"/>
            <ac:spMk id="2" creationId="{012C88AA-F66C-E3D2-5C86-B16F57B59917}"/>
          </ac:spMkLst>
        </pc:spChg>
        <pc:spChg chg="del mod">
          <ac:chgData name="Sara Egemose" userId="608caade-d560-4f6b-b74e-ff97d59f08a9" providerId="ADAL" clId="{AEA9CCB7-F924-45A7-80AC-4F1D27261760}" dt="2026-02-24T12:45:23.014" v="461" actId="478"/>
          <ac:spMkLst>
            <pc:docMk/>
            <pc:sldMk cId="2252698163" sldId="2593"/>
            <ac:spMk id="3" creationId="{C69962AE-0CE6-FE40-CDB3-291876E0E44B}"/>
          </ac:spMkLst>
        </pc:spChg>
        <pc:spChg chg="del mod">
          <ac:chgData name="Sara Egemose" userId="608caade-d560-4f6b-b74e-ff97d59f08a9" providerId="ADAL" clId="{AEA9CCB7-F924-45A7-80AC-4F1D27261760}" dt="2026-02-24T12:44:37.733" v="460" actId="478"/>
          <ac:spMkLst>
            <pc:docMk/>
            <pc:sldMk cId="2252698163" sldId="2593"/>
            <ac:spMk id="4" creationId="{E8DBD96B-A72E-33CA-C4F6-FABFBBD452EE}"/>
          </ac:spMkLst>
        </pc:spChg>
        <pc:spChg chg="mod">
          <ac:chgData name="Sara Egemose" userId="608caade-d560-4f6b-b74e-ff97d59f08a9" providerId="ADAL" clId="{AEA9CCB7-F924-45A7-80AC-4F1D27261760}" dt="2026-02-24T13:45:00.569" v="2641"/>
          <ac:spMkLst>
            <pc:docMk/>
            <pc:sldMk cId="2252698163" sldId="2593"/>
            <ac:spMk id="5" creationId="{CD66D1D1-0076-8FBA-2707-1D1C607F504E}"/>
          </ac:spMkLst>
        </pc:spChg>
        <pc:spChg chg="mod">
          <ac:chgData name="Sara Egemose" userId="608caade-d560-4f6b-b74e-ff97d59f08a9" providerId="ADAL" clId="{AEA9CCB7-F924-45A7-80AC-4F1D27261760}" dt="2026-02-24T12:43:40.039" v="453" actId="20577"/>
          <ac:spMkLst>
            <pc:docMk/>
            <pc:sldMk cId="2252698163" sldId="2593"/>
            <ac:spMk id="7" creationId="{B17F096A-CC7B-C686-4F9A-30CB04280202}"/>
          </ac:spMkLst>
        </pc:spChg>
        <pc:spChg chg="add del mod">
          <ac:chgData name="Sara Egemose" userId="608caade-d560-4f6b-b74e-ff97d59f08a9" providerId="ADAL" clId="{AEA9CCB7-F924-45A7-80AC-4F1D27261760}" dt="2026-02-24T12:44:31.752" v="459" actId="26606"/>
          <ac:spMkLst>
            <pc:docMk/>
            <pc:sldMk cId="2252698163" sldId="2593"/>
            <ac:spMk id="11" creationId="{9CB5F12B-3278-0AAD-77FB-F758D45D0179}"/>
          </ac:spMkLst>
        </pc:spChg>
        <pc:spChg chg="add del">
          <ac:chgData name="Sara Egemose" userId="608caade-d560-4f6b-b74e-ff97d59f08a9" providerId="ADAL" clId="{AEA9CCB7-F924-45A7-80AC-4F1D27261760}" dt="2026-02-24T13:45:00.569" v="2641"/>
          <ac:spMkLst>
            <pc:docMk/>
            <pc:sldMk cId="2252698163" sldId="2593"/>
            <ac:spMk id="32" creationId="{3F088236-D655-4F88-B238-E16762358025}"/>
          </ac:spMkLst>
        </pc:spChg>
        <pc:spChg chg="add del">
          <ac:chgData name="Sara Egemose" userId="608caade-d560-4f6b-b74e-ff97d59f08a9" providerId="ADAL" clId="{AEA9CCB7-F924-45A7-80AC-4F1D27261760}" dt="2026-02-24T13:45:00.569" v="2641"/>
          <ac:spMkLst>
            <pc:docMk/>
            <pc:sldMk cId="2252698163" sldId="2593"/>
            <ac:spMk id="34" creationId="{3DAC0C92-199E-475C-9390-119A9B027276}"/>
          </ac:spMkLst>
        </pc:spChg>
        <pc:spChg chg="add del">
          <ac:chgData name="Sara Egemose" userId="608caade-d560-4f6b-b74e-ff97d59f08a9" providerId="ADAL" clId="{AEA9CCB7-F924-45A7-80AC-4F1D27261760}" dt="2026-02-24T13:45:00.569" v="2641"/>
          <ac:spMkLst>
            <pc:docMk/>
            <pc:sldMk cId="2252698163" sldId="2593"/>
            <ac:spMk id="36" creationId="{C4CFB339-0ED8-4FE2-9EF1-6D1375B8499B}"/>
          </ac:spMkLst>
        </pc:spChg>
        <pc:spChg chg="add del">
          <ac:chgData name="Sara Egemose" userId="608caade-d560-4f6b-b74e-ff97d59f08a9" providerId="ADAL" clId="{AEA9CCB7-F924-45A7-80AC-4F1D27261760}" dt="2026-02-24T13:45:00.569" v="2641"/>
          <ac:spMkLst>
            <pc:docMk/>
            <pc:sldMk cId="2252698163" sldId="2593"/>
            <ac:spMk id="38" creationId="{31896C80-2069-4431-9C19-83B913734490}"/>
          </ac:spMkLst>
        </pc:spChg>
        <pc:spChg chg="add del">
          <ac:chgData name="Sara Egemose" userId="608caade-d560-4f6b-b74e-ff97d59f08a9" providerId="ADAL" clId="{AEA9CCB7-F924-45A7-80AC-4F1D27261760}" dt="2026-02-24T13:45:00.569" v="2641"/>
          <ac:spMkLst>
            <pc:docMk/>
            <pc:sldMk cId="2252698163" sldId="2593"/>
            <ac:spMk id="40" creationId="{BF120A21-0841-4823-B0C4-28AEBCEF9B78}"/>
          </ac:spMkLst>
        </pc:spChg>
        <pc:spChg chg="add del">
          <ac:chgData name="Sara Egemose" userId="608caade-d560-4f6b-b74e-ff97d59f08a9" providerId="ADAL" clId="{AEA9CCB7-F924-45A7-80AC-4F1D27261760}" dt="2026-02-24T13:45:00.569" v="2641"/>
          <ac:spMkLst>
            <pc:docMk/>
            <pc:sldMk cId="2252698163" sldId="2593"/>
            <ac:spMk id="42" creationId="{DBB05BAE-BBD3-4289-899F-A6851503C6B0}"/>
          </ac:spMkLst>
        </pc:spChg>
        <pc:spChg chg="del">
          <ac:chgData name="Sara Egemose" userId="608caade-d560-4f6b-b74e-ff97d59f08a9" providerId="ADAL" clId="{AEA9CCB7-F924-45A7-80AC-4F1D27261760}" dt="2026-02-24T13:45:00.569" v="2641"/>
          <ac:spMkLst>
            <pc:docMk/>
            <pc:sldMk cId="2252698163" sldId="2593"/>
            <ac:spMk id="44" creationId="{9874D11C-36F5-4BBE-A490-019A54E953B0}"/>
          </ac:spMkLst>
        </pc:spChg>
        <pc:grpChg chg="del">
          <ac:chgData name="Sara Egemose" userId="608caade-d560-4f6b-b74e-ff97d59f08a9" providerId="ADAL" clId="{AEA9CCB7-F924-45A7-80AC-4F1D27261760}" dt="2026-02-24T13:45:00.569" v="2641"/>
          <ac:grpSpMkLst>
            <pc:docMk/>
            <pc:sldMk cId="2252698163" sldId="2593"/>
            <ac:grpSpMk id="16" creationId="{10BE40E3-5550-4CDD-B4FD-387C33EBF157}"/>
          </ac:grpSpMkLst>
        </pc:grpChg>
        <pc:picChg chg="del mod">
          <ac:chgData name="Sara Egemose" userId="608caade-d560-4f6b-b74e-ff97d59f08a9" providerId="ADAL" clId="{AEA9CCB7-F924-45A7-80AC-4F1D27261760}" dt="2026-02-24T12:44:19.774" v="458" actId="478"/>
          <ac:picMkLst>
            <pc:docMk/>
            <pc:sldMk cId="2252698163" sldId="2593"/>
            <ac:picMk id="8" creationId="{CA2A50F2-DB41-48CD-9099-18B22848611F}"/>
          </ac:picMkLst>
        </pc:picChg>
        <pc:picChg chg="add mod">
          <ac:chgData name="Sara Egemose" userId="608caade-d560-4f6b-b74e-ff97d59f08a9" providerId="ADAL" clId="{AEA9CCB7-F924-45A7-80AC-4F1D27261760}" dt="2026-02-24T12:44:17.627" v="457" actId="931"/>
          <ac:picMkLst>
            <pc:docMk/>
            <pc:sldMk cId="2252698163" sldId="2593"/>
            <ac:picMk id="9" creationId="{71F5B0FC-D9E0-AF8E-7D2C-039A95DD115F}"/>
          </ac:picMkLst>
        </pc:picChg>
        <pc:cxnChg chg="del">
          <ac:chgData name="Sara Egemose" userId="608caade-d560-4f6b-b74e-ff97d59f08a9" providerId="ADAL" clId="{AEA9CCB7-F924-45A7-80AC-4F1D27261760}" dt="2026-02-24T13:45:00.569" v="2641"/>
          <ac:cxnSpMkLst>
            <pc:docMk/>
            <pc:sldMk cId="2252698163" sldId="2593"/>
            <ac:cxnSpMk id="28" creationId="{64FA5DFF-7FE6-4855-84E6-DFA78EE978BD}"/>
          </ac:cxnSpMkLst>
        </pc:cxnChg>
      </pc:sldChg>
      <pc:sldChg chg="addSp delSp modSp new mod setBg addAnim modAnim">
        <pc:chgData name="Sara Egemose" userId="608caade-d560-4f6b-b74e-ff97d59f08a9" providerId="ADAL" clId="{AEA9CCB7-F924-45A7-80AC-4F1D27261760}" dt="2026-02-24T14:31:38.829" v="3023"/>
        <pc:sldMkLst>
          <pc:docMk/>
          <pc:sldMk cId="503338837" sldId="2594"/>
        </pc:sldMkLst>
        <pc:spChg chg="mod ord">
          <ac:chgData name="Sara Egemose" userId="608caade-d560-4f6b-b74e-ff97d59f08a9" providerId="ADAL" clId="{AEA9CCB7-F924-45A7-80AC-4F1D27261760}" dt="2026-02-24T14:02:38.236" v="2775" actId="26606"/>
          <ac:spMkLst>
            <pc:docMk/>
            <pc:sldMk cId="503338837" sldId="2594"/>
            <ac:spMk id="2" creationId="{878A4998-C52E-9327-469F-61C2614C79B5}"/>
          </ac:spMkLst>
        </pc:spChg>
        <pc:spChg chg="del">
          <ac:chgData name="Sara Egemose" userId="608caade-d560-4f6b-b74e-ff97d59f08a9" providerId="ADAL" clId="{AEA9CCB7-F924-45A7-80AC-4F1D27261760}" dt="2026-02-24T13:36:00.778" v="2462" actId="478"/>
          <ac:spMkLst>
            <pc:docMk/>
            <pc:sldMk cId="503338837" sldId="2594"/>
            <ac:spMk id="3" creationId="{7A5B9EFD-7A0C-26AE-19DD-909BF87AABA3}"/>
          </ac:spMkLst>
        </pc:spChg>
        <pc:spChg chg="del">
          <ac:chgData name="Sara Egemose" userId="608caade-d560-4f6b-b74e-ff97d59f08a9" providerId="ADAL" clId="{AEA9CCB7-F924-45A7-80AC-4F1D27261760}" dt="2026-02-24T13:36:05.772" v="2463" actId="478"/>
          <ac:spMkLst>
            <pc:docMk/>
            <pc:sldMk cId="503338837" sldId="2594"/>
            <ac:spMk id="4" creationId="{EF41FBCD-75BE-9F8B-7D4D-31B10CAF0975}"/>
          </ac:spMkLst>
        </pc:spChg>
        <pc:spChg chg="del">
          <ac:chgData name="Sara Egemose" userId="608caade-d560-4f6b-b74e-ff97d59f08a9" providerId="ADAL" clId="{AEA9CCB7-F924-45A7-80AC-4F1D27261760}" dt="2026-02-24T13:36:13.902" v="2465" actId="478"/>
          <ac:spMkLst>
            <pc:docMk/>
            <pc:sldMk cId="503338837" sldId="2594"/>
            <ac:spMk id="5" creationId="{59DC973A-7614-486E-EE5D-29D83573AF13}"/>
          </ac:spMkLst>
        </pc:spChg>
        <pc:spChg chg="del">
          <ac:chgData name="Sara Egemose" userId="608caade-d560-4f6b-b74e-ff97d59f08a9" providerId="ADAL" clId="{AEA9CCB7-F924-45A7-80AC-4F1D27261760}" dt="2026-02-24T13:36:10.038" v="2464" actId="478"/>
          <ac:spMkLst>
            <pc:docMk/>
            <pc:sldMk cId="503338837" sldId="2594"/>
            <ac:spMk id="6" creationId="{17DE8725-F25B-5C0E-9CE0-13BF9481FFE7}"/>
          </ac:spMkLst>
        </pc:spChg>
        <pc:spChg chg="add">
          <ac:chgData name="Sara Egemose" userId="608caade-d560-4f6b-b74e-ff97d59f08a9" providerId="ADAL" clId="{AEA9CCB7-F924-45A7-80AC-4F1D27261760}" dt="2026-02-24T14:02:38.236" v="2775" actId="26606"/>
          <ac:spMkLst>
            <pc:docMk/>
            <pc:sldMk cId="503338837" sldId="2594"/>
            <ac:spMk id="12" creationId="{ECC07320-C2CA-4E29-8481-9D9E143C7788}"/>
          </ac:spMkLst>
        </pc:spChg>
        <pc:spChg chg="add">
          <ac:chgData name="Sara Egemose" userId="608caade-d560-4f6b-b74e-ff97d59f08a9" providerId="ADAL" clId="{AEA9CCB7-F924-45A7-80AC-4F1D27261760}" dt="2026-02-24T14:02:38.236" v="2775" actId="26606"/>
          <ac:spMkLst>
            <pc:docMk/>
            <pc:sldMk cId="503338837" sldId="2594"/>
            <ac:spMk id="14" creationId="{178FB36B-5BFE-42CA-BC60-1115E0D95EEC}"/>
          </ac:spMkLst>
        </pc:spChg>
        <pc:picChg chg="add mod">
          <ac:chgData name="Sara Egemose" userId="608caade-d560-4f6b-b74e-ff97d59f08a9" providerId="ADAL" clId="{AEA9CCB7-F924-45A7-80AC-4F1D27261760}" dt="2026-02-24T14:02:38.236" v="2775" actId="26606"/>
          <ac:picMkLst>
            <pc:docMk/>
            <pc:sldMk cId="503338837" sldId="2594"/>
            <ac:picMk id="7" creationId="{CEEBE868-3CD6-D2B4-49F3-75BCBF984EF8}"/>
          </ac:picMkLst>
        </pc:picChg>
      </pc:sldChg>
      <pc:sldMasterChg chg="modSldLayout">
        <pc:chgData name="Sara Egemose" userId="608caade-d560-4f6b-b74e-ff97d59f08a9" providerId="ADAL" clId="{AEA9CCB7-F924-45A7-80AC-4F1D27261760}" dt="2026-02-24T12:30:25.993" v="27"/>
        <pc:sldMasterMkLst>
          <pc:docMk/>
          <pc:sldMasterMk cId="3718869123" sldId="2147483722"/>
        </pc:sldMasterMkLst>
        <pc:sldLayoutChg chg="delSp">
          <pc:chgData name="Sara Egemose" userId="608caade-d560-4f6b-b74e-ff97d59f08a9" providerId="ADAL" clId="{AEA9CCB7-F924-45A7-80AC-4F1D27261760}" dt="2026-02-24T12:30:25.993" v="27"/>
          <pc:sldLayoutMkLst>
            <pc:docMk/>
            <pc:sldMasterMk cId="3718869123" sldId="2147483722"/>
            <pc:sldLayoutMk cId="244036105" sldId="2147483734"/>
          </pc:sldLayoutMkLst>
          <pc:cxnChg chg="del">
            <ac:chgData name="Sara Egemose" userId="608caade-d560-4f6b-b74e-ff97d59f08a9" providerId="ADAL" clId="{AEA9CCB7-F924-45A7-80AC-4F1D27261760}" dt="2026-02-24T12:30:25.993" v="27"/>
            <ac:cxnSpMkLst>
              <pc:docMk/>
              <pc:sldMasterMk cId="3718869123" sldId="2147483722"/>
              <pc:sldLayoutMk cId="244036105" sldId="2147483734"/>
              <ac:cxnSpMk id="8" creationId="{51AA34CC-D007-33B7-4604-084E822313A9}"/>
            </ac:cxnSpMkLst>
          </pc:cxnChg>
        </pc:sldLayoutChg>
        <pc:sldLayoutChg chg="delSp">
          <pc:chgData name="Sara Egemose" userId="608caade-d560-4f6b-b74e-ff97d59f08a9" providerId="ADAL" clId="{AEA9CCB7-F924-45A7-80AC-4F1D27261760}" dt="2026-02-24T12:30:25.993" v="27"/>
          <pc:sldLayoutMkLst>
            <pc:docMk/>
            <pc:sldMasterMk cId="3718869123" sldId="2147483722"/>
            <pc:sldLayoutMk cId="3280048995" sldId="2147483735"/>
          </pc:sldLayoutMkLst>
          <pc:cxnChg chg="del">
            <ac:chgData name="Sara Egemose" userId="608caade-d560-4f6b-b74e-ff97d59f08a9" providerId="ADAL" clId="{AEA9CCB7-F924-45A7-80AC-4F1D27261760}" dt="2026-02-24T12:30:25.993" v="27"/>
            <ac:cxnSpMkLst>
              <pc:docMk/>
              <pc:sldMasterMk cId="3718869123" sldId="2147483722"/>
              <pc:sldLayoutMk cId="3280048995" sldId="2147483735"/>
              <ac:cxnSpMk id="8" creationId="{7F716D65-B11C-E9B7-66BF-88E72C5DCEBA}"/>
            </ac:cxnSpMkLst>
          </pc:cxnChg>
        </pc:sldLayoutChg>
        <pc:sldLayoutChg chg="delSp">
          <pc:chgData name="Sara Egemose" userId="608caade-d560-4f6b-b74e-ff97d59f08a9" providerId="ADAL" clId="{AEA9CCB7-F924-45A7-80AC-4F1D27261760}" dt="2026-02-24T12:30:25.993" v="27"/>
          <pc:sldLayoutMkLst>
            <pc:docMk/>
            <pc:sldMasterMk cId="3718869123" sldId="2147483722"/>
            <pc:sldLayoutMk cId="1527352633" sldId="2147483736"/>
          </pc:sldLayoutMkLst>
          <pc:cxnChg chg="del">
            <ac:chgData name="Sara Egemose" userId="608caade-d560-4f6b-b74e-ff97d59f08a9" providerId="ADAL" clId="{AEA9CCB7-F924-45A7-80AC-4F1D27261760}" dt="2026-02-24T12:30:25.993" v="27"/>
            <ac:cxnSpMkLst>
              <pc:docMk/>
              <pc:sldMasterMk cId="3718869123" sldId="2147483722"/>
              <pc:sldLayoutMk cId="1527352633" sldId="2147483736"/>
              <ac:cxnSpMk id="8" creationId="{51AA34CC-D007-33B7-4604-084E822313A9}"/>
            </ac:cxnSpMkLst>
          </pc:cxnChg>
        </pc:sldLayoutChg>
        <pc:sldLayoutChg chg="delSp">
          <pc:chgData name="Sara Egemose" userId="608caade-d560-4f6b-b74e-ff97d59f08a9" providerId="ADAL" clId="{AEA9CCB7-F924-45A7-80AC-4F1D27261760}" dt="2026-02-24T12:30:25.993" v="27"/>
          <pc:sldLayoutMkLst>
            <pc:docMk/>
            <pc:sldMasterMk cId="3718869123" sldId="2147483722"/>
            <pc:sldLayoutMk cId="4015587344" sldId="2147483737"/>
          </pc:sldLayoutMkLst>
          <pc:cxnChg chg="del">
            <ac:chgData name="Sara Egemose" userId="608caade-d560-4f6b-b74e-ff97d59f08a9" providerId="ADAL" clId="{AEA9CCB7-F924-45A7-80AC-4F1D27261760}" dt="2026-02-24T12:30:25.993" v="27"/>
            <ac:cxnSpMkLst>
              <pc:docMk/>
              <pc:sldMasterMk cId="3718869123" sldId="2147483722"/>
              <pc:sldLayoutMk cId="4015587344" sldId="2147483737"/>
              <ac:cxnSpMk id="7" creationId="{788F70BF-1865-3761-955D-0621AA22B818}"/>
            </ac:cxnSpMkLst>
          </pc:cxnChg>
          <pc:cxnChg chg="del">
            <ac:chgData name="Sara Egemose" userId="608caade-d560-4f6b-b74e-ff97d59f08a9" providerId="ADAL" clId="{AEA9CCB7-F924-45A7-80AC-4F1D27261760}" dt="2026-02-24T12:30:25.993" v="27"/>
            <ac:cxnSpMkLst>
              <pc:docMk/>
              <pc:sldMasterMk cId="3718869123" sldId="2147483722"/>
              <pc:sldLayoutMk cId="4015587344" sldId="2147483737"/>
              <ac:cxnSpMk id="8" creationId="{8F7E856F-6265-38B0-6F7D-95063C760CBC}"/>
            </ac:cxnSpMkLst>
          </pc:cxnChg>
        </pc:sldLayoutChg>
        <pc:sldLayoutChg chg="delSp">
          <pc:chgData name="Sara Egemose" userId="608caade-d560-4f6b-b74e-ff97d59f08a9" providerId="ADAL" clId="{AEA9CCB7-F924-45A7-80AC-4F1D27261760}" dt="2026-02-24T12:30:25.993" v="27"/>
          <pc:sldLayoutMkLst>
            <pc:docMk/>
            <pc:sldMasterMk cId="3718869123" sldId="2147483722"/>
            <pc:sldLayoutMk cId="3040934243" sldId="2147483738"/>
          </pc:sldLayoutMkLst>
          <pc:cxnChg chg="del">
            <ac:chgData name="Sara Egemose" userId="608caade-d560-4f6b-b74e-ff97d59f08a9" providerId="ADAL" clId="{AEA9CCB7-F924-45A7-80AC-4F1D27261760}" dt="2026-02-24T12:30:25.993" v="27"/>
            <ac:cxnSpMkLst>
              <pc:docMk/>
              <pc:sldMasterMk cId="3718869123" sldId="2147483722"/>
              <pc:sldLayoutMk cId="3040934243" sldId="2147483738"/>
              <ac:cxnSpMk id="8" creationId="{51AA34CC-D007-33B7-4604-084E822313A9}"/>
            </ac:cxnSpMkLst>
          </pc:cxnChg>
        </pc:sldLayoutChg>
      </pc:sldMasterChg>
      <pc:sldMasterChg chg="addSldLayout delSldLayout">
        <pc:chgData name="Sara Egemose" userId="608caade-d560-4f6b-b74e-ff97d59f08a9" providerId="ADAL" clId="{AEA9CCB7-F924-45A7-80AC-4F1D27261760}" dt="2026-02-24T12:43:56.990" v="456" actId="47"/>
        <pc:sldMasterMkLst>
          <pc:docMk/>
          <pc:sldMasterMk cId="1214467756" sldId="2147483778"/>
        </pc:sldMasterMkLst>
        <pc:sldLayoutChg chg="del">
          <pc:chgData name="Sara Egemose" userId="608caade-d560-4f6b-b74e-ff97d59f08a9" providerId="ADAL" clId="{AEA9CCB7-F924-45A7-80AC-4F1D27261760}" dt="2026-02-24T12:34:37.579" v="76" actId="47"/>
          <pc:sldLayoutMkLst>
            <pc:docMk/>
            <pc:sldMasterMk cId="1214467756" sldId="2147483778"/>
            <pc:sldLayoutMk cId="1123988292" sldId="2147483796"/>
          </pc:sldLayoutMkLst>
        </pc:sldLayoutChg>
        <pc:sldLayoutChg chg="add del">
          <pc:chgData name="Sara Egemose" userId="608caade-d560-4f6b-b74e-ff97d59f08a9" providerId="ADAL" clId="{AEA9CCB7-F924-45A7-80AC-4F1D27261760}" dt="2026-02-24T12:43:56.990" v="456" actId="47"/>
          <pc:sldLayoutMkLst>
            <pc:docMk/>
            <pc:sldMasterMk cId="1214467756" sldId="2147483778"/>
            <pc:sldLayoutMk cId="1250209978" sldId="214748379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tx1"/>
              </a:solidFill>
              <a:round/>
            </a:ln>
            <a:effectLst/>
          </c:spPr>
          <c:marker>
            <c:symbol val="none"/>
          </c:marker>
          <c:xVal>
            <c:numRef>
              <c:f>Sheet1!$A$2:$A$8</c:f>
              <c:numCache>
                <c:formatCode>General</c:formatCode>
                <c:ptCount val="7"/>
                <c:pt idx="0">
                  <c:v>0</c:v>
                </c:pt>
                <c:pt idx="1">
                  <c:v>5</c:v>
                </c:pt>
                <c:pt idx="2">
                  <c:v>10</c:v>
                </c:pt>
                <c:pt idx="3">
                  <c:v>25</c:v>
                </c:pt>
                <c:pt idx="4">
                  <c:v>40</c:v>
                </c:pt>
                <c:pt idx="5">
                  <c:v>50</c:v>
                </c:pt>
                <c:pt idx="6">
                  <c:v>60</c:v>
                </c:pt>
              </c:numCache>
            </c:numRef>
          </c:xVal>
          <c:yVal>
            <c:numRef>
              <c:f>Sheet1!$B$2:$B$8</c:f>
              <c:numCache>
                <c:formatCode>General</c:formatCode>
                <c:ptCount val="7"/>
                <c:pt idx="0">
                  <c:v>0</c:v>
                </c:pt>
                <c:pt idx="1">
                  <c:v>20</c:v>
                </c:pt>
                <c:pt idx="2">
                  <c:v>30</c:v>
                </c:pt>
                <c:pt idx="3">
                  <c:v>30</c:v>
                </c:pt>
                <c:pt idx="4">
                  <c:v>20</c:v>
                </c:pt>
                <c:pt idx="5">
                  <c:v>10</c:v>
                </c:pt>
                <c:pt idx="6">
                  <c:v>0</c:v>
                </c:pt>
              </c:numCache>
            </c:numRef>
          </c:yVal>
          <c:smooth val="1"/>
          <c:extLst>
            <c:ext xmlns:c16="http://schemas.microsoft.com/office/drawing/2014/chart" uri="{C3380CC4-5D6E-409C-BE32-E72D297353CC}">
              <c16:uniqueId val="{00000000-9959-40F3-B293-4CD7E17DB615}"/>
            </c:ext>
          </c:extLst>
        </c:ser>
        <c:dLbls>
          <c:showLegendKey val="0"/>
          <c:showVal val="0"/>
          <c:showCatName val="0"/>
          <c:showSerName val="0"/>
          <c:showPercent val="0"/>
          <c:showBubbleSize val="0"/>
        </c:dLbls>
        <c:axId val="1250691008"/>
        <c:axId val="1250688848"/>
      </c:scatterChart>
      <c:valAx>
        <c:axId val="12506910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one"/>
        <c:spPr>
          <a:noFill/>
          <a:ln w="9525" cap="flat" cmpd="sng" algn="ctr">
            <a:solidFill>
              <a:schemeClr val="tx1">
                <a:lumMod val="25000"/>
                <a:lumOff val="75000"/>
              </a:schemeClr>
            </a:solidFill>
            <a:round/>
            <a:tailEnd type="triangle"/>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50688848"/>
        <c:crosses val="autoZero"/>
        <c:crossBetween val="midCat"/>
      </c:valAx>
      <c:valAx>
        <c:axId val="125068884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Antal arter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one"/>
        <c:spPr>
          <a:noFill/>
          <a:ln w="9525" cap="flat" cmpd="sng" algn="ctr">
            <a:solidFill>
              <a:schemeClr val="tx1">
                <a:lumMod val="25000"/>
                <a:lumOff val="75000"/>
              </a:schemeClr>
            </a:solidFill>
            <a:round/>
            <a:tailEnd type="triangle"/>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5069100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618958-C443-5D40-1D11-2CAD50D52D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a:extLst>
              <a:ext uri="{FF2B5EF4-FFF2-40B4-BE49-F238E27FC236}">
                <a16:creationId xmlns:a16="http://schemas.microsoft.com/office/drawing/2014/main" id="{CDE8D869-FC36-845B-EEC4-2E4D1D75C8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144DB2-43B2-4C5E-8516-C853457081F5}" type="datetimeFigureOut">
              <a:rPr lang="da-DK" smtClean="0"/>
              <a:t>24-02-2026</a:t>
            </a:fld>
            <a:endParaRPr lang="da-DK"/>
          </a:p>
        </p:txBody>
      </p:sp>
      <p:sp>
        <p:nvSpPr>
          <p:cNvPr id="4" name="Footer Placeholder 3">
            <a:extLst>
              <a:ext uri="{FF2B5EF4-FFF2-40B4-BE49-F238E27FC236}">
                <a16:creationId xmlns:a16="http://schemas.microsoft.com/office/drawing/2014/main" id="{21ADB38B-9909-AB78-A463-D04BEB766A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a:extLst>
              <a:ext uri="{FF2B5EF4-FFF2-40B4-BE49-F238E27FC236}">
                <a16:creationId xmlns:a16="http://schemas.microsoft.com/office/drawing/2014/main" id="{D5F55646-A76C-0704-5FD8-D932FD34FD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B578C0-BC31-4E95-896D-BDD673E80F12}" type="slidenum">
              <a:rPr lang="da-DK" smtClean="0"/>
              <a:t>‹#›</a:t>
            </a:fld>
            <a:endParaRPr lang="da-DK"/>
          </a:p>
        </p:txBody>
      </p:sp>
    </p:spTree>
    <p:extLst>
      <p:ext uri="{BB962C8B-B14F-4D97-AF65-F5344CB8AC3E}">
        <p14:creationId xmlns:p14="http://schemas.microsoft.com/office/powerpoint/2010/main" val="4274553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483BD-B80F-4AA7-889D-A09E76EBC880}" type="datetimeFigureOut">
              <a:t>24-02-2026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85D02-2762-480B-BDE1-99D35E14AD17}" type="slidenum">
              <a:t>‹#›</a:t>
            </a:fld>
            <a:endParaRPr lang="en-US"/>
          </a:p>
        </p:txBody>
      </p:sp>
    </p:spTree>
    <p:extLst>
      <p:ext uri="{BB962C8B-B14F-4D97-AF65-F5344CB8AC3E}">
        <p14:creationId xmlns:p14="http://schemas.microsoft.com/office/powerpoint/2010/main" val="249553835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Tree>
    <p:extLst>
      <p:ext uri="{BB962C8B-B14F-4D97-AF65-F5344CB8AC3E}">
        <p14:creationId xmlns:p14="http://schemas.microsoft.com/office/powerpoint/2010/main" val="1513994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0689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Invasive arter udgør en betydelig udfordring i våde regnvandsbassiner, hvor både dyr og planter kan forstyrre de naturlige økologiske processer og vanskeliggøre drift og vedligehold. Arter som karper, guldfisk og koikarper kan resuspendere sediment, forringe vandets sigtbarhed, reducere iltindholdet og ændre fødekæder gennem deres fødepræferencer. Dette påvirker især padder og smådyr negativt. Blandt planterne er almindelig vandpest et eksempel på en art, der kan opnå massiv biomasse og dermed reducere det våde volumen betydeligt, hvilket nedsætter bassinets hydrauliske funktion. Tilstedeværelsen af sumpskildpadder, ofte udsat af privatpersoner, kan yderligere forstyrre økosystemet. Effektiv håndtering af invasive arter kræver borgeroplysning, lovgivningsmæssig regulering og i visse tilfælde aktiv fjernelse gennem opfiskning eller midlertidig tørlægning af bassinet. Disse indsatser er nødvendige for at bevare bassinet som både et fungerende teknisk anlæg og et værdifuldt naturområde.</a:t>
            </a:r>
          </a:p>
        </p:txBody>
      </p:sp>
    </p:spTree>
    <p:extLst>
      <p:ext uri="{BB962C8B-B14F-4D97-AF65-F5344CB8AC3E}">
        <p14:creationId xmlns:p14="http://schemas.microsoft.com/office/powerpoint/2010/main" val="196965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9487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178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5240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731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6841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2403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903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313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0823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603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2316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8E01-15E7-9813-55E0-D75C89C04C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a-DK"/>
          </a:p>
        </p:txBody>
      </p:sp>
      <p:sp>
        <p:nvSpPr>
          <p:cNvPr id="3" name="Subtitle 2">
            <a:extLst>
              <a:ext uri="{FF2B5EF4-FFF2-40B4-BE49-F238E27FC236}">
                <a16:creationId xmlns:a16="http://schemas.microsoft.com/office/drawing/2014/main" id="{51505439-E8CA-959C-37BB-4C8FC1133C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Date Placeholder 3">
            <a:extLst>
              <a:ext uri="{FF2B5EF4-FFF2-40B4-BE49-F238E27FC236}">
                <a16:creationId xmlns:a16="http://schemas.microsoft.com/office/drawing/2014/main" id="{758D917B-D63A-19D0-7C91-59F3F7054A58}"/>
              </a:ext>
            </a:extLst>
          </p:cNvPr>
          <p:cNvSpPr>
            <a:spLocks noGrp="1"/>
          </p:cNvSpPr>
          <p:nvPr>
            <p:ph type="dt" sz="half" idx="10"/>
          </p:nvPr>
        </p:nvSpPr>
        <p:spPr/>
        <p:txBody>
          <a:bodyPr/>
          <a:lstStyle/>
          <a:p>
            <a:pPr rtl="0"/>
            <a:r>
              <a:rPr lang="en-US"/>
              <a:t>04/08/2025</a:t>
            </a:r>
          </a:p>
        </p:txBody>
      </p:sp>
      <p:sp>
        <p:nvSpPr>
          <p:cNvPr id="5" name="Footer Placeholder 4">
            <a:extLst>
              <a:ext uri="{FF2B5EF4-FFF2-40B4-BE49-F238E27FC236}">
                <a16:creationId xmlns:a16="http://schemas.microsoft.com/office/drawing/2014/main" id="{0AC6C6C1-2021-ED76-A2B8-C5B367F6D1BF}"/>
              </a:ext>
            </a:extLst>
          </p:cNvPr>
          <p:cNvSpPr>
            <a:spLocks noGrp="1"/>
          </p:cNvSpPr>
          <p:nvPr>
            <p:ph type="ftr" sz="quarter" idx="11"/>
          </p:nvPr>
        </p:nvSpPr>
        <p:spPr/>
        <p:txBody>
          <a:bodyPr/>
          <a:lstStyle/>
          <a:p>
            <a:pPr rtl="0"/>
            <a:r>
              <a:rPr lang="da"/>
              <a:t>Tekst i sidefod</a:t>
            </a:r>
          </a:p>
        </p:txBody>
      </p:sp>
      <p:sp>
        <p:nvSpPr>
          <p:cNvPr id="6" name="Slide Number Placeholder 5">
            <a:extLst>
              <a:ext uri="{FF2B5EF4-FFF2-40B4-BE49-F238E27FC236}">
                <a16:creationId xmlns:a16="http://schemas.microsoft.com/office/drawing/2014/main" id="{C1B87924-FD12-85D6-EEB4-41C95238F603}"/>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2419406441"/>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5C11-C7CE-2616-FEE7-9C95C7E10297}"/>
              </a:ext>
            </a:extLst>
          </p:cNvPr>
          <p:cNvSpPr>
            <a:spLocks noGrp="1"/>
          </p:cNvSpPr>
          <p:nvPr>
            <p:ph type="title"/>
          </p:nvPr>
        </p:nvSpPr>
        <p:spPr/>
        <p:txBody>
          <a:bodyPr/>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0ED36607-2127-BF43-4218-CA123DD070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D5F0C617-1C25-F08B-A4CD-96D46670F237}"/>
              </a:ext>
            </a:extLst>
          </p:cNvPr>
          <p:cNvSpPr>
            <a:spLocks noGrp="1"/>
          </p:cNvSpPr>
          <p:nvPr>
            <p:ph type="dt" sz="half" idx="10"/>
          </p:nvPr>
        </p:nvSpPr>
        <p:spPr/>
        <p:txBody>
          <a:bodyPr/>
          <a:lstStyle/>
          <a:p>
            <a:pPr rtl="0"/>
            <a:r>
              <a:rPr lang="en-US"/>
              <a:t>04/08/2025</a:t>
            </a:r>
          </a:p>
        </p:txBody>
      </p:sp>
      <p:sp>
        <p:nvSpPr>
          <p:cNvPr id="5" name="Footer Placeholder 4">
            <a:extLst>
              <a:ext uri="{FF2B5EF4-FFF2-40B4-BE49-F238E27FC236}">
                <a16:creationId xmlns:a16="http://schemas.microsoft.com/office/drawing/2014/main" id="{BC9BB950-097E-F14E-D6AC-0D13843C6F1F}"/>
              </a:ext>
            </a:extLst>
          </p:cNvPr>
          <p:cNvSpPr>
            <a:spLocks noGrp="1"/>
          </p:cNvSpPr>
          <p:nvPr>
            <p:ph type="ftr" sz="quarter" idx="11"/>
          </p:nvPr>
        </p:nvSpPr>
        <p:spPr/>
        <p:txBody>
          <a:bodyPr/>
          <a:lstStyle/>
          <a:p>
            <a:pPr rtl="0"/>
            <a:r>
              <a:rPr lang="da"/>
              <a:t>Tekst i sidefod</a:t>
            </a:r>
          </a:p>
        </p:txBody>
      </p:sp>
      <p:sp>
        <p:nvSpPr>
          <p:cNvPr id="6" name="Slide Number Placeholder 5">
            <a:extLst>
              <a:ext uri="{FF2B5EF4-FFF2-40B4-BE49-F238E27FC236}">
                <a16:creationId xmlns:a16="http://schemas.microsoft.com/office/drawing/2014/main" id="{7A2DF9EB-793D-CDA4-DF2C-E27B8B4D9373}"/>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980528468"/>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980F71-63FB-0D22-2778-008873322D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7880285E-FEF3-C146-E14C-F88EB14A18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4D1BDBB9-705F-7160-16BF-981C15A37959}"/>
              </a:ext>
            </a:extLst>
          </p:cNvPr>
          <p:cNvSpPr>
            <a:spLocks noGrp="1"/>
          </p:cNvSpPr>
          <p:nvPr>
            <p:ph type="dt" sz="half" idx="10"/>
          </p:nvPr>
        </p:nvSpPr>
        <p:spPr/>
        <p:txBody>
          <a:bodyPr/>
          <a:lstStyle/>
          <a:p>
            <a:pPr rtl="0"/>
            <a:r>
              <a:rPr lang="en-US"/>
              <a:t>04/08/2025</a:t>
            </a:r>
          </a:p>
        </p:txBody>
      </p:sp>
      <p:sp>
        <p:nvSpPr>
          <p:cNvPr id="5" name="Footer Placeholder 4">
            <a:extLst>
              <a:ext uri="{FF2B5EF4-FFF2-40B4-BE49-F238E27FC236}">
                <a16:creationId xmlns:a16="http://schemas.microsoft.com/office/drawing/2014/main" id="{AADB685F-BB3D-5B46-AE09-F9688C587E35}"/>
              </a:ext>
            </a:extLst>
          </p:cNvPr>
          <p:cNvSpPr>
            <a:spLocks noGrp="1"/>
          </p:cNvSpPr>
          <p:nvPr>
            <p:ph type="ftr" sz="quarter" idx="11"/>
          </p:nvPr>
        </p:nvSpPr>
        <p:spPr/>
        <p:txBody>
          <a:bodyPr/>
          <a:lstStyle/>
          <a:p>
            <a:pPr rtl="0"/>
            <a:r>
              <a:rPr lang="da"/>
              <a:t>Tekst i sidefod</a:t>
            </a:r>
          </a:p>
        </p:txBody>
      </p:sp>
      <p:sp>
        <p:nvSpPr>
          <p:cNvPr id="6" name="Slide Number Placeholder 5">
            <a:extLst>
              <a:ext uri="{FF2B5EF4-FFF2-40B4-BE49-F238E27FC236}">
                <a16:creationId xmlns:a16="http://schemas.microsoft.com/office/drawing/2014/main" id="{020E1719-D1C5-067C-CF05-E158970621B2}"/>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210014079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Indhold med billede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A09BB-8293-7DED-F5BF-8F3DA4B5760B}"/>
              </a:ext>
            </a:extLst>
          </p:cNvPr>
          <p:cNvSpPr>
            <a:spLocks noGrp="1"/>
          </p:cNvSpPr>
          <p:nvPr>
            <p:ph type="title"/>
          </p:nvPr>
        </p:nvSpPr>
        <p:spPr>
          <a:xfrm>
            <a:off x="320558" y="612648"/>
            <a:ext cx="7015483" cy="1033272"/>
          </a:xfrm>
        </p:spPr>
        <p:txBody>
          <a:bodyPr vert="horz" lIns="91440" tIns="45720" rIns="91440" bIns="45720" rtlCol="0" anchor="b">
            <a:normAutofit/>
          </a:bodyPr>
          <a:lstStyle>
            <a:lvl1pPr>
              <a:defRPr lang="en-US" dirty="0"/>
            </a:lvl1pPr>
          </a:lstStyle>
          <a:p>
            <a:pPr lvl="0" rtl="0"/>
            <a:r>
              <a:rPr lang="da"/>
              <a:t>Klik for at redigere titeltypografier i master</a:t>
            </a:r>
            <a:endParaRPr lang="en-US"/>
          </a:p>
        </p:txBody>
      </p:sp>
      <p:sp>
        <p:nvSpPr>
          <p:cNvPr id="11" name="Pladsholder til sidefod 10">
            <a:extLst>
              <a:ext uri="{FF2B5EF4-FFF2-40B4-BE49-F238E27FC236}">
                <a16:creationId xmlns:a16="http://schemas.microsoft.com/office/drawing/2014/main" id="{BB59EF2B-7C7F-BA27-16C2-C56B21D3774C}"/>
              </a:ext>
            </a:extLst>
          </p:cNvPr>
          <p:cNvSpPr>
            <a:spLocks noGrp="1"/>
          </p:cNvSpPr>
          <p:nvPr>
            <p:ph type="ftr" sz="quarter" idx="15"/>
          </p:nvPr>
        </p:nvSpPr>
        <p:spPr/>
        <p:txBody>
          <a:bodyPr rtlCol="0"/>
          <a:lstStyle/>
          <a:p>
            <a:pPr rtl="0"/>
            <a:r>
              <a:rPr lang="da"/>
              <a:t>Sidefodstekst</a:t>
            </a:r>
          </a:p>
        </p:txBody>
      </p:sp>
      <p:sp>
        <p:nvSpPr>
          <p:cNvPr id="9" name="Pladsholder til dato 8">
            <a:extLst>
              <a:ext uri="{FF2B5EF4-FFF2-40B4-BE49-F238E27FC236}">
                <a16:creationId xmlns:a16="http://schemas.microsoft.com/office/drawing/2014/main" id="{2A99D216-CE5A-6458-A23E-BE0E554AC3D1}"/>
              </a:ext>
            </a:extLst>
          </p:cNvPr>
          <p:cNvSpPr>
            <a:spLocks noGrp="1"/>
          </p:cNvSpPr>
          <p:nvPr>
            <p:ph type="dt" sz="half" idx="14"/>
          </p:nvPr>
        </p:nvSpPr>
        <p:spPr>
          <a:xfrm>
            <a:off x="5224951" y="207982"/>
            <a:ext cx="1682496" cy="413360"/>
          </a:xfrm>
        </p:spPr>
        <p:txBody>
          <a:bodyPr rtlCol="0"/>
          <a:lstStyle/>
          <a:p>
            <a:pPr rtl="0"/>
            <a:r>
              <a:rPr lang="en-US"/>
              <a:t>04/08/2025</a:t>
            </a:r>
          </a:p>
        </p:txBody>
      </p:sp>
      <p:sp>
        <p:nvSpPr>
          <p:cNvPr id="12" name="Pladsholder til slidenummer 11">
            <a:extLst>
              <a:ext uri="{FF2B5EF4-FFF2-40B4-BE49-F238E27FC236}">
                <a16:creationId xmlns:a16="http://schemas.microsoft.com/office/drawing/2014/main" id="{3220FA64-3C9A-EBCF-5C28-E7DED40C97DC}"/>
              </a:ext>
            </a:extLst>
          </p:cNvPr>
          <p:cNvSpPr>
            <a:spLocks noGrp="1"/>
          </p:cNvSpPr>
          <p:nvPr>
            <p:ph type="sldNum" sz="quarter" idx="16"/>
          </p:nvPr>
        </p:nvSpPr>
        <p:spPr>
          <a:xfrm>
            <a:off x="6789594" y="207982"/>
            <a:ext cx="546447" cy="413360"/>
          </a:xfrm>
        </p:spPr>
        <p:txBody>
          <a:bodyPr rtlCol="0"/>
          <a:lstStyle/>
          <a:p>
            <a:pPr rtl="0"/>
            <a:fld id="{753D0FD4-819D-4187-8797-C35567B41C78}" type="slidenum">
              <a:rPr lang="en-US" smtClean="0"/>
              <a:t>‹#›</a:t>
            </a:fld>
            <a:endParaRPr lang="en-US"/>
          </a:p>
        </p:txBody>
      </p:sp>
      <p:sp>
        <p:nvSpPr>
          <p:cNvPr id="3" name="Pladsholder til indhold 2">
            <a:extLst>
              <a:ext uri="{FF2B5EF4-FFF2-40B4-BE49-F238E27FC236}">
                <a16:creationId xmlns:a16="http://schemas.microsoft.com/office/drawing/2014/main" id="{1D0AB536-3625-6C4C-BCE1-4533963FDEC5}"/>
              </a:ext>
            </a:extLst>
          </p:cNvPr>
          <p:cNvSpPr>
            <a:spLocks noGrp="1"/>
          </p:cNvSpPr>
          <p:nvPr>
            <p:ph idx="1"/>
          </p:nvPr>
        </p:nvSpPr>
        <p:spPr>
          <a:xfrm>
            <a:off x="317773" y="1746504"/>
            <a:ext cx="7018271" cy="4806696"/>
          </a:xfrm>
        </p:spPr>
        <p:txBody>
          <a:bodyPr rtlCol="0"/>
          <a:lstStyle/>
          <a:p>
            <a:pPr lvl="0" rtl="0"/>
            <a:r>
              <a:rPr lang="da"/>
              <a:t>Klik for at redigere i master</a:t>
            </a:r>
          </a:p>
          <a:p>
            <a:pPr lvl="1" rtl="0"/>
            <a:r>
              <a:rPr lang="da"/>
              <a:t>Andet niveau</a:t>
            </a:r>
          </a:p>
          <a:p>
            <a:pPr lvl="2" rtl="0"/>
            <a:r>
              <a:rPr lang="da"/>
              <a:t>Tredje niveau</a:t>
            </a:r>
          </a:p>
          <a:p>
            <a:pPr lvl="3" rtl="0"/>
            <a:r>
              <a:rPr lang="da"/>
              <a:t>Fjerde niveau</a:t>
            </a:r>
          </a:p>
          <a:p>
            <a:pPr lvl="4" rtl="0"/>
            <a:r>
              <a:rPr lang="da"/>
              <a:t>Femte niveau</a:t>
            </a:r>
            <a:endParaRPr lang="en-US"/>
          </a:p>
        </p:txBody>
      </p:sp>
      <p:sp>
        <p:nvSpPr>
          <p:cNvPr id="10" name="Pladsholder til billede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7773592" y="0"/>
            <a:ext cx="4417215" cy="6858000"/>
          </a:xfrm>
          <a:blipFill>
            <a:blip r:embed="rId2">
              <a:alphaModFix amt="80000"/>
            </a:blip>
            <a:stretch>
              <a:fillRect/>
            </a:stretch>
          </a:blipFill>
        </p:spPr>
        <p:txBody>
          <a:bodyPr rtlCol="0"/>
          <a:lstStyle>
            <a:lvl1pPr marL="0" indent="0">
              <a:buNone/>
              <a:defRPr/>
            </a:lvl1pPr>
          </a:lstStyle>
          <a:p>
            <a:pPr rtl="0"/>
            <a:r>
              <a:rPr lang="da"/>
              <a:t> </a:t>
            </a:r>
          </a:p>
        </p:txBody>
      </p:sp>
    </p:spTree>
    <p:extLst>
      <p:ext uri="{BB962C8B-B14F-4D97-AF65-F5344CB8AC3E}">
        <p14:creationId xmlns:p14="http://schemas.microsoft.com/office/powerpoint/2010/main" val="3280860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Indhold med billede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A09BB-8293-7DED-F5BF-8F3DA4B5760B}"/>
              </a:ext>
            </a:extLst>
          </p:cNvPr>
          <p:cNvSpPr>
            <a:spLocks noGrp="1"/>
          </p:cNvSpPr>
          <p:nvPr>
            <p:ph type="title"/>
          </p:nvPr>
        </p:nvSpPr>
        <p:spPr>
          <a:xfrm>
            <a:off x="4750308" y="612648"/>
            <a:ext cx="7022592" cy="1033272"/>
          </a:xfrm>
        </p:spPr>
        <p:txBody>
          <a:bodyPr vert="horz" lIns="91440" tIns="45720" rIns="91440" bIns="45720" rtlCol="0" anchor="b">
            <a:normAutofit/>
          </a:bodyPr>
          <a:lstStyle>
            <a:lvl1pPr>
              <a:defRPr lang="en-US" dirty="0"/>
            </a:lvl1pPr>
          </a:lstStyle>
          <a:p>
            <a:pPr lvl="0" rtl="0"/>
            <a:r>
              <a:rPr lang="da"/>
              <a:t>Klik for at redigere titeltypografier i master</a:t>
            </a:r>
            <a:endParaRPr lang="en-US"/>
          </a:p>
        </p:txBody>
      </p:sp>
      <p:sp>
        <p:nvSpPr>
          <p:cNvPr id="10" name="Pladsholder til billede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4342584" cy="6858000"/>
          </a:xfrm>
          <a:blipFill>
            <a:blip r:embed="rId2">
              <a:alphaModFix amt="80000"/>
            </a:blip>
            <a:stretch>
              <a:fillRect/>
            </a:stretch>
          </a:blipFill>
        </p:spPr>
        <p:txBody>
          <a:bodyPr rtlCol="0"/>
          <a:lstStyle>
            <a:lvl1pPr marL="0" indent="0">
              <a:buNone/>
              <a:defRPr/>
            </a:lvl1pPr>
          </a:lstStyle>
          <a:p>
            <a:pPr rtl="0"/>
            <a:r>
              <a:rPr lang="da"/>
              <a:t> </a:t>
            </a:r>
          </a:p>
        </p:txBody>
      </p:sp>
      <p:sp>
        <p:nvSpPr>
          <p:cNvPr id="9" name="Pladsholder til sidefod 8">
            <a:extLst>
              <a:ext uri="{FF2B5EF4-FFF2-40B4-BE49-F238E27FC236}">
                <a16:creationId xmlns:a16="http://schemas.microsoft.com/office/drawing/2014/main" id="{CD81791C-036D-058C-0055-96793694D657}"/>
              </a:ext>
            </a:extLst>
          </p:cNvPr>
          <p:cNvSpPr>
            <a:spLocks noGrp="1"/>
          </p:cNvSpPr>
          <p:nvPr>
            <p:ph type="ftr" sz="quarter" idx="15"/>
          </p:nvPr>
        </p:nvSpPr>
        <p:spPr>
          <a:xfrm>
            <a:off x="4750307" y="210312"/>
            <a:ext cx="3531437" cy="413360"/>
          </a:xfrm>
        </p:spPr>
        <p:txBody>
          <a:bodyPr rtlCol="0"/>
          <a:lstStyle/>
          <a:p>
            <a:pPr rtl="0"/>
            <a:r>
              <a:rPr lang="da"/>
              <a:t>Sidefodstekst</a:t>
            </a:r>
          </a:p>
        </p:txBody>
      </p:sp>
      <p:sp>
        <p:nvSpPr>
          <p:cNvPr id="7" name="Pladsholder til dato 6">
            <a:extLst>
              <a:ext uri="{FF2B5EF4-FFF2-40B4-BE49-F238E27FC236}">
                <a16:creationId xmlns:a16="http://schemas.microsoft.com/office/drawing/2014/main" id="{E2A8DE5B-9C41-DE5B-BF91-98510120DCFE}"/>
              </a:ext>
            </a:extLst>
          </p:cNvPr>
          <p:cNvSpPr>
            <a:spLocks noGrp="1"/>
          </p:cNvSpPr>
          <p:nvPr>
            <p:ph type="dt" sz="half" idx="14"/>
          </p:nvPr>
        </p:nvSpPr>
        <p:spPr>
          <a:xfrm>
            <a:off x="9582299" y="210312"/>
            <a:ext cx="1679642" cy="413360"/>
          </a:xfrm>
        </p:spPr>
        <p:txBody>
          <a:bodyPr rtlCol="0"/>
          <a:lstStyle/>
          <a:p>
            <a:pPr rtl="0"/>
            <a:r>
              <a:rPr lang="en-US"/>
              <a:t>04/08/2025</a:t>
            </a:r>
          </a:p>
        </p:txBody>
      </p:sp>
      <p:sp>
        <p:nvSpPr>
          <p:cNvPr id="11" name="Pladsholder til slidenummer 10">
            <a:extLst>
              <a:ext uri="{FF2B5EF4-FFF2-40B4-BE49-F238E27FC236}">
                <a16:creationId xmlns:a16="http://schemas.microsoft.com/office/drawing/2014/main" id="{0E0FD979-F905-C567-8E21-A3EDCE179803}"/>
              </a:ext>
            </a:extLst>
          </p:cNvPr>
          <p:cNvSpPr>
            <a:spLocks noGrp="1"/>
          </p:cNvSpPr>
          <p:nvPr>
            <p:ph type="sldNum" sz="quarter" idx="16"/>
          </p:nvPr>
        </p:nvSpPr>
        <p:spPr/>
        <p:txBody>
          <a:bodyPr rtlCol="0"/>
          <a:lstStyle/>
          <a:p>
            <a:pPr rtl="0"/>
            <a:fld id="{753D0FD4-819D-4187-8797-C35567B41C78}" type="slidenum">
              <a:rPr lang="en-US" smtClean="0"/>
              <a:t>‹#›</a:t>
            </a:fld>
            <a:endParaRPr lang="en-US"/>
          </a:p>
        </p:txBody>
      </p:sp>
      <p:sp>
        <p:nvSpPr>
          <p:cNvPr id="3" name="Pladsholder til indhold 2">
            <a:extLst>
              <a:ext uri="{FF2B5EF4-FFF2-40B4-BE49-F238E27FC236}">
                <a16:creationId xmlns:a16="http://schemas.microsoft.com/office/drawing/2014/main" id="{1D0AB536-3625-6C4C-BCE1-4533963FDEC5}"/>
              </a:ext>
            </a:extLst>
          </p:cNvPr>
          <p:cNvSpPr>
            <a:spLocks noGrp="1"/>
          </p:cNvSpPr>
          <p:nvPr>
            <p:ph idx="1"/>
          </p:nvPr>
        </p:nvSpPr>
        <p:spPr>
          <a:xfrm>
            <a:off x="4750307" y="1746503"/>
            <a:ext cx="7022592" cy="4806697"/>
          </a:xfrm>
        </p:spPr>
        <p:txBody>
          <a:bodyPr rtlCol="0"/>
          <a:lstStyle/>
          <a:p>
            <a:pPr lvl="0" rtl="0"/>
            <a:r>
              <a:rPr lang="da"/>
              <a:t>Klik for at redigere i master</a:t>
            </a:r>
          </a:p>
          <a:p>
            <a:pPr lvl="1" rtl="0"/>
            <a:r>
              <a:rPr lang="da"/>
              <a:t>Andet niveau</a:t>
            </a:r>
          </a:p>
          <a:p>
            <a:pPr lvl="2" rtl="0"/>
            <a:r>
              <a:rPr lang="da"/>
              <a:t>Tredje niveau</a:t>
            </a:r>
          </a:p>
          <a:p>
            <a:pPr lvl="3" rtl="0"/>
            <a:r>
              <a:rPr lang="da"/>
              <a:t>Fjerde niveau</a:t>
            </a:r>
          </a:p>
          <a:p>
            <a:pPr lvl="4" rtl="0"/>
            <a:r>
              <a:rPr lang="da"/>
              <a:t>Femte niveau</a:t>
            </a:r>
            <a:endParaRPr lang="en-US"/>
          </a:p>
        </p:txBody>
      </p:sp>
    </p:spTree>
    <p:extLst>
      <p:ext uri="{BB962C8B-B14F-4D97-AF65-F5344CB8AC3E}">
        <p14:creationId xmlns:p14="http://schemas.microsoft.com/office/powerpoint/2010/main" val="2875042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Indhold med billede 2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A09BB-8293-7DED-F5BF-8F3DA4B5760B}"/>
              </a:ext>
            </a:extLst>
          </p:cNvPr>
          <p:cNvSpPr>
            <a:spLocks noGrp="1"/>
          </p:cNvSpPr>
          <p:nvPr>
            <p:ph type="title"/>
          </p:nvPr>
        </p:nvSpPr>
        <p:spPr>
          <a:xfrm>
            <a:off x="327874" y="5197449"/>
            <a:ext cx="4244126" cy="1463040"/>
          </a:xfrm>
        </p:spPr>
        <p:txBody>
          <a:bodyPr vert="horz" lIns="91440" tIns="45720" rIns="91440" bIns="45720" rtlCol="0" anchor="t">
            <a:normAutofit/>
          </a:bodyPr>
          <a:lstStyle>
            <a:lvl1pPr>
              <a:defRPr lang="en-US" dirty="0"/>
            </a:lvl1pPr>
          </a:lstStyle>
          <a:p>
            <a:pPr lvl="0" rtl="0"/>
            <a:r>
              <a:rPr lang="da"/>
              <a:t>Klik for at redigere titeltypografier i master</a:t>
            </a:r>
            <a:endParaRPr lang="en-US"/>
          </a:p>
        </p:txBody>
      </p:sp>
      <p:sp>
        <p:nvSpPr>
          <p:cNvPr id="5" name="Pladsholder til sidefod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rtlCol="0"/>
          <a:lstStyle/>
          <a:p>
            <a:pPr rtl="0"/>
            <a:r>
              <a:rPr lang="da"/>
              <a:t>Tekst i sidefod</a:t>
            </a:r>
          </a:p>
        </p:txBody>
      </p:sp>
      <p:sp>
        <p:nvSpPr>
          <p:cNvPr id="4" name="Pladsholder til dato 3">
            <a:extLst>
              <a:ext uri="{FF2B5EF4-FFF2-40B4-BE49-F238E27FC236}">
                <a16:creationId xmlns:a16="http://schemas.microsoft.com/office/drawing/2014/main" id="{0EEF9179-12AA-40A3-63A0-84A6ED06611F}"/>
              </a:ext>
            </a:extLst>
          </p:cNvPr>
          <p:cNvSpPr>
            <a:spLocks noGrp="1"/>
          </p:cNvSpPr>
          <p:nvPr>
            <p:ph type="dt" sz="half" idx="10"/>
          </p:nvPr>
        </p:nvSpPr>
        <p:spPr>
          <a:xfrm>
            <a:off x="5358383" y="210312"/>
            <a:ext cx="1569350" cy="411480"/>
          </a:xfrm>
        </p:spPr>
        <p:txBody>
          <a:bodyPr rtlCol="0"/>
          <a:lstStyle/>
          <a:p>
            <a:pPr rtl="0"/>
            <a:r>
              <a:rPr lang="en-US"/>
              <a:t>04/08/2025</a:t>
            </a:r>
          </a:p>
        </p:txBody>
      </p:sp>
      <p:sp>
        <p:nvSpPr>
          <p:cNvPr id="6" name="Pladsholder til slidenumm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rtlCol="0"/>
          <a:lstStyle/>
          <a:p>
            <a:pPr rtl="0"/>
            <a:fld id="{753D0FD4-819D-4187-8797-C35567B41C78}" type="slidenum">
              <a:rPr lang="en-US" smtClean="0"/>
              <a:t>‹#›</a:t>
            </a:fld>
            <a:endParaRPr lang="en-US"/>
          </a:p>
        </p:txBody>
      </p:sp>
      <p:sp>
        <p:nvSpPr>
          <p:cNvPr id="10" name="Pladsholder til billede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794335"/>
            <a:ext cx="4921917" cy="4047478"/>
          </a:xfrm>
          <a:blipFill>
            <a:blip r:embed="rId2">
              <a:alphaModFix amt="80000"/>
            </a:blip>
            <a:stretch>
              <a:fillRect/>
            </a:stretch>
          </a:blipFill>
        </p:spPr>
        <p:txBody>
          <a:bodyPr rtlCol="0"/>
          <a:lstStyle>
            <a:lvl1pPr marL="0" indent="0">
              <a:buNone/>
              <a:defRPr/>
            </a:lvl1pPr>
          </a:lstStyle>
          <a:p>
            <a:pPr rtl="0"/>
            <a:r>
              <a:rPr lang="da"/>
              <a:t> </a:t>
            </a:r>
          </a:p>
        </p:txBody>
      </p:sp>
      <p:sp>
        <p:nvSpPr>
          <p:cNvPr id="3" name="Pladsholder til indhold 2">
            <a:extLst>
              <a:ext uri="{FF2B5EF4-FFF2-40B4-BE49-F238E27FC236}">
                <a16:creationId xmlns:a16="http://schemas.microsoft.com/office/drawing/2014/main" id="{1D0AB536-3625-6C4C-BCE1-4533963FDEC5}"/>
              </a:ext>
            </a:extLst>
          </p:cNvPr>
          <p:cNvSpPr>
            <a:spLocks noGrp="1"/>
          </p:cNvSpPr>
          <p:nvPr>
            <p:ph idx="1"/>
          </p:nvPr>
        </p:nvSpPr>
        <p:spPr>
          <a:xfrm>
            <a:off x="5358384" y="1152144"/>
            <a:ext cx="6382512" cy="5340096"/>
          </a:xfrm>
        </p:spPr>
        <p:txBody>
          <a:bodyPr rtlCol="0"/>
          <a:lstStyle/>
          <a:p>
            <a:pPr lvl="0" rtl="0"/>
            <a:r>
              <a:rPr lang="da"/>
              <a:t>Klik for at redigere i master</a:t>
            </a:r>
          </a:p>
          <a:p>
            <a:pPr lvl="1" rtl="0"/>
            <a:r>
              <a:rPr lang="da"/>
              <a:t>Andet niveau</a:t>
            </a:r>
          </a:p>
          <a:p>
            <a:pPr lvl="2" rtl="0"/>
            <a:r>
              <a:rPr lang="da"/>
              <a:t>Tredje niveau</a:t>
            </a:r>
          </a:p>
          <a:p>
            <a:pPr lvl="3" rtl="0"/>
            <a:r>
              <a:rPr lang="da"/>
              <a:t>Fjerde niveau</a:t>
            </a:r>
          </a:p>
          <a:p>
            <a:pPr lvl="4" rtl="0"/>
            <a:r>
              <a:rPr lang="da"/>
              <a:t>Femte niveau</a:t>
            </a:r>
            <a:endParaRPr lang="en-US"/>
          </a:p>
        </p:txBody>
      </p:sp>
    </p:spTree>
    <p:extLst>
      <p:ext uri="{BB962C8B-B14F-4D97-AF65-F5344CB8AC3E}">
        <p14:creationId xmlns:p14="http://schemas.microsoft.com/office/powerpoint/2010/main" val="377250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Indhold med bille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A09BB-8293-7DED-F5BF-8F3DA4B5760B}"/>
              </a:ext>
            </a:extLst>
          </p:cNvPr>
          <p:cNvSpPr>
            <a:spLocks noGrp="1"/>
          </p:cNvSpPr>
          <p:nvPr>
            <p:ph type="title"/>
          </p:nvPr>
        </p:nvSpPr>
        <p:spPr>
          <a:xfrm>
            <a:off x="5330876" y="749808"/>
            <a:ext cx="6442024" cy="2039112"/>
          </a:xfrm>
        </p:spPr>
        <p:txBody>
          <a:bodyPr vert="horz" lIns="91440" tIns="45720" rIns="91440" bIns="45720" rtlCol="0" anchor="t">
            <a:normAutofit/>
          </a:bodyPr>
          <a:lstStyle>
            <a:lvl1pPr>
              <a:defRPr lang="en-US" sz="7200" dirty="0"/>
            </a:lvl1pPr>
          </a:lstStyle>
          <a:p>
            <a:pPr lvl="0" rtl="0"/>
            <a:r>
              <a:rPr lang="da"/>
              <a:t>Klik for at redigere titeltypografier i master</a:t>
            </a:r>
            <a:endParaRPr lang="en-US"/>
          </a:p>
        </p:txBody>
      </p:sp>
      <p:sp>
        <p:nvSpPr>
          <p:cNvPr id="10" name="Pladsholder til billede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4910328" cy="6858000"/>
          </a:xfrm>
          <a:blipFill>
            <a:blip r:embed="rId2">
              <a:alphaModFix amt="80000"/>
            </a:blip>
            <a:stretch>
              <a:fillRect/>
            </a:stretch>
          </a:blipFill>
        </p:spPr>
        <p:txBody>
          <a:bodyPr rtlCol="0"/>
          <a:lstStyle>
            <a:lvl1pPr marL="0" indent="0">
              <a:buNone/>
              <a:defRPr/>
            </a:lvl1pPr>
          </a:lstStyle>
          <a:p>
            <a:pPr rtl="0"/>
            <a:r>
              <a:rPr lang="da"/>
              <a:t> </a:t>
            </a:r>
          </a:p>
        </p:txBody>
      </p:sp>
      <p:sp>
        <p:nvSpPr>
          <p:cNvPr id="5" name="Pladsholder til sidefod 4">
            <a:extLst>
              <a:ext uri="{FF2B5EF4-FFF2-40B4-BE49-F238E27FC236}">
                <a16:creationId xmlns:a16="http://schemas.microsoft.com/office/drawing/2014/main" id="{B97D1377-BC65-5D42-5EC9-BECE6F765322}"/>
              </a:ext>
            </a:extLst>
          </p:cNvPr>
          <p:cNvSpPr>
            <a:spLocks noGrp="1"/>
          </p:cNvSpPr>
          <p:nvPr>
            <p:ph type="ftr" sz="quarter" idx="11"/>
          </p:nvPr>
        </p:nvSpPr>
        <p:spPr>
          <a:xfrm>
            <a:off x="5330875" y="213482"/>
            <a:ext cx="2962656" cy="411480"/>
          </a:xfrm>
        </p:spPr>
        <p:txBody>
          <a:bodyPr rtlCol="0"/>
          <a:lstStyle/>
          <a:p>
            <a:pPr rtl="0"/>
            <a:r>
              <a:rPr lang="da"/>
              <a:t>Sidefodstekst</a:t>
            </a:r>
          </a:p>
        </p:txBody>
      </p:sp>
      <p:sp>
        <p:nvSpPr>
          <p:cNvPr id="4" name="Pladsholder til dato 3">
            <a:extLst>
              <a:ext uri="{FF2B5EF4-FFF2-40B4-BE49-F238E27FC236}">
                <a16:creationId xmlns:a16="http://schemas.microsoft.com/office/drawing/2014/main" id="{0EEF9179-12AA-40A3-63A0-84A6ED06611F}"/>
              </a:ext>
            </a:extLst>
          </p:cNvPr>
          <p:cNvSpPr>
            <a:spLocks noGrp="1"/>
          </p:cNvSpPr>
          <p:nvPr>
            <p:ph type="dt" sz="half" idx="10"/>
          </p:nvPr>
        </p:nvSpPr>
        <p:spPr>
          <a:xfrm>
            <a:off x="9609227" y="210312"/>
            <a:ext cx="1679642" cy="411480"/>
          </a:xfrm>
        </p:spPr>
        <p:txBody>
          <a:bodyPr rtlCol="0"/>
          <a:lstStyle/>
          <a:p>
            <a:pPr rtl="0"/>
            <a:r>
              <a:rPr lang="en-US"/>
              <a:t>04/08/2025</a:t>
            </a:r>
          </a:p>
        </p:txBody>
      </p:sp>
      <p:sp>
        <p:nvSpPr>
          <p:cNvPr id="6" name="Pladsholder til slidenumm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rtlCol="0"/>
          <a:lstStyle/>
          <a:p>
            <a:pPr rtl="0"/>
            <a:fld id="{753D0FD4-819D-4187-8797-C35567B41C78}" type="slidenum">
              <a:rPr lang="en-US" smtClean="0"/>
              <a:t>‹#›</a:t>
            </a:fld>
            <a:endParaRPr lang="en-US"/>
          </a:p>
        </p:txBody>
      </p:sp>
      <p:sp>
        <p:nvSpPr>
          <p:cNvPr id="3" name="Pladsholder til indhold 2">
            <a:extLst>
              <a:ext uri="{FF2B5EF4-FFF2-40B4-BE49-F238E27FC236}">
                <a16:creationId xmlns:a16="http://schemas.microsoft.com/office/drawing/2014/main" id="{1D0AB536-3625-6C4C-BCE1-4533963FDEC5}"/>
              </a:ext>
            </a:extLst>
          </p:cNvPr>
          <p:cNvSpPr>
            <a:spLocks noGrp="1"/>
          </p:cNvSpPr>
          <p:nvPr>
            <p:ph idx="1"/>
          </p:nvPr>
        </p:nvSpPr>
        <p:spPr>
          <a:xfrm>
            <a:off x="5330875" y="2944368"/>
            <a:ext cx="6442025" cy="3571693"/>
          </a:xfrm>
        </p:spPr>
        <p:txBody>
          <a:bodyPr rtlCol="0"/>
          <a:lstStyle/>
          <a:p>
            <a:pPr lvl="0" rtl="0"/>
            <a:r>
              <a:rPr lang="da"/>
              <a:t>Klik for at redigere i master</a:t>
            </a:r>
          </a:p>
          <a:p>
            <a:pPr lvl="1" rtl="0"/>
            <a:r>
              <a:rPr lang="da"/>
              <a:t>Andet niveau</a:t>
            </a:r>
          </a:p>
          <a:p>
            <a:pPr lvl="2" rtl="0"/>
            <a:r>
              <a:rPr lang="da"/>
              <a:t>Tredje niveau</a:t>
            </a:r>
          </a:p>
          <a:p>
            <a:pPr lvl="3" rtl="0"/>
            <a:r>
              <a:rPr lang="da"/>
              <a:t>Fjerde niveau</a:t>
            </a:r>
          </a:p>
          <a:p>
            <a:pPr lvl="4" rtl="0"/>
            <a:r>
              <a:rPr lang="da"/>
              <a:t>Femte niveau</a:t>
            </a:r>
            <a:endParaRPr lang="en-US"/>
          </a:p>
        </p:txBody>
      </p:sp>
    </p:spTree>
    <p:extLst>
      <p:ext uri="{BB962C8B-B14F-4D97-AF65-F5344CB8AC3E}">
        <p14:creationId xmlns:p14="http://schemas.microsoft.com/office/powerpoint/2010/main" val="201029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133AA-0A0B-173E-431D-BFC073F623B8}"/>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476BA0DB-99AE-F435-6965-0FDE1421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F1C87C19-0D2E-771A-FACD-D708F0284EB2}"/>
              </a:ext>
            </a:extLst>
          </p:cNvPr>
          <p:cNvSpPr>
            <a:spLocks noGrp="1"/>
          </p:cNvSpPr>
          <p:nvPr>
            <p:ph type="dt" sz="half" idx="10"/>
          </p:nvPr>
        </p:nvSpPr>
        <p:spPr/>
        <p:txBody>
          <a:bodyPr/>
          <a:lstStyle/>
          <a:p>
            <a:pPr rtl="0"/>
            <a:r>
              <a:rPr lang="en-US"/>
              <a:t>04/08/2025</a:t>
            </a:r>
          </a:p>
        </p:txBody>
      </p:sp>
      <p:sp>
        <p:nvSpPr>
          <p:cNvPr id="5" name="Footer Placeholder 4">
            <a:extLst>
              <a:ext uri="{FF2B5EF4-FFF2-40B4-BE49-F238E27FC236}">
                <a16:creationId xmlns:a16="http://schemas.microsoft.com/office/drawing/2014/main" id="{504A3233-AAB6-9EE3-93A0-DB6CA565518E}"/>
              </a:ext>
            </a:extLst>
          </p:cNvPr>
          <p:cNvSpPr>
            <a:spLocks noGrp="1"/>
          </p:cNvSpPr>
          <p:nvPr>
            <p:ph type="ftr" sz="quarter" idx="11"/>
          </p:nvPr>
        </p:nvSpPr>
        <p:spPr/>
        <p:txBody>
          <a:bodyPr/>
          <a:lstStyle/>
          <a:p>
            <a:pPr rtl="0"/>
            <a:r>
              <a:rPr lang="da"/>
              <a:t>Tekst i sidefod</a:t>
            </a:r>
          </a:p>
        </p:txBody>
      </p:sp>
      <p:sp>
        <p:nvSpPr>
          <p:cNvPr id="6" name="Slide Number Placeholder 5">
            <a:extLst>
              <a:ext uri="{FF2B5EF4-FFF2-40B4-BE49-F238E27FC236}">
                <a16:creationId xmlns:a16="http://schemas.microsoft.com/office/drawing/2014/main" id="{E5D0812E-2927-5664-6E6B-D981B080B519}"/>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3410685877"/>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7DB4-04D2-9453-8F10-32D3207BDB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a-DK"/>
          </a:p>
        </p:txBody>
      </p:sp>
      <p:sp>
        <p:nvSpPr>
          <p:cNvPr id="3" name="Text Placeholder 2">
            <a:extLst>
              <a:ext uri="{FF2B5EF4-FFF2-40B4-BE49-F238E27FC236}">
                <a16:creationId xmlns:a16="http://schemas.microsoft.com/office/drawing/2014/main" id="{2EF49D37-6EA9-4E64-529D-EBB42A97E6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AFA8EC-6CD6-C92E-CD8B-9864F9957F99}"/>
              </a:ext>
            </a:extLst>
          </p:cNvPr>
          <p:cNvSpPr>
            <a:spLocks noGrp="1"/>
          </p:cNvSpPr>
          <p:nvPr>
            <p:ph type="dt" sz="half" idx="10"/>
          </p:nvPr>
        </p:nvSpPr>
        <p:spPr/>
        <p:txBody>
          <a:bodyPr/>
          <a:lstStyle/>
          <a:p>
            <a:pPr rtl="0"/>
            <a:r>
              <a:rPr lang="en-US"/>
              <a:t>04/08/2025</a:t>
            </a:r>
          </a:p>
        </p:txBody>
      </p:sp>
      <p:sp>
        <p:nvSpPr>
          <p:cNvPr id="5" name="Footer Placeholder 4">
            <a:extLst>
              <a:ext uri="{FF2B5EF4-FFF2-40B4-BE49-F238E27FC236}">
                <a16:creationId xmlns:a16="http://schemas.microsoft.com/office/drawing/2014/main" id="{BC051991-45F7-9828-8B46-A0279EC1B69D}"/>
              </a:ext>
            </a:extLst>
          </p:cNvPr>
          <p:cNvSpPr>
            <a:spLocks noGrp="1"/>
          </p:cNvSpPr>
          <p:nvPr>
            <p:ph type="ftr" sz="quarter" idx="11"/>
          </p:nvPr>
        </p:nvSpPr>
        <p:spPr/>
        <p:txBody>
          <a:bodyPr/>
          <a:lstStyle/>
          <a:p>
            <a:pPr rtl="0"/>
            <a:r>
              <a:rPr lang="da"/>
              <a:t>Tekst i sidefod</a:t>
            </a:r>
          </a:p>
        </p:txBody>
      </p:sp>
      <p:sp>
        <p:nvSpPr>
          <p:cNvPr id="6" name="Slide Number Placeholder 5">
            <a:extLst>
              <a:ext uri="{FF2B5EF4-FFF2-40B4-BE49-F238E27FC236}">
                <a16:creationId xmlns:a16="http://schemas.microsoft.com/office/drawing/2014/main" id="{A4EF468D-DEAB-AC94-BDFD-B5357CE8CD79}"/>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1708495514"/>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9414-BB5E-7AF5-3B87-FCC6B8F9E8E1}"/>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29C7DE45-0B1D-5392-5273-A1808FCF6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a:extLst>
              <a:ext uri="{FF2B5EF4-FFF2-40B4-BE49-F238E27FC236}">
                <a16:creationId xmlns:a16="http://schemas.microsoft.com/office/drawing/2014/main" id="{89293453-FC25-7AED-C1A5-9092E60207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a:extLst>
              <a:ext uri="{FF2B5EF4-FFF2-40B4-BE49-F238E27FC236}">
                <a16:creationId xmlns:a16="http://schemas.microsoft.com/office/drawing/2014/main" id="{08B56C6F-EE87-8B3A-D4FC-B6ECFCE44C92}"/>
              </a:ext>
            </a:extLst>
          </p:cNvPr>
          <p:cNvSpPr>
            <a:spLocks noGrp="1"/>
          </p:cNvSpPr>
          <p:nvPr>
            <p:ph type="dt" sz="half" idx="10"/>
          </p:nvPr>
        </p:nvSpPr>
        <p:spPr/>
        <p:txBody>
          <a:bodyPr/>
          <a:lstStyle/>
          <a:p>
            <a:pPr rtl="0"/>
            <a:r>
              <a:rPr lang="en-US"/>
              <a:t>04/08/2025</a:t>
            </a:r>
          </a:p>
        </p:txBody>
      </p:sp>
      <p:sp>
        <p:nvSpPr>
          <p:cNvPr id="6" name="Footer Placeholder 5">
            <a:extLst>
              <a:ext uri="{FF2B5EF4-FFF2-40B4-BE49-F238E27FC236}">
                <a16:creationId xmlns:a16="http://schemas.microsoft.com/office/drawing/2014/main" id="{D6F66370-E0CF-0F99-BBB9-9334E8500535}"/>
              </a:ext>
            </a:extLst>
          </p:cNvPr>
          <p:cNvSpPr>
            <a:spLocks noGrp="1"/>
          </p:cNvSpPr>
          <p:nvPr>
            <p:ph type="ftr" sz="quarter" idx="11"/>
          </p:nvPr>
        </p:nvSpPr>
        <p:spPr/>
        <p:txBody>
          <a:bodyPr/>
          <a:lstStyle/>
          <a:p>
            <a:pPr rtl="0"/>
            <a:r>
              <a:rPr lang="da"/>
              <a:t>Tekst i sidefod</a:t>
            </a:r>
          </a:p>
        </p:txBody>
      </p:sp>
      <p:sp>
        <p:nvSpPr>
          <p:cNvPr id="7" name="Slide Number Placeholder 6">
            <a:extLst>
              <a:ext uri="{FF2B5EF4-FFF2-40B4-BE49-F238E27FC236}">
                <a16:creationId xmlns:a16="http://schemas.microsoft.com/office/drawing/2014/main" id="{25C21AED-3CE9-1564-664A-9E25CB6B638A}"/>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4034381420"/>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5293-D2DD-33A0-8DA3-7A282868509F}"/>
              </a:ext>
            </a:extLst>
          </p:cNvPr>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a:extLst>
              <a:ext uri="{FF2B5EF4-FFF2-40B4-BE49-F238E27FC236}">
                <a16:creationId xmlns:a16="http://schemas.microsoft.com/office/drawing/2014/main" id="{53D1A054-1746-010F-D8DE-095D79CA6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E6BDDA-5D57-ED3C-E45A-C9183AFE77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0B175D13-3A41-38E1-5504-5668EDC90A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78D9E-03A8-3FF5-D733-04309016A4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a:extLst>
              <a:ext uri="{FF2B5EF4-FFF2-40B4-BE49-F238E27FC236}">
                <a16:creationId xmlns:a16="http://schemas.microsoft.com/office/drawing/2014/main" id="{82B74592-39A7-D580-C973-4EA58A5D32A0}"/>
              </a:ext>
            </a:extLst>
          </p:cNvPr>
          <p:cNvSpPr>
            <a:spLocks noGrp="1"/>
          </p:cNvSpPr>
          <p:nvPr>
            <p:ph type="dt" sz="half" idx="10"/>
          </p:nvPr>
        </p:nvSpPr>
        <p:spPr/>
        <p:txBody>
          <a:bodyPr/>
          <a:lstStyle/>
          <a:p>
            <a:pPr rtl="0"/>
            <a:r>
              <a:rPr lang="en-US"/>
              <a:t>04/08/2025</a:t>
            </a:r>
          </a:p>
        </p:txBody>
      </p:sp>
      <p:sp>
        <p:nvSpPr>
          <p:cNvPr id="8" name="Footer Placeholder 7">
            <a:extLst>
              <a:ext uri="{FF2B5EF4-FFF2-40B4-BE49-F238E27FC236}">
                <a16:creationId xmlns:a16="http://schemas.microsoft.com/office/drawing/2014/main" id="{61A01F4E-5043-5EEB-F8E0-927564F2F832}"/>
              </a:ext>
            </a:extLst>
          </p:cNvPr>
          <p:cNvSpPr>
            <a:spLocks noGrp="1"/>
          </p:cNvSpPr>
          <p:nvPr>
            <p:ph type="ftr" sz="quarter" idx="11"/>
          </p:nvPr>
        </p:nvSpPr>
        <p:spPr/>
        <p:txBody>
          <a:bodyPr/>
          <a:lstStyle/>
          <a:p>
            <a:pPr rtl="0"/>
            <a:r>
              <a:rPr lang="da"/>
              <a:t>Tekst i sidefod</a:t>
            </a:r>
          </a:p>
        </p:txBody>
      </p:sp>
      <p:sp>
        <p:nvSpPr>
          <p:cNvPr id="9" name="Slide Number Placeholder 8">
            <a:extLst>
              <a:ext uri="{FF2B5EF4-FFF2-40B4-BE49-F238E27FC236}">
                <a16:creationId xmlns:a16="http://schemas.microsoft.com/office/drawing/2014/main" id="{EAA84E44-0433-B9A6-1178-75F6E60131EE}"/>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270533832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6085-704F-0D27-DE69-127B5E9088CC}"/>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49A08EB-1B3E-874C-C512-9EAA074105F2}"/>
              </a:ext>
            </a:extLst>
          </p:cNvPr>
          <p:cNvSpPr>
            <a:spLocks noGrp="1"/>
          </p:cNvSpPr>
          <p:nvPr>
            <p:ph type="dt" sz="half" idx="10"/>
          </p:nvPr>
        </p:nvSpPr>
        <p:spPr/>
        <p:txBody>
          <a:bodyPr/>
          <a:lstStyle/>
          <a:p>
            <a:pPr rtl="0"/>
            <a:r>
              <a:rPr lang="en-US"/>
              <a:t>04/08/2025</a:t>
            </a:r>
          </a:p>
        </p:txBody>
      </p:sp>
      <p:sp>
        <p:nvSpPr>
          <p:cNvPr id="4" name="Footer Placeholder 3">
            <a:extLst>
              <a:ext uri="{FF2B5EF4-FFF2-40B4-BE49-F238E27FC236}">
                <a16:creationId xmlns:a16="http://schemas.microsoft.com/office/drawing/2014/main" id="{0BAF8290-E7BF-E4D2-ACD3-AFC46149DE73}"/>
              </a:ext>
            </a:extLst>
          </p:cNvPr>
          <p:cNvSpPr>
            <a:spLocks noGrp="1"/>
          </p:cNvSpPr>
          <p:nvPr>
            <p:ph type="ftr" sz="quarter" idx="11"/>
          </p:nvPr>
        </p:nvSpPr>
        <p:spPr/>
        <p:txBody>
          <a:bodyPr/>
          <a:lstStyle/>
          <a:p>
            <a:pPr rtl="0"/>
            <a:r>
              <a:rPr lang="da"/>
              <a:t>Tekst i sidefod</a:t>
            </a:r>
          </a:p>
        </p:txBody>
      </p:sp>
      <p:sp>
        <p:nvSpPr>
          <p:cNvPr id="5" name="Slide Number Placeholder 4">
            <a:extLst>
              <a:ext uri="{FF2B5EF4-FFF2-40B4-BE49-F238E27FC236}">
                <a16:creationId xmlns:a16="http://schemas.microsoft.com/office/drawing/2014/main" id="{C4A6FC78-7DB9-5E42-4AF2-6869F46BE7C7}"/>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260632297"/>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6BA09-C04C-0A2D-F859-BBA5819B27CB}"/>
              </a:ext>
            </a:extLst>
          </p:cNvPr>
          <p:cNvSpPr>
            <a:spLocks noGrp="1"/>
          </p:cNvSpPr>
          <p:nvPr>
            <p:ph type="dt" sz="half" idx="10"/>
          </p:nvPr>
        </p:nvSpPr>
        <p:spPr/>
        <p:txBody>
          <a:bodyPr/>
          <a:lstStyle/>
          <a:p>
            <a:pPr rtl="0"/>
            <a:r>
              <a:rPr lang="en-US"/>
              <a:t>04/08/2025</a:t>
            </a:r>
          </a:p>
        </p:txBody>
      </p:sp>
      <p:sp>
        <p:nvSpPr>
          <p:cNvPr id="3" name="Footer Placeholder 2">
            <a:extLst>
              <a:ext uri="{FF2B5EF4-FFF2-40B4-BE49-F238E27FC236}">
                <a16:creationId xmlns:a16="http://schemas.microsoft.com/office/drawing/2014/main" id="{B733EA94-3374-4D45-9E2A-814C86B801BA}"/>
              </a:ext>
            </a:extLst>
          </p:cNvPr>
          <p:cNvSpPr>
            <a:spLocks noGrp="1"/>
          </p:cNvSpPr>
          <p:nvPr>
            <p:ph type="ftr" sz="quarter" idx="11"/>
          </p:nvPr>
        </p:nvSpPr>
        <p:spPr/>
        <p:txBody>
          <a:bodyPr/>
          <a:lstStyle/>
          <a:p>
            <a:pPr rtl="0"/>
            <a:r>
              <a:rPr lang="da"/>
              <a:t>Tekst i sidefod</a:t>
            </a:r>
          </a:p>
        </p:txBody>
      </p:sp>
      <p:sp>
        <p:nvSpPr>
          <p:cNvPr id="4" name="Slide Number Placeholder 3">
            <a:extLst>
              <a:ext uri="{FF2B5EF4-FFF2-40B4-BE49-F238E27FC236}">
                <a16:creationId xmlns:a16="http://schemas.microsoft.com/office/drawing/2014/main" id="{12545A35-06C5-71E3-96D5-0F3911AA28CB}"/>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1816887722"/>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325A8-B63D-1FDE-E57A-F95AB14A1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BC4BBA7A-417B-BFE0-4734-458164A03A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a:extLst>
              <a:ext uri="{FF2B5EF4-FFF2-40B4-BE49-F238E27FC236}">
                <a16:creationId xmlns:a16="http://schemas.microsoft.com/office/drawing/2014/main" id="{779E5293-10F7-9BAA-A058-A94D76F85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A80A96-A298-E941-99D0-8682DD67D2D4}"/>
              </a:ext>
            </a:extLst>
          </p:cNvPr>
          <p:cNvSpPr>
            <a:spLocks noGrp="1"/>
          </p:cNvSpPr>
          <p:nvPr>
            <p:ph type="dt" sz="half" idx="10"/>
          </p:nvPr>
        </p:nvSpPr>
        <p:spPr/>
        <p:txBody>
          <a:bodyPr/>
          <a:lstStyle/>
          <a:p>
            <a:pPr rtl="0"/>
            <a:r>
              <a:rPr lang="en-US"/>
              <a:t>04/08/2025</a:t>
            </a:r>
          </a:p>
        </p:txBody>
      </p:sp>
      <p:sp>
        <p:nvSpPr>
          <p:cNvPr id="6" name="Footer Placeholder 5">
            <a:extLst>
              <a:ext uri="{FF2B5EF4-FFF2-40B4-BE49-F238E27FC236}">
                <a16:creationId xmlns:a16="http://schemas.microsoft.com/office/drawing/2014/main" id="{7D822171-96A9-E969-FDC2-363AD95AE879}"/>
              </a:ext>
            </a:extLst>
          </p:cNvPr>
          <p:cNvSpPr>
            <a:spLocks noGrp="1"/>
          </p:cNvSpPr>
          <p:nvPr>
            <p:ph type="ftr" sz="quarter" idx="11"/>
          </p:nvPr>
        </p:nvSpPr>
        <p:spPr/>
        <p:txBody>
          <a:bodyPr/>
          <a:lstStyle/>
          <a:p>
            <a:pPr rtl="0"/>
            <a:r>
              <a:rPr lang="da"/>
              <a:t>Tekst i sidefod</a:t>
            </a:r>
          </a:p>
        </p:txBody>
      </p:sp>
      <p:sp>
        <p:nvSpPr>
          <p:cNvPr id="7" name="Slide Number Placeholder 6">
            <a:extLst>
              <a:ext uri="{FF2B5EF4-FFF2-40B4-BE49-F238E27FC236}">
                <a16:creationId xmlns:a16="http://schemas.microsoft.com/office/drawing/2014/main" id="{05A55DF4-C881-F7B8-BE9A-867687BB2469}"/>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173800011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5C2A4-A197-0568-0F3F-5AE0ACDAC3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a:extLst>
              <a:ext uri="{FF2B5EF4-FFF2-40B4-BE49-F238E27FC236}">
                <a16:creationId xmlns:a16="http://schemas.microsoft.com/office/drawing/2014/main" id="{ECEB9FC3-3B07-76AB-028D-867EEFF0A9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57FDF0AF-1D14-23DF-6DFC-6E0309098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59D40-4B90-5EC8-FAC7-094296DAB3D8}"/>
              </a:ext>
            </a:extLst>
          </p:cNvPr>
          <p:cNvSpPr>
            <a:spLocks noGrp="1"/>
          </p:cNvSpPr>
          <p:nvPr>
            <p:ph type="dt" sz="half" idx="10"/>
          </p:nvPr>
        </p:nvSpPr>
        <p:spPr/>
        <p:txBody>
          <a:bodyPr/>
          <a:lstStyle/>
          <a:p>
            <a:pPr rtl="0"/>
            <a:r>
              <a:rPr lang="en-US"/>
              <a:t>04/08/2025</a:t>
            </a:r>
          </a:p>
        </p:txBody>
      </p:sp>
      <p:sp>
        <p:nvSpPr>
          <p:cNvPr id="6" name="Footer Placeholder 5">
            <a:extLst>
              <a:ext uri="{FF2B5EF4-FFF2-40B4-BE49-F238E27FC236}">
                <a16:creationId xmlns:a16="http://schemas.microsoft.com/office/drawing/2014/main" id="{26F55217-A62A-7A4D-6E4D-702D4602EF2A}"/>
              </a:ext>
            </a:extLst>
          </p:cNvPr>
          <p:cNvSpPr>
            <a:spLocks noGrp="1"/>
          </p:cNvSpPr>
          <p:nvPr>
            <p:ph type="ftr" sz="quarter" idx="11"/>
          </p:nvPr>
        </p:nvSpPr>
        <p:spPr/>
        <p:txBody>
          <a:bodyPr/>
          <a:lstStyle/>
          <a:p>
            <a:pPr rtl="0"/>
            <a:r>
              <a:rPr lang="da"/>
              <a:t>Tekst i sidefod</a:t>
            </a:r>
          </a:p>
        </p:txBody>
      </p:sp>
      <p:sp>
        <p:nvSpPr>
          <p:cNvPr id="7" name="Slide Number Placeholder 6">
            <a:extLst>
              <a:ext uri="{FF2B5EF4-FFF2-40B4-BE49-F238E27FC236}">
                <a16:creationId xmlns:a16="http://schemas.microsoft.com/office/drawing/2014/main" id="{BC4D2801-DCF2-ED0C-4C25-F823B7B46A8B}"/>
              </a:ext>
            </a:extLst>
          </p:cNvPr>
          <p:cNvSpPr>
            <a:spLocks noGrp="1"/>
          </p:cNvSpPr>
          <p:nvPr>
            <p:ph type="sldNum" sz="quarter" idx="12"/>
          </p:nvPr>
        </p:nvSpPr>
        <p:spPr/>
        <p:txBody>
          <a:bodyPr/>
          <a:lstStyle/>
          <a:p>
            <a:pPr rtl="0"/>
            <a:fld id="{753D0FD4-819D-4187-8797-C35567B41C78}" type="slidenum">
              <a:rPr lang="en-US" smtClean="0"/>
              <a:t>‹#›</a:t>
            </a:fld>
            <a:endParaRPr lang="en-US"/>
          </a:p>
        </p:txBody>
      </p:sp>
    </p:spTree>
    <p:extLst>
      <p:ext uri="{BB962C8B-B14F-4D97-AF65-F5344CB8AC3E}">
        <p14:creationId xmlns:p14="http://schemas.microsoft.com/office/powerpoint/2010/main" val="3909284883"/>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392F4-2AC5-20CD-D593-EA2BE7D90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281E9104-4982-A517-57CB-027A56641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C04BD6AA-D2E0-9BC9-8460-B762A38E6B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r>
              <a:rPr lang="en-US"/>
              <a:t>04/08/2025</a:t>
            </a:r>
          </a:p>
        </p:txBody>
      </p:sp>
      <p:sp>
        <p:nvSpPr>
          <p:cNvPr id="5" name="Footer Placeholder 4">
            <a:extLst>
              <a:ext uri="{FF2B5EF4-FFF2-40B4-BE49-F238E27FC236}">
                <a16:creationId xmlns:a16="http://schemas.microsoft.com/office/drawing/2014/main" id="{C920C23B-3636-6E51-36E8-AD4CA0FB8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r>
              <a:rPr lang="da"/>
              <a:t>Tekst i sidefod</a:t>
            </a:r>
          </a:p>
        </p:txBody>
      </p:sp>
      <p:sp>
        <p:nvSpPr>
          <p:cNvPr id="6" name="Slide Number Placeholder 5">
            <a:extLst>
              <a:ext uri="{FF2B5EF4-FFF2-40B4-BE49-F238E27FC236}">
                <a16:creationId xmlns:a16="http://schemas.microsoft.com/office/drawing/2014/main" id="{A9C377A7-F871-E065-983C-16E43277EB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753D0FD4-819D-4187-8797-C35567B41C78}" type="slidenum">
              <a:rPr lang="en-US" smtClean="0"/>
              <a:t>‹#›</a:t>
            </a:fld>
            <a:endParaRPr lang="en-US"/>
          </a:p>
        </p:txBody>
      </p:sp>
    </p:spTree>
    <p:extLst>
      <p:ext uri="{BB962C8B-B14F-4D97-AF65-F5344CB8AC3E}">
        <p14:creationId xmlns:p14="http://schemas.microsoft.com/office/powerpoint/2010/main" val="152928832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C91436-50D9-4E5B-1CD5-5072C96F8627}"/>
              </a:ext>
            </a:extLst>
          </p:cNvPr>
          <p:cNvPicPr>
            <a:picLocks noChangeAspect="1"/>
          </p:cNvPicPr>
          <p:nvPr/>
        </p:nvPicPr>
        <p:blipFill>
          <a:blip r:embed="rId3">
            <a:extLst>
              <a:ext uri="{28A0092B-C50C-407E-A947-70E740481C1C}">
                <a14:useLocalDpi xmlns:a14="http://schemas.microsoft.com/office/drawing/2010/main" val="0"/>
              </a:ext>
            </a:extLst>
          </a:blip>
          <a:srcRect l="4443" r="4650" b="30550"/>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FDE68E0D-7228-F2F2-57B7-2BE3AC7CE32E}"/>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lnSpc>
                <a:spcPct val="90000"/>
              </a:lnSpc>
            </a:pPr>
            <a:r>
              <a:rPr lang="en-US" sz="3400"/>
              <a:t>Våde Regnvandsbassiner: Biodiversitet og Udledning</a:t>
            </a:r>
          </a:p>
        </p:txBody>
      </p:sp>
      <p:sp>
        <p:nvSpPr>
          <p:cNvPr id="3" name="Subtitle 2">
            <a:extLst>
              <a:ext uri="{FF2B5EF4-FFF2-40B4-BE49-F238E27FC236}">
                <a16:creationId xmlns:a16="http://schemas.microsoft.com/office/drawing/2014/main" id="{82640B40-197E-9252-A02A-7BAD0690030A}"/>
              </a:ext>
            </a:extLst>
          </p:cNvPr>
          <p:cNvSpPr>
            <a:spLocks noGrp="1"/>
          </p:cNvSpPr>
          <p:nvPr>
            <p:ph type="body" sz="half" idx="2"/>
          </p:nvPr>
        </p:nvSpPr>
        <p:spPr>
          <a:xfrm>
            <a:off x="677335" y="4050831"/>
            <a:ext cx="4079721" cy="1096901"/>
          </a:xfrm>
        </p:spPr>
        <p:txBody>
          <a:bodyPr vert="horz" lIns="91440" tIns="45720" rIns="91440" bIns="45720" rtlCol="0" anchor="t">
            <a:normAutofit/>
          </a:bodyPr>
          <a:lstStyle/>
          <a:p>
            <a:pPr algn="r"/>
            <a:r>
              <a:rPr lang="en-US" sz="1600">
                <a:solidFill>
                  <a:schemeClr val="tx1">
                    <a:lumMod val="50000"/>
                    <a:lumOff val="50000"/>
                  </a:schemeClr>
                </a:solidFill>
              </a:rPr>
              <a:t>Sara Egemose, SDU</a:t>
            </a:r>
          </a:p>
        </p:txBody>
      </p:sp>
    </p:spTree>
    <p:extLst>
      <p:ext uri="{BB962C8B-B14F-4D97-AF65-F5344CB8AC3E}">
        <p14:creationId xmlns:p14="http://schemas.microsoft.com/office/powerpoint/2010/main" val="333374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FBB7-47C6-87D9-AF67-1B2062783B5D}"/>
              </a:ext>
            </a:extLst>
          </p:cNvPr>
          <p:cNvSpPr>
            <a:spLocks noGrp="1"/>
          </p:cNvSpPr>
          <p:nvPr>
            <p:ph type="title"/>
          </p:nvPr>
        </p:nvSpPr>
        <p:spPr>
          <a:xfrm>
            <a:off x="259844" y="179975"/>
            <a:ext cx="6173871" cy="1325563"/>
          </a:xfrm>
        </p:spPr>
        <p:txBody>
          <a:bodyPr>
            <a:normAutofit fontScale="90000"/>
          </a:bodyPr>
          <a:lstStyle/>
          <a:p>
            <a:r>
              <a:rPr lang="da-DK" dirty="0"/>
              <a:t>Biodiversiteten er en mulig indikator for kapaciteten og renseeffekten </a:t>
            </a:r>
          </a:p>
        </p:txBody>
      </p:sp>
      <p:cxnSp>
        <p:nvCxnSpPr>
          <p:cNvPr id="6" name="Straight Arrow Connector 5">
            <a:extLst>
              <a:ext uri="{FF2B5EF4-FFF2-40B4-BE49-F238E27FC236}">
                <a16:creationId xmlns:a16="http://schemas.microsoft.com/office/drawing/2014/main" id="{D349A16B-52DC-30BD-55F9-76844A2353C7}"/>
              </a:ext>
            </a:extLst>
          </p:cNvPr>
          <p:cNvCxnSpPr>
            <a:cxnSpLocks/>
          </p:cNvCxnSpPr>
          <p:nvPr/>
        </p:nvCxnSpPr>
        <p:spPr>
          <a:xfrm>
            <a:off x="1012371" y="3178629"/>
            <a:ext cx="1583345"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112A202D-7A96-8CF8-27CB-B51DA4554011}"/>
              </a:ext>
            </a:extLst>
          </p:cNvPr>
          <p:cNvCxnSpPr>
            <a:cxnSpLocks/>
          </p:cNvCxnSpPr>
          <p:nvPr/>
        </p:nvCxnSpPr>
        <p:spPr>
          <a:xfrm flipV="1">
            <a:off x="1012371" y="1809135"/>
            <a:ext cx="0" cy="1369494"/>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775F85A-C35F-9376-26CF-6AA38D81A22B}"/>
              </a:ext>
            </a:extLst>
          </p:cNvPr>
          <p:cNvCxnSpPr/>
          <p:nvPr/>
        </p:nvCxnSpPr>
        <p:spPr>
          <a:xfrm flipV="1">
            <a:off x="1209368" y="2153265"/>
            <a:ext cx="1091380" cy="865238"/>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C7C5A1DC-3CC6-3E95-A739-7424B4560CF0}"/>
              </a:ext>
            </a:extLst>
          </p:cNvPr>
          <p:cNvSpPr txBox="1"/>
          <p:nvPr/>
        </p:nvSpPr>
        <p:spPr>
          <a:xfrm>
            <a:off x="1061532" y="3244334"/>
            <a:ext cx="1583345" cy="369332"/>
          </a:xfrm>
          <a:prstGeom prst="rect">
            <a:avLst/>
          </a:prstGeom>
          <a:noFill/>
        </p:spPr>
        <p:txBody>
          <a:bodyPr wrap="square" rtlCol="0">
            <a:spAutoFit/>
          </a:bodyPr>
          <a:lstStyle/>
          <a:p>
            <a:r>
              <a:rPr lang="da-DK" dirty="0"/>
              <a:t>Ratio </a:t>
            </a:r>
            <a:r>
              <a:rPr lang="da-DK" dirty="0" err="1"/>
              <a:t>vol</a:t>
            </a:r>
            <a:r>
              <a:rPr lang="da-DK" dirty="0"/>
              <a:t>/ha</a:t>
            </a:r>
          </a:p>
        </p:txBody>
      </p:sp>
      <p:sp>
        <p:nvSpPr>
          <p:cNvPr id="14" name="TextBox 13">
            <a:extLst>
              <a:ext uri="{FF2B5EF4-FFF2-40B4-BE49-F238E27FC236}">
                <a16:creationId xmlns:a16="http://schemas.microsoft.com/office/drawing/2014/main" id="{4ACA5F26-0E01-71D4-C123-42AC40B2D964}"/>
              </a:ext>
            </a:extLst>
          </p:cNvPr>
          <p:cNvSpPr txBox="1"/>
          <p:nvPr/>
        </p:nvSpPr>
        <p:spPr>
          <a:xfrm rot="16200000">
            <a:off x="-50134" y="2202290"/>
            <a:ext cx="1583345" cy="369332"/>
          </a:xfrm>
          <a:prstGeom prst="rect">
            <a:avLst/>
          </a:prstGeom>
          <a:noFill/>
        </p:spPr>
        <p:txBody>
          <a:bodyPr wrap="square" rtlCol="0">
            <a:spAutoFit/>
          </a:bodyPr>
          <a:lstStyle/>
          <a:p>
            <a:r>
              <a:rPr lang="da-DK" dirty="0"/>
              <a:t>Biodiversitet</a:t>
            </a:r>
          </a:p>
        </p:txBody>
      </p:sp>
      <p:cxnSp>
        <p:nvCxnSpPr>
          <p:cNvPr id="15" name="Straight Arrow Connector 14">
            <a:extLst>
              <a:ext uri="{FF2B5EF4-FFF2-40B4-BE49-F238E27FC236}">
                <a16:creationId xmlns:a16="http://schemas.microsoft.com/office/drawing/2014/main" id="{BAC3675A-FE9F-02C5-F8E6-F6F24A08D229}"/>
              </a:ext>
            </a:extLst>
          </p:cNvPr>
          <p:cNvCxnSpPr>
            <a:cxnSpLocks/>
          </p:cNvCxnSpPr>
          <p:nvPr/>
        </p:nvCxnSpPr>
        <p:spPr>
          <a:xfrm>
            <a:off x="3229550" y="4186436"/>
            <a:ext cx="1583345"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B5ED55B-3F37-B157-6873-165DAFAE738F}"/>
              </a:ext>
            </a:extLst>
          </p:cNvPr>
          <p:cNvCxnSpPr>
            <a:cxnSpLocks/>
          </p:cNvCxnSpPr>
          <p:nvPr/>
        </p:nvCxnSpPr>
        <p:spPr>
          <a:xfrm flipV="1">
            <a:off x="3229550" y="2816942"/>
            <a:ext cx="0" cy="1369494"/>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B1EA03A-7124-50F3-233F-AD3C4390E038}"/>
              </a:ext>
            </a:extLst>
          </p:cNvPr>
          <p:cNvCxnSpPr>
            <a:cxnSpLocks/>
          </p:cNvCxnSpPr>
          <p:nvPr/>
        </p:nvCxnSpPr>
        <p:spPr>
          <a:xfrm flipV="1">
            <a:off x="3412498" y="3539306"/>
            <a:ext cx="1519084" cy="28088"/>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8" name="TextBox 17">
            <a:extLst>
              <a:ext uri="{FF2B5EF4-FFF2-40B4-BE49-F238E27FC236}">
                <a16:creationId xmlns:a16="http://schemas.microsoft.com/office/drawing/2014/main" id="{89E030AD-0809-550C-438A-249591179D73}"/>
              </a:ext>
            </a:extLst>
          </p:cNvPr>
          <p:cNvSpPr txBox="1"/>
          <p:nvPr/>
        </p:nvSpPr>
        <p:spPr>
          <a:xfrm>
            <a:off x="3608440" y="4329983"/>
            <a:ext cx="1583345" cy="369332"/>
          </a:xfrm>
          <a:prstGeom prst="rect">
            <a:avLst/>
          </a:prstGeom>
          <a:noFill/>
        </p:spPr>
        <p:txBody>
          <a:bodyPr wrap="square" rtlCol="0">
            <a:spAutoFit/>
          </a:bodyPr>
          <a:lstStyle/>
          <a:p>
            <a:r>
              <a:rPr lang="da-DK" dirty="0"/>
              <a:t>Alder</a:t>
            </a:r>
          </a:p>
        </p:txBody>
      </p:sp>
      <p:sp>
        <p:nvSpPr>
          <p:cNvPr id="19" name="TextBox 18">
            <a:extLst>
              <a:ext uri="{FF2B5EF4-FFF2-40B4-BE49-F238E27FC236}">
                <a16:creationId xmlns:a16="http://schemas.microsoft.com/office/drawing/2014/main" id="{63832E58-4E31-131A-6786-C8750FBC1363}"/>
              </a:ext>
            </a:extLst>
          </p:cNvPr>
          <p:cNvSpPr txBox="1"/>
          <p:nvPr/>
        </p:nvSpPr>
        <p:spPr>
          <a:xfrm rot="16200000">
            <a:off x="2167045" y="3210097"/>
            <a:ext cx="1583345" cy="369332"/>
          </a:xfrm>
          <a:prstGeom prst="rect">
            <a:avLst/>
          </a:prstGeom>
          <a:noFill/>
        </p:spPr>
        <p:txBody>
          <a:bodyPr wrap="square" rtlCol="0">
            <a:spAutoFit/>
          </a:bodyPr>
          <a:lstStyle/>
          <a:p>
            <a:r>
              <a:rPr lang="da-DK" dirty="0"/>
              <a:t>Biodiversitet</a:t>
            </a:r>
          </a:p>
        </p:txBody>
      </p:sp>
      <p:cxnSp>
        <p:nvCxnSpPr>
          <p:cNvPr id="20" name="Straight Arrow Connector 19">
            <a:extLst>
              <a:ext uri="{FF2B5EF4-FFF2-40B4-BE49-F238E27FC236}">
                <a16:creationId xmlns:a16="http://schemas.microsoft.com/office/drawing/2014/main" id="{D08620A4-DCDE-150F-5BC7-5E3D8584BED4}"/>
              </a:ext>
            </a:extLst>
          </p:cNvPr>
          <p:cNvCxnSpPr>
            <a:cxnSpLocks/>
          </p:cNvCxnSpPr>
          <p:nvPr/>
        </p:nvCxnSpPr>
        <p:spPr>
          <a:xfrm>
            <a:off x="2010346" y="6015242"/>
            <a:ext cx="1583345"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238C6A0-DA93-E451-80E0-582D9EC1B82A}"/>
              </a:ext>
            </a:extLst>
          </p:cNvPr>
          <p:cNvCxnSpPr>
            <a:cxnSpLocks/>
          </p:cNvCxnSpPr>
          <p:nvPr/>
        </p:nvCxnSpPr>
        <p:spPr>
          <a:xfrm flipV="1">
            <a:off x="2010346" y="4645748"/>
            <a:ext cx="0" cy="1369494"/>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D1FCB63-F069-3A97-6095-DF3F35CD640B}"/>
              </a:ext>
            </a:extLst>
          </p:cNvPr>
          <p:cNvCxnSpPr>
            <a:cxnSpLocks/>
          </p:cNvCxnSpPr>
          <p:nvPr/>
        </p:nvCxnSpPr>
        <p:spPr>
          <a:xfrm>
            <a:off x="2201321" y="4902792"/>
            <a:ext cx="1145459" cy="840664"/>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23" name="TextBox 22">
            <a:extLst>
              <a:ext uri="{FF2B5EF4-FFF2-40B4-BE49-F238E27FC236}">
                <a16:creationId xmlns:a16="http://schemas.microsoft.com/office/drawing/2014/main" id="{B23FDE94-7A8E-E13E-0684-FECCF8A0E642}"/>
              </a:ext>
            </a:extLst>
          </p:cNvPr>
          <p:cNvSpPr txBox="1"/>
          <p:nvPr/>
        </p:nvSpPr>
        <p:spPr>
          <a:xfrm>
            <a:off x="2059507" y="6080947"/>
            <a:ext cx="1583345" cy="369332"/>
          </a:xfrm>
          <a:prstGeom prst="rect">
            <a:avLst/>
          </a:prstGeom>
          <a:noFill/>
        </p:spPr>
        <p:txBody>
          <a:bodyPr wrap="square" rtlCol="0">
            <a:spAutoFit/>
          </a:bodyPr>
          <a:lstStyle/>
          <a:p>
            <a:r>
              <a:rPr lang="da-DK" dirty="0" err="1"/>
              <a:t>Akk</a:t>
            </a:r>
            <a:r>
              <a:rPr lang="da-DK" dirty="0"/>
              <a:t> sediment</a:t>
            </a:r>
          </a:p>
        </p:txBody>
      </p:sp>
      <p:sp>
        <p:nvSpPr>
          <p:cNvPr id="24" name="TextBox 23">
            <a:extLst>
              <a:ext uri="{FF2B5EF4-FFF2-40B4-BE49-F238E27FC236}">
                <a16:creationId xmlns:a16="http://schemas.microsoft.com/office/drawing/2014/main" id="{01D79ED2-AC75-7979-5462-F25814406B92}"/>
              </a:ext>
            </a:extLst>
          </p:cNvPr>
          <p:cNvSpPr txBox="1"/>
          <p:nvPr/>
        </p:nvSpPr>
        <p:spPr>
          <a:xfrm rot="16200000">
            <a:off x="947841" y="5038903"/>
            <a:ext cx="1583345" cy="369332"/>
          </a:xfrm>
          <a:prstGeom prst="rect">
            <a:avLst/>
          </a:prstGeom>
          <a:noFill/>
        </p:spPr>
        <p:txBody>
          <a:bodyPr wrap="square" rtlCol="0">
            <a:spAutoFit/>
          </a:bodyPr>
          <a:lstStyle/>
          <a:p>
            <a:r>
              <a:rPr lang="da-DK" dirty="0"/>
              <a:t>Biodiversitet</a:t>
            </a:r>
          </a:p>
        </p:txBody>
      </p:sp>
      <p:sp>
        <p:nvSpPr>
          <p:cNvPr id="28" name="TextBox 27">
            <a:extLst>
              <a:ext uri="{FF2B5EF4-FFF2-40B4-BE49-F238E27FC236}">
                <a16:creationId xmlns:a16="http://schemas.microsoft.com/office/drawing/2014/main" id="{EC0C03ED-AD6A-0319-5581-16AF667275E2}"/>
              </a:ext>
            </a:extLst>
          </p:cNvPr>
          <p:cNvSpPr txBox="1"/>
          <p:nvPr/>
        </p:nvSpPr>
        <p:spPr>
          <a:xfrm>
            <a:off x="3892085" y="6301818"/>
            <a:ext cx="2340428" cy="369332"/>
          </a:xfrm>
          <a:prstGeom prst="rect">
            <a:avLst/>
          </a:prstGeom>
          <a:noFill/>
        </p:spPr>
        <p:txBody>
          <a:bodyPr wrap="square" rtlCol="0">
            <a:spAutoFit/>
          </a:bodyPr>
          <a:lstStyle/>
          <a:p>
            <a:r>
              <a:rPr lang="da-DK" dirty="0"/>
              <a:t>Kolath et al 2021</a:t>
            </a:r>
          </a:p>
        </p:txBody>
      </p:sp>
      <p:pic>
        <p:nvPicPr>
          <p:cNvPr id="8" name="Content Placeholder 5" descr="A pond surrounded by grass and trees&#10;&#10;AI-generated content may be incorrect.">
            <a:extLst>
              <a:ext uri="{FF2B5EF4-FFF2-40B4-BE49-F238E27FC236}">
                <a16:creationId xmlns:a16="http://schemas.microsoft.com/office/drawing/2014/main" id="{8C2ABADA-7427-78AF-7F33-71C5060EAE4B}"/>
              </a:ext>
            </a:extLst>
          </p:cNvPr>
          <p:cNvPicPr>
            <a:picLocks noChangeAspect="1"/>
          </p:cNvPicPr>
          <p:nvPr/>
        </p:nvPicPr>
        <p:blipFill>
          <a:blip r:embed="rId2">
            <a:extLst>
              <a:ext uri="{28A0092B-C50C-407E-A947-70E740481C1C}">
                <a14:useLocalDpi xmlns:a14="http://schemas.microsoft.com/office/drawing/2010/main" val="0"/>
              </a:ext>
            </a:extLst>
          </a:blip>
          <a:srcRect l="8103" r="1666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09699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6A51-3AA6-8762-08D2-0F645E9E3AE9}"/>
              </a:ext>
            </a:extLst>
          </p:cNvPr>
          <p:cNvSpPr>
            <a:spLocks noGrp="1"/>
          </p:cNvSpPr>
          <p:nvPr>
            <p:ph type="title"/>
          </p:nvPr>
        </p:nvSpPr>
        <p:spPr>
          <a:xfrm>
            <a:off x="5536734" y="609600"/>
            <a:ext cx="3737268" cy="1320800"/>
          </a:xfrm>
        </p:spPr>
        <p:txBody>
          <a:bodyPr vert="horz" lIns="91440" tIns="45720" rIns="91440" bIns="45720" rtlCol="0" anchor="t">
            <a:normAutofit/>
          </a:bodyPr>
          <a:lstStyle/>
          <a:p>
            <a:pPr>
              <a:lnSpc>
                <a:spcPct val="90000"/>
              </a:lnSpc>
            </a:pPr>
            <a:r>
              <a:rPr lang="en-US" sz="3100"/>
              <a:t>Designets betydning for naturindholdet</a:t>
            </a:r>
          </a:p>
        </p:txBody>
      </p:sp>
      <p:sp>
        <p:nvSpPr>
          <p:cNvPr id="7" name="Content Placeholder 6">
            <a:extLst>
              <a:ext uri="{FF2B5EF4-FFF2-40B4-BE49-F238E27FC236}">
                <a16:creationId xmlns:a16="http://schemas.microsoft.com/office/drawing/2014/main" id="{C3563596-F561-D1CF-2F2F-C6F125812367}"/>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09563" y="2160589"/>
            <a:ext cx="4064439" cy="3880773"/>
          </a:xfrm>
        </p:spPr>
        <p:txBody>
          <a:bodyPr>
            <a:normAutofit/>
          </a:bodyPr>
          <a:lstStyle/>
          <a:p>
            <a:pPr marL="0" indent="0">
              <a:lnSpc>
                <a:spcPct val="90000"/>
              </a:lnSpc>
              <a:spcBef>
                <a:spcPts val="2500"/>
              </a:spcBef>
              <a:buFont typeface="Arial" panose="020B0604020202020204" pitchFamily="34" charset="0"/>
              <a:buNone/>
            </a:pPr>
            <a:r>
              <a:rPr lang="en-US" sz="1300" b="1"/>
              <a:t>Variation i </a:t>
            </a:r>
            <a:r>
              <a:rPr lang="en-US" sz="1300" b="1" err="1"/>
              <a:t>vådbassinets</a:t>
            </a:r>
            <a:r>
              <a:rPr lang="en-US" sz="1300" b="1"/>
              <a:t> </a:t>
            </a:r>
            <a:r>
              <a:rPr lang="en-US" sz="1300" b="1" err="1"/>
              <a:t>struktur</a:t>
            </a:r>
            <a:endParaRPr lang="en-US" sz="1300" b="1"/>
          </a:p>
          <a:p>
            <a:pPr marL="0" lvl="1" indent="0">
              <a:lnSpc>
                <a:spcPct val="90000"/>
              </a:lnSpc>
              <a:buFont typeface="Arial" panose="020B0604020202020204" pitchFamily="34" charset="0"/>
              <a:buNone/>
            </a:pPr>
            <a:r>
              <a:rPr lang="en-US" sz="1300" err="1"/>
              <a:t>Forskellige</a:t>
            </a:r>
            <a:r>
              <a:rPr lang="en-US" sz="1300"/>
              <a:t> </a:t>
            </a:r>
            <a:r>
              <a:rPr lang="en-US" sz="1300" err="1"/>
              <a:t>dybder</a:t>
            </a:r>
            <a:r>
              <a:rPr lang="en-US" sz="1300"/>
              <a:t>, </a:t>
            </a:r>
            <a:r>
              <a:rPr lang="en-US" sz="1300" err="1"/>
              <a:t>brinkkoter</a:t>
            </a:r>
            <a:r>
              <a:rPr lang="en-US" sz="1300"/>
              <a:t> og </a:t>
            </a:r>
            <a:r>
              <a:rPr lang="en-US" sz="1300" err="1"/>
              <a:t>substrater</a:t>
            </a:r>
            <a:r>
              <a:rPr lang="en-US" sz="1300"/>
              <a:t> </a:t>
            </a:r>
            <a:r>
              <a:rPr lang="en-US" sz="1300" err="1"/>
              <a:t>skaber</a:t>
            </a:r>
            <a:r>
              <a:rPr lang="en-US" sz="1300"/>
              <a:t> </a:t>
            </a:r>
            <a:r>
              <a:rPr lang="en-US" sz="1300" err="1"/>
              <a:t>varierede</a:t>
            </a:r>
            <a:r>
              <a:rPr lang="en-US" sz="1300"/>
              <a:t> </a:t>
            </a:r>
            <a:r>
              <a:rPr lang="en-US" sz="1300" err="1"/>
              <a:t>levesteder</a:t>
            </a:r>
            <a:r>
              <a:rPr lang="en-US" sz="1300"/>
              <a:t> for planter og </a:t>
            </a:r>
            <a:r>
              <a:rPr lang="en-US" sz="1300" err="1"/>
              <a:t>dyr</a:t>
            </a:r>
            <a:r>
              <a:rPr lang="en-US" sz="1300"/>
              <a:t> i bassinet.</a:t>
            </a:r>
          </a:p>
          <a:p>
            <a:pPr marL="0" indent="0">
              <a:lnSpc>
                <a:spcPct val="90000"/>
              </a:lnSpc>
              <a:spcBef>
                <a:spcPts val="2500"/>
              </a:spcBef>
              <a:buFont typeface="Arial" panose="020B0604020202020204" pitchFamily="34" charset="0"/>
              <a:buNone/>
            </a:pPr>
            <a:r>
              <a:rPr lang="en-US" sz="1300" b="1" err="1"/>
              <a:t>Temperaturregulering</a:t>
            </a:r>
            <a:r>
              <a:rPr lang="en-US" sz="1300" b="1"/>
              <a:t> og </a:t>
            </a:r>
            <a:r>
              <a:rPr lang="en-US" sz="1300" b="1" err="1"/>
              <a:t>skygge</a:t>
            </a:r>
            <a:endParaRPr lang="en-US" sz="1300" b="1"/>
          </a:p>
          <a:p>
            <a:pPr marL="0" lvl="1" indent="0">
              <a:lnSpc>
                <a:spcPct val="90000"/>
              </a:lnSpc>
              <a:buFont typeface="Arial" panose="020B0604020202020204" pitchFamily="34" charset="0"/>
              <a:buNone/>
            </a:pPr>
            <a:r>
              <a:rPr lang="en-US" sz="1300" err="1"/>
              <a:t>Træer</a:t>
            </a:r>
            <a:r>
              <a:rPr lang="en-US" sz="1300"/>
              <a:t> og </a:t>
            </a:r>
            <a:r>
              <a:rPr lang="en-US" sz="1300" err="1"/>
              <a:t>skyggegivende</a:t>
            </a:r>
            <a:r>
              <a:rPr lang="en-US" sz="1300"/>
              <a:t> </a:t>
            </a:r>
            <a:r>
              <a:rPr lang="en-US" sz="1300" err="1"/>
              <a:t>elementer</a:t>
            </a:r>
            <a:r>
              <a:rPr lang="en-US" sz="1300"/>
              <a:t> </a:t>
            </a:r>
            <a:r>
              <a:rPr lang="en-US" sz="1300" err="1"/>
              <a:t>regulerer</a:t>
            </a:r>
            <a:r>
              <a:rPr lang="en-US" sz="1300"/>
              <a:t> </a:t>
            </a:r>
            <a:r>
              <a:rPr lang="en-US" sz="1300" err="1"/>
              <a:t>temperaturen</a:t>
            </a:r>
            <a:r>
              <a:rPr lang="en-US" sz="1300"/>
              <a:t> og </a:t>
            </a:r>
            <a:r>
              <a:rPr lang="en-US" sz="1300" err="1"/>
              <a:t>forebygger</a:t>
            </a:r>
            <a:r>
              <a:rPr lang="en-US" sz="1300"/>
              <a:t> </a:t>
            </a:r>
            <a:r>
              <a:rPr lang="en-US" sz="1300" err="1"/>
              <a:t>høje</a:t>
            </a:r>
            <a:r>
              <a:rPr lang="en-US" sz="1300"/>
              <a:t> </a:t>
            </a:r>
            <a:r>
              <a:rPr lang="en-US" sz="1300" err="1"/>
              <a:t>temperaturer</a:t>
            </a:r>
            <a:r>
              <a:rPr lang="en-US" sz="1300"/>
              <a:t> i bassinet.</a:t>
            </a:r>
          </a:p>
          <a:p>
            <a:pPr marL="0" indent="0">
              <a:lnSpc>
                <a:spcPct val="90000"/>
              </a:lnSpc>
              <a:spcBef>
                <a:spcPts val="2500"/>
              </a:spcBef>
              <a:buFont typeface="Arial" panose="020B0604020202020204" pitchFamily="34" charset="0"/>
              <a:buNone/>
            </a:pPr>
            <a:r>
              <a:rPr lang="en-US" sz="1300" b="1" err="1"/>
              <a:t>Kunstige</a:t>
            </a:r>
            <a:r>
              <a:rPr lang="en-US" sz="1300" b="1"/>
              <a:t> </a:t>
            </a:r>
            <a:r>
              <a:rPr lang="en-US" sz="1300" b="1" err="1"/>
              <a:t>elementer</a:t>
            </a:r>
            <a:endParaRPr lang="en-US" sz="1300" b="1"/>
          </a:p>
          <a:p>
            <a:pPr marL="0" lvl="1" indent="0">
              <a:lnSpc>
                <a:spcPct val="90000"/>
              </a:lnSpc>
              <a:buFont typeface="Arial" panose="020B0604020202020204" pitchFamily="34" charset="0"/>
              <a:buNone/>
            </a:pPr>
            <a:r>
              <a:rPr lang="en-US" sz="1300"/>
              <a:t>Øer, </a:t>
            </a:r>
            <a:r>
              <a:rPr lang="en-US" sz="1300" err="1"/>
              <a:t>tærskler</a:t>
            </a:r>
            <a:r>
              <a:rPr lang="en-US" sz="1300"/>
              <a:t> og </a:t>
            </a:r>
            <a:r>
              <a:rPr lang="en-US" sz="1300" err="1"/>
              <a:t>naturlige</a:t>
            </a:r>
            <a:r>
              <a:rPr lang="en-US" sz="1300"/>
              <a:t> </a:t>
            </a:r>
            <a:r>
              <a:rPr lang="en-US" sz="1300" err="1"/>
              <a:t>omgivelser</a:t>
            </a:r>
            <a:r>
              <a:rPr lang="en-US" sz="1300"/>
              <a:t> </a:t>
            </a:r>
            <a:r>
              <a:rPr lang="en-US" sz="1300" err="1"/>
              <a:t>øger</a:t>
            </a:r>
            <a:r>
              <a:rPr lang="en-US" sz="1300"/>
              <a:t> </a:t>
            </a:r>
            <a:r>
              <a:rPr lang="en-US" sz="1300" err="1"/>
              <a:t>diversiteten</a:t>
            </a:r>
            <a:endParaRPr lang="en-US" sz="1300"/>
          </a:p>
          <a:p>
            <a:pPr marL="0" indent="0">
              <a:lnSpc>
                <a:spcPct val="90000"/>
              </a:lnSpc>
              <a:spcBef>
                <a:spcPts val="2500"/>
              </a:spcBef>
              <a:buFont typeface="Arial" panose="020B0604020202020204" pitchFamily="34" charset="0"/>
              <a:buNone/>
            </a:pPr>
            <a:r>
              <a:rPr lang="en-US" sz="1300" b="1" err="1"/>
              <a:t>Næringsfattige</a:t>
            </a:r>
            <a:r>
              <a:rPr lang="en-US" sz="1300" b="1"/>
              <a:t> </a:t>
            </a:r>
            <a:r>
              <a:rPr lang="en-US" sz="1300" b="1" err="1"/>
              <a:t>materialer</a:t>
            </a:r>
            <a:endParaRPr lang="en-US" sz="1300" b="1"/>
          </a:p>
          <a:p>
            <a:pPr marL="0" lvl="1" indent="0">
              <a:lnSpc>
                <a:spcPct val="90000"/>
              </a:lnSpc>
              <a:buFont typeface="Arial" panose="020B0604020202020204" pitchFamily="34" charset="0"/>
              <a:buNone/>
            </a:pPr>
            <a:r>
              <a:rPr lang="en-US" sz="1300"/>
              <a:t>Brug </a:t>
            </a:r>
            <a:r>
              <a:rPr lang="en-US" sz="1300" err="1"/>
              <a:t>af</a:t>
            </a:r>
            <a:r>
              <a:rPr lang="en-US" sz="1300"/>
              <a:t> </a:t>
            </a:r>
            <a:r>
              <a:rPr lang="en-US" sz="1300" err="1"/>
              <a:t>råjord</a:t>
            </a:r>
            <a:r>
              <a:rPr lang="en-US" sz="1300"/>
              <a:t> </a:t>
            </a:r>
            <a:r>
              <a:rPr lang="en-US" sz="1300" err="1"/>
              <a:t>fremfor</a:t>
            </a:r>
            <a:r>
              <a:rPr lang="en-US" sz="1300"/>
              <a:t> </a:t>
            </a:r>
            <a:r>
              <a:rPr lang="en-US" sz="1300" err="1"/>
              <a:t>overjord</a:t>
            </a:r>
            <a:r>
              <a:rPr lang="en-US" sz="1300"/>
              <a:t> </a:t>
            </a:r>
            <a:r>
              <a:rPr lang="en-US" sz="1300" err="1"/>
              <a:t>mindsker</a:t>
            </a:r>
            <a:r>
              <a:rPr lang="en-US" sz="1300"/>
              <a:t> </a:t>
            </a:r>
            <a:r>
              <a:rPr lang="en-US" sz="1300" err="1"/>
              <a:t>næringsbidrag</a:t>
            </a:r>
            <a:r>
              <a:rPr lang="en-US" sz="1300"/>
              <a:t> og </a:t>
            </a:r>
            <a:r>
              <a:rPr lang="en-US" sz="1300" err="1"/>
              <a:t>fremmer</a:t>
            </a:r>
            <a:r>
              <a:rPr lang="en-US" sz="1300"/>
              <a:t> </a:t>
            </a:r>
            <a:r>
              <a:rPr lang="en-US" sz="1300" err="1"/>
              <a:t>diversitet</a:t>
            </a:r>
            <a:r>
              <a:rPr lang="en-US" sz="1300"/>
              <a:t> i bassinet.</a:t>
            </a:r>
          </a:p>
        </p:txBody>
      </p:sp>
      <p:pic>
        <p:nvPicPr>
          <p:cNvPr id="10" name="Picture Placeholder 9" descr="A lake with trees and grass&#10;&#10;AI-generated content may be incorrect.">
            <a:extLst>
              <a:ext uri="{FF2B5EF4-FFF2-40B4-BE49-F238E27FC236}">
                <a16:creationId xmlns:a16="http://schemas.microsoft.com/office/drawing/2014/main" id="{DA690D8B-E513-D15F-945C-E0912B4DF0C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0500" r="20500"/>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TextBox 10">
            <a:extLst>
              <a:ext uri="{FF2B5EF4-FFF2-40B4-BE49-F238E27FC236}">
                <a16:creationId xmlns:a16="http://schemas.microsoft.com/office/drawing/2014/main" id="{0A7212B9-87D2-6C07-C269-281009BF415F}"/>
              </a:ext>
            </a:extLst>
          </p:cNvPr>
          <p:cNvSpPr txBox="1"/>
          <p:nvPr/>
        </p:nvSpPr>
        <p:spPr>
          <a:xfrm>
            <a:off x="1493520" y="6482080"/>
            <a:ext cx="2418080" cy="369332"/>
          </a:xfrm>
          <a:prstGeom prst="rect">
            <a:avLst/>
          </a:prstGeom>
          <a:noFill/>
        </p:spPr>
        <p:txBody>
          <a:bodyPr wrap="square" rtlCol="0">
            <a:spAutoFit/>
          </a:bodyPr>
          <a:lstStyle/>
          <a:p>
            <a:r>
              <a:rPr lang="da-DK" dirty="0"/>
              <a:t>Foto: Anja S. Kolath</a:t>
            </a:r>
          </a:p>
        </p:txBody>
      </p:sp>
    </p:spTree>
    <p:extLst>
      <p:ext uri="{BB962C8B-B14F-4D97-AF65-F5344CB8AC3E}">
        <p14:creationId xmlns:p14="http://schemas.microsoft.com/office/powerpoint/2010/main" val="365421978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8B49C12F-1674-891A-650D-FA32F0881B74}"/>
              </a:ext>
            </a:extLst>
          </p:cNvPr>
          <p:cNvPicPr>
            <a:picLocks noGrp="1" noChangeAspect="1"/>
          </p:cNvPicPr>
          <p:nvPr>
            <p:ph type="pic" sz="quarter" idx="13"/>
          </p:nvPr>
        </p:nvPicPr>
        <p:blipFill>
          <a:blip r:embed="rId3"/>
          <a:srcRect l="14120" r="2690" b="-1"/>
          <a:stretch>
            <a:fillRect/>
          </a:stretch>
        </p:blipFill>
        <p:spPr>
          <a:xfrm>
            <a:off x="2522356" y="10"/>
            <a:ext cx="9669642" cy="6857990"/>
          </a:xfrm>
          <a:prstGeom prst="rect">
            <a:avLst/>
          </a:prstGeom>
          <a:blipFill>
            <a:blip r:embed="rId4">
              <a:alphaModFix amt="80000"/>
            </a:blip>
            <a:stretch>
              <a:fillRect/>
            </a:stretch>
          </a:blipFill>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C9F8BE-801E-B00E-3587-C4746B4D6D6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Invasive og ikke-hjemmehørende arter</a:t>
            </a:r>
          </a:p>
        </p:txBody>
      </p:sp>
      <p:sp>
        <p:nvSpPr>
          <p:cNvPr id="7" name="Content Placeholder 6">
            <a:extLst>
              <a:ext uri="{FF2B5EF4-FFF2-40B4-BE49-F238E27FC236}">
                <a16:creationId xmlns:a16="http://schemas.microsoft.com/office/drawing/2014/main" id="{86F8E6B0-F07C-16D2-3B65-4F846266083C}"/>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2109081"/>
            <a:ext cx="3822189" cy="3742762"/>
          </a:xfrm>
        </p:spPr>
        <p:txBody>
          <a:bodyPr>
            <a:noAutofit/>
          </a:bodyPr>
          <a:lstStyle/>
          <a:p>
            <a:pPr marL="0" indent="0">
              <a:spcBef>
                <a:spcPts val="2500"/>
              </a:spcBef>
              <a:buFont typeface="Arial" panose="020B0604020202020204" pitchFamily="34" charset="0"/>
              <a:buNone/>
            </a:pPr>
            <a:r>
              <a:rPr lang="en-US" sz="1400" b="1" dirty="0" err="1"/>
              <a:t>Effekter</a:t>
            </a:r>
            <a:r>
              <a:rPr lang="en-US" sz="1400" b="1" dirty="0"/>
              <a:t> </a:t>
            </a:r>
            <a:r>
              <a:rPr lang="en-US" sz="1400" b="1" dirty="0" err="1"/>
              <a:t>af</a:t>
            </a:r>
            <a:r>
              <a:rPr lang="en-US" sz="1400" b="1" dirty="0"/>
              <a:t> invasive </a:t>
            </a:r>
            <a:r>
              <a:rPr lang="en-US" sz="1400" b="1" dirty="0" err="1"/>
              <a:t>fisk</a:t>
            </a:r>
            <a:endParaRPr lang="en-US" sz="1400" b="1" dirty="0"/>
          </a:p>
          <a:p>
            <a:pPr marL="0" lvl="1" indent="0">
              <a:buFont typeface="Arial" panose="020B0604020202020204" pitchFamily="34" charset="0"/>
              <a:buNone/>
            </a:pPr>
            <a:r>
              <a:rPr lang="en-US" sz="1400" dirty="0"/>
              <a:t>Fisk </a:t>
            </a:r>
            <a:r>
              <a:rPr lang="en-US" sz="1400" dirty="0" err="1"/>
              <a:t>som</a:t>
            </a:r>
            <a:r>
              <a:rPr lang="en-US" sz="1400" dirty="0"/>
              <a:t> Karper og </a:t>
            </a:r>
            <a:r>
              <a:rPr lang="en-US" sz="1400" dirty="0" err="1"/>
              <a:t>guldfisk</a:t>
            </a:r>
            <a:r>
              <a:rPr lang="en-US" sz="1400" dirty="0"/>
              <a:t> </a:t>
            </a:r>
            <a:r>
              <a:rPr lang="en-US" sz="1400" dirty="0" err="1"/>
              <a:t>forstyrrer</a:t>
            </a:r>
            <a:r>
              <a:rPr lang="en-US" sz="1400" dirty="0"/>
              <a:t> </a:t>
            </a:r>
            <a:r>
              <a:rPr lang="en-US" sz="1400" dirty="0" err="1"/>
              <a:t>økosystemet</a:t>
            </a:r>
            <a:r>
              <a:rPr lang="en-US" sz="1400" dirty="0"/>
              <a:t> </a:t>
            </a:r>
            <a:r>
              <a:rPr lang="en-US" sz="1400" dirty="0" err="1"/>
              <a:t>ved</a:t>
            </a:r>
            <a:r>
              <a:rPr lang="en-US" sz="1400" dirty="0"/>
              <a:t> at </a:t>
            </a:r>
            <a:r>
              <a:rPr lang="en-US" sz="1400" dirty="0" err="1"/>
              <a:t>resuspendere</a:t>
            </a:r>
            <a:r>
              <a:rPr lang="en-US" sz="1400" dirty="0"/>
              <a:t> sediment, </a:t>
            </a:r>
            <a:r>
              <a:rPr lang="en-US" sz="1400" dirty="0" err="1"/>
              <a:t>påvirke</a:t>
            </a:r>
            <a:r>
              <a:rPr lang="en-US" sz="1400" dirty="0"/>
              <a:t> </a:t>
            </a:r>
            <a:r>
              <a:rPr lang="en-US" sz="1400" dirty="0" err="1"/>
              <a:t>fødekæden</a:t>
            </a:r>
            <a:r>
              <a:rPr lang="en-US" sz="1400" dirty="0"/>
              <a:t> og </a:t>
            </a:r>
            <a:r>
              <a:rPr lang="en-US" sz="1400" dirty="0" err="1"/>
              <a:t>reducere</a:t>
            </a:r>
            <a:r>
              <a:rPr lang="en-US" sz="1400" dirty="0"/>
              <a:t> </a:t>
            </a:r>
            <a:r>
              <a:rPr lang="en-US" sz="1400" dirty="0" err="1"/>
              <a:t>iltindhold</a:t>
            </a:r>
            <a:r>
              <a:rPr lang="en-US" sz="1400" dirty="0"/>
              <a:t> i </a:t>
            </a:r>
            <a:r>
              <a:rPr lang="en-US" sz="1400" dirty="0" err="1"/>
              <a:t>vandet</a:t>
            </a:r>
            <a:r>
              <a:rPr lang="en-US" sz="1400" dirty="0"/>
              <a:t>. Nogle </a:t>
            </a:r>
            <a:r>
              <a:rPr lang="en-US" sz="1400" dirty="0" err="1"/>
              <a:t>yngler</a:t>
            </a:r>
            <a:r>
              <a:rPr lang="en-US" sz="1400" dirty="0"/>
              <a:t>.</a:t>
            </a:r>
          </a:p>
          <a:p>
            <a:pPr marL="0" indent="0">
              <a:spcBef>
                <a:spcPts val="2500"/>
              </a:spcBef>
              <a:buFont typeface="Arial" panose="020B0604020202020204" pitchFamily="34" charset="0"/>
              <a:buNone/>
            </a:pPr>
            <a:r>
              <a:rPr lang="en-US" sz="1400" b="1" dirty="0" err="1"/>
              <a:t>Indvirkning</a:t>
            </a:r>
            <a:r>
              <a:rPr lang="en-US" sz="1400" b="1" dirty="0"/>
              <a:t> </a:t>
            </a:r>
            <a:r>
              <a:rPr lang="en-US" sz="1400" b="1" dirty="0" err="1"/>
              <a:t>af</a:t>
            </a:r>
            <a:r>
              <a:rPr lang="en-US" sz="1400" b="1" dirty="0"/>
              <a:t> invasive planter</a:t>
            </a:r>
          </a:p>
          <a:p>
            <a:pPr marL="0" lvl="1" indent="0">
              <a:buFont typeface="Arial" panose="020B0604020202020204" pitchFamily="34" charset="0"/>
              <a:buNone/>
            </a:pPr>
            <a:r>
              <a:rPr lang="en-US" sz="1400" dirty="0" err="1"/>
              <a:t>Bl.a</a:t>
            </a:r>
            <a:r>
              <a:rPr lang="en-US" sz="1400" dirty="0"/>
              <a:t>. </a:t>
            </a:r>
            <a:r>
              <a:rPr lang="en-US" sz="1400" dirty="0" err="1"/>
              <a:t>Almindelig</a:t>
            </a:r>
            <a:r>
              <a:rPr lang="en-US" sz="1400" dirty="0"/>
              <a:t> </a:t>
            </a:r>
            <a:r>
              <a:rPr lang="en-US" sz="1400" dirty="0" err="1"/>
              <a:t>vandpest</a:t>
            </a:r>
            <a:r>
              <a:rPr lang="en-US" sz="1400" dirty="0"/>
              <a:t> </a:t>
            </a:r>
            <a:r>
              <a:rPr lang="en-US" sz="1400" dirty="0" err="1"/>
              <a:t>kan</a:t>
            </a:r>
            <a:r>
              <a:rPr lang="en-US" sz="1400" dirty="0"/>
              <a:t> </a:t>
            </a:r>
            <a:r>
              <a:rPr lang="en-US" sz="1400" dirty="0" err="1"/>
              <a:t>vokse</a:t>
            </a:r>
            <a:r>
              <a:rPr lang="en-US" sz="1400" dirty="0"/>
              <a:t> </a:t>
            </a:r>
            <a:r>
              <a:rPr lang="en-US" sz="1400" dirty="0" err="1"/>
              <a:t>massivt</a:t>
            </a:r>
            <a:r>
              <a:rPr lang="en-US" sz="1400" dirty="0"/>
              <a:t> og </a:t>
            </a:r>
            <a:r>
              <a:rPr lang="en-US" sz="1400" dirty="0" err="1"/>
              <a:t>reducere</a:t>
            </a:r>
            <a:r>
              <a:rPr lang="en-US" sz="1400" dirty="0"/>
              <a:t> </a:t>
            </a:r>
            <a:r>
              <a:rPr lang="en-US" sz="1400" dirty="0" err="1"/>
              <a:t>vådområdets</a:t>
            </a:r>
            <a:r>
              <a:rPr lang="en-US" sz="1400" dirty="0"/>
              <a:t> </a:t>
            </a:r>
            <a:r>
              <a:rPr lang="en-US" sz="1400" dirty="0" err="1"/>
              <a:t>volumen</a:t>
            </a:r>
            <a:r>
              <a:rPr lang="en-US" sz="1400" dirty="0"/>
              <a:t>, </a:t>
            </a:r>
            <a:r>
              <a:rPr lang="en-US" sz="1400" dirty="0" err="1"/>
              <a:t>hvilket</a:t>
            </a:r>
            <a:r>
              <a:rPr lang="en-US" sz="1400" dirty="0"/>
              <a:t> </a:t>
            </a:r>
            <a:r>
              <a:rPr lang="en-US" sz="1400" dirty="0" err="1"/>
              <a:t>nedsætter</a:t>
            </a:r>
            <a:r>
              <a:rPr lang="en-US" sz="1400" dirty="0"/>
              <a:t> </a:t>
            </a:r>
            <a:r>
              <a:rPr lang="en-US" sz="1400" dirty="0" err="1"/>
              <a:t>funktionaliteten</a:t>
            </a:r>
            <a:r>
              <a:rPr lang="en-US" sz="1400" dirty="0"/>
              <a:t>.</a:t>
            </a:r>
          </a:p>
          <a:p>
            <a:pPr marL="0" indent="0">
              <a:spcBef>
                <a:spcPts val="2500"/>
              </a:spcBef>
              <a:buFont typeface="Arial" panose="020B0604020202020204" pitchFamily="34" charset="0"/>
              <a:buNone/>
            </a:pPr>
            <a:r>
              <a:rPr lang="en-US" sz="1400" b="1" dirty="0" err="1"/>
              <a:t>Forstyrrelse</a:t>
            </a:r>
            <a:r>
              <a:rPr lang="en-US" sz="1400" b="1" dirty="0"/>
              <a:t> </a:t>
            </a:r>
            <a:r>
              <a:rPr lang="en-US" sz="1400" b="1" dirty="0" err="1"/>
              <a:t>fra</a:t>
            </a:r>
            <a:r>
              <a:rPr lang="en-US" sz="1400" b="1" dirty="0"/>
              <a:t> </a:t>
            </a:r>
            <a:r>
              <a:rPr lang="en-US" sz="1400" b="1" dirty="0" err="1"/>
              <a:t>sumpskildpadder</a:t>
            </a:r>
            <a:endParaRPr lang="en-US" sz="1400" b="1" dirty="0"/>
          </a:p>
          <a:p>
            <a:pPr marL="0" lvl="1" indent="0">
              <a:buFont typeface="Arial" panose="020B0604020202020204" pitchFamily="34" charset="0"/>
              <a:buNone/>
            </a:pPr>
            <a:r>
              <a:rPr lang="en-US" sz="1400" dirty="0" err="1"/>
              <a:t>Udsatte</a:t>
            </a:r>
            <a:r>
              <a:rPr lang="en-US" sz="1400" dirty="0"/>
              <a:t> </a:t>
            </a:r>
            <a:r>
              <a:rPr lang="en-US" sz="1400" dirty="0" err="1"/>
              <a:t>sumpskildpadder</a:t>
            </a:r>
            <a:r>
              <a:rPr lang="en-US" sz="1400" dirty="0"/>
              <a:t> </a:t>
            </a:r>
            <a:r>
              <a:rPr lang="en-US" sz="1400" dirty="0" err="1"/>
              <a:t>kan</a:t>
            </a:r>
            <a:r>
              <a:rPr lang="en-US" sz="1400" dirty="0"/>
              <a:t> </a:t>
            </a:r>
            <a:r>
              <a:rPr lang="en-US" sz="1400" dirty="0" err="1"/>
              <a:t>forstyrre</a:t>
            </a:r>
            <a:r>
              <a:rPr lang="en-US" sz="1400" dirty="0"/>
              <a:t> det </a:t>
            </a:r>
            <a:r>
              <a:rPr lang="en-US" sz="1400" dirty="0" err="1"/>
              <a:t>naturlige</a:t>
            </a:r>
            <a:r>
              <a:rPr lang="en-US" sz="1400" dirty="0"/>
              <a:t> </a:t>
            </a:r>
            <a:r>
              <a:rPr lang="en-US" sz="1400" dirty="0" err="1"/>
              <a:t>økosystem</a:t>
            </a:r>
            <a:r>
              <a:rPr lang="en-US" sz="1400" dirty="0"/>
              <a:t> i </a:t>
            </a:r>
            <a:r>
              <a:rPr lang="en-US" sz="1400" dirty="0" err="1"/>
              <a:t>bassinerne</a:t>
            </a:r>
            <a:endParaRPr lang="en-US" sz="1400" dirty="0"/>
          </a:p>
          <a:p>
            <a:pPr marL="0" indent="0">
              <a:spcBef>
                <a:spcPts val="2500"/>
              </a:spcBef>
              <a:buFont typeface="Arial" panose="020B0604020202020204" pitchFamily="34" charset="0"/>
              <a:buNone/>
            </a:pPr>
            <a:r>
              <a:rPr lang="en-US" sz="1400" b="1" dirty="0" err="1"/>
              <a:t>Håndtering</a:t>
            </a:r>
            <a:r>
              <a:rPr lang="en-US" sz="1400" b="1" dirty="0"/>
              <a:t> </a:t>
            </a:r>
            <a:r>
              <a:rPr lang="en-US" sz="1400" b="1" dirty="0" err="1"/>
              <a:t>af</a:t>
            </a:r>
            <a:r>
              <a:rPr lang="en-US" sz="1400" b="1" dirty="0"/>
              <a:t> invasive </a:t>
            </a:r>
            <a:r>
              <a:rPr lang="en-US" sz="1400" b="1" dirty="0" err="1"/>
              <a:t>arter</a:t>
            </a:r>
            <a:endParaRPr lang="en-US" sz="1400" b="1" dirty="0"/>
          </a:p>
          <a:p>
            <a:pPr marL="0" lvl="1" indent="0">
              <a:buFont typeface="Arial" panose="020B0604020202020204" pitchFamily="34" charset="0"/>
              <a:buNone/>
            </a:pPr>
            <a:r>
              <a:rPr lang="en-US" sz="1400" dirty="0" err="1"/>
              <a:t>Borgeroplysning</a:t>
            </a:r>
            <a:r>
              <a:rPr lang="en-US" sz="1400" dirty="0"/>
              <a:t> og </a:t>
            </a:r>
            <a:r>
              <a:rPr lang="en-US" sz="1400" dirty="0" err="1"/>
              <a:t>aktiv</a:t>
            </a:r>
            <a:r>
              <a:rPr lang="en-US" sz="1400" dirty="0"/>
              <a:t> </a:t>
            </a:r>
            <a:r>
              <a:rPr lang="en-US" sz="1400" dirty="0" err="1"/>
              <a:t>fjernelse</a:t>
            </a:r>
            <a:r>
              <a:rPr lang="en-US" sz="1400" dirty="0"/>
              <a:t> </a:t>
            </a:r>
            <a:r>
              <a:rPr lang="en-US" sz="1400" dirty="0" err="1"/>
              <a:t>kan</a:t>
            </a:r>
            <a:r>
              <a:rPr lang="en-US" sz="1400" dirty="0"/>
              <a:t> </a:t>
            </a:r>
            <a:r>
              <a:rPr lang="en-US" sz="1400" dirty="0" err="1"/>
              <a:t>være</a:t>
            </a:r>
            <a:r>
              <a:rPr lang="en-US" sz="1400" dirty="0"/>
              <a:t> </a:t>
            </a:r>
            <a:r>
              <a:rPr lang="en-US" sz="1400" dirty="0" err="1"/>
              <a:t>nødvendigt</a:t>
            </a:r>
            <a:r>
              <a:rPr lang="en-US" sz="1400" dirty="0"/>
              <a:t> for at </a:t>
            </a:r>
            <a:r>
              <a:rPr lang="en-US" sz="1400" dirty="0" err="1"/>
              <a:t>beskytte</a:t>
            </a:r>
            <a:r>
              <a:rPr lang="en-US" sz="1400" dirty="0"/>
              <a:t> </a:t>
            </a:r>
            <a:r>
              <a:rPr lang="en-US" sz="1400" dirty="0" err="1"/>
              <a:t>bassinernes</a:t>
            </a:r>
            <a:r>
              <a:rPr lang="en-US" sz="1400" dirty="0"/>
              <a:t> </a:t>
            </a:r>
            <a:r>
              <a:rPr lang="en-US" sz="1400" dirty="0" err="1"/>
              <a:t>funktion</a:t>
            </a:r>
            <a:r>
              <a:rPr lang="en-US" sz="1400" dirty="0"/>
              <a:t> og </a:t>
            </a:r>
            <a:r>
              <a:rPr lang="en-US" sz="1400" dirty="0" err="1"/>
              <a:t>naturværdi</a:t>
            </a:r>
            <a:r>
              <a:rPr lang="en-US" sz="1400" dirty="0"/>
              <a:t> </a:t>
            </a:r>
            <a:r>
              <a:rPr lang="en-US" sz="1400" dirty="0" err="1"/>
              <a:t>samt</a:t>
            </a:r>
            <a:r>
              <a:rPr lang="en-US" sz="1400" dirty="0"/>
              <a:t> </a:t>
            </a:r>
            <a:r>
              <a:rPr lang="en-US" sz="1400" dirty="0" err="1"/>
              <a:t>undgå</a:t>
            </a:r>
            <a:r>
              <a:rPr lang="en-US" sz="1400" dirty="0"/>
              <a:t> </a:t>
            </a:r>
            <a:r>
              <a:rPr lang="en-US" sz="1400" dirty="0" err="1"/>
              <a:t>spredning</a:t>
            </a:r>
            <a:r>
              <a:rPr lang="en-US" sz="1400" dirty="0"/>
              <a:t> </a:t>
            </a:r>
            <a:r>
              <a:rPr lang="en-US" sz="1400" dirty="0" err="1"/>
              <a:t>til</a:t>
            </a:r>
            <a:r>
              <a:rPr lang="en-US" sz="1400" dirty="0"/>
              <a:t> recipient. </a:t>
            </a:r>
          </a:p>
        </p:txBody>
      </p:sp>
    </p:spTree>
    <p:extLst>
      <p:ext uri="{BB962C8B-B14F-4D97-AF65-F5344CB8AC3E}">
        <p14:creationId xmlns:p14="http://schemas.microsoft.com/office/powerpoint/2010/main" val="404561489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1C2BA6-05C6-D030-1B41-50B7E75FAE65}"/>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3700"/>
              <a:t>Udledningers økologiske konsekvenser</a:t>
            </a:r>
          </a:p>
        </p:txBody>
      </p:sp>
      <p:sp>
        <p:nvSpPr>
          <p:cNvPr id="7" name="Content Placeholder 6">
            <a:extLst>
              <a:ext uri="{FF2B5EF4-FFF2-40B4-BE49-F238E27FC236}">
                <a16:creationId xmlns:a16="http://schemas.microsoft.com/office/drawing/2014/main" id="{CC4AE1DF-654B-559A-0072-80CCC852C2F2}"/>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03409" y="2470245"/>
            <a:ext cx="4156512" cy="3769835"/>
          </a:xfrm>
        </p:spPr>
        <p:txBody>
          <a:bodyPr>
            <a:noAutofit/>
          </a:bodyPr>
          <a:lstStyle/>
          <a:p>
            <a:pPr marL="0" indent="0">
              <a:spcBef>
                <a:spcPts val="2500"/>
              </a:spcBef>
              <a:buFont typeface="Arial" panose="020B0604020202020204" pitchFamily="34" charset="0"/>
              <a:buNone/>
            </a:pPr>
            <a:r>
              <a:rPr lang="en-US" sz="1800" b="1" dirty="0" err="1"/>
              <a:t>Udledningens</a:t>
            </a:r>
            <a:r>
              <a:rPr lang="en-US" sz="1800" b="1" dirty="0"/>
              <a:t> </a:t>
            </a:r>
            <a:r>
              <a:rPr lang="en-US" sz="1800" b="1" dirty="0" err="1"/>
              <a:t>påvirkning</a:t>
            </a:r>
            <a:r>
              <a:rPr lang="en-US" sz="1800" b="1" dirty="0"/>
              <a:t> på </a:t>
            </a:r>
            <a:r>
              <a:rPr lang="en-US" sz="1800" b="1" dirty="0" err="1"/>
              <a:t>recipienter</a:t>
            </a:r>
            <a:endParaRPr lang="en-US" sz="1800" b="1" dirty="0"/>
          </a:p>
          <a:p>
            <a:pPr marL="0" lvl="1" indent="0">
              <a:buFont typeface="Arial" panose="020B0604020202020204" pitchFamily="34" charset="0"/>
              <a:buNone/>
            </a:pPr>
            <a:r>
              <a:rPr lang="en-US" sz="1800" dirty="0" err="1"/>
              <a:t>Udledning</a:t>
            </a:r>
            <a:r>
              <a:rPr lang="en-US" sz="1800" dirty="0"/>
              <a:t> </a:t>
            </a:r>
            <a:r>
              <a:rPr lang="en-US" sz="1800" dirty="0" err="1"/>
              <a:t>fra</a:t>
            </a:r>
            <a:r>
              <a:rPr lang="en-US" sz="1800" dirty="0"/>
              <a:t> </a:t>
            </a:r>
            <a:r>
              <a:rPr lang="en-US" sz="1800" dirty="0" err="1"/>
              <a:t>regnvandsbassiner</a:t>
            </a:r>
            <a:r>
              <a:rPr lang="en-US" sz="1800" dirty="0"/>
              <a:t> </a:t>
            </a:r>
            <a:r>
              <a:rPr lang="en-US" sz="1800" dirty="0" err="1"/>
              <a:t>påvirker</a:t>
            </a:r>
            <a:r>
              <a:rPr lang="en-US" sz="1800" dirty="0"/>
              <a:t> </a:t>
            </a:r>
            <a:r>
              <a:rPr lang="en-US" sz="1800" dirty="0" err="1"/>
              <a:t>recipienter</a:t>
            </a:r>
            <a:r>
              <a:rPr lang="en-US" sz="1800" dirty="0"/>
              <a:t> </a:t>
            </a:r>
            <a:r>
              <a:rPr lang="en-US" sz="1800" dirty="0" err="1"/>
              <a:t>afhængigt</a:t>
            </a:r>
            <a:r>
              <a:rPr lang="en-US" sz="1800" dirty="0"/>
              <a:t> </a:t>
            </a:r>
            <a:r>
              <a:rPr lang="en-US" sz="1800" dirty="0" err="1"/>
              <a:t>af</a:t>
            </a:r>
            <a:r>
              <a:rPr lang="en-US" sz="1800" dirty="0"/>
              <a:t> </a:t>
            </a:r>
            <a:r>
              <a:rPr lang="en-US" sz="1800" dirty="0" err="1"/>
              <a:t>udløbsdesign</a:t>
            </a:r>
            <a:r>
              <a:rPr lang="en-US" sz="1800" dirty="0"/>
              <a:t>, </a:t>
            </a:r>
            <a:r>
              <a:rPr lang="en-US" sz="1800" dirty="0" err="1"/>
              <a:t>opholdstid</a:t>
            </a:r>
            <a:r>
              <a:rPr lang="en-US" sz="1800" dirty="0"/>
              <a:t> og </a:t>
            </a:r>
            <a:r>
              <a:rPr lang="en-US" sz="1800" dirty="0" err="1"/>
              <a:t>følsomhed</a:t>
            </a:r>
            <a:r>
              <a:rPr lang="en-US" sz="1800" dirty="0"/>
              <a:t>.</a:t>
            </a:r>
          </a:p>
          <a:p>
            <a:pPr marL="0" indent="0">
              <a:spcBef>
                <a:spcPts val="2500"/>
              </a:spcBef>
              <a:buFont typeface="Arial" panose="020B0604020202020204" pitchFamily="34" charset="0"/>
              <a:buNone/>
            </a:pPr>
            <a:r>
              <a:rPr lang="en-US" sz="1800" b="1" dirty="0" err="1"/>
              <a:t>Effekter</a:t>
            </a:r>
            <a:r>
              <a:rPr lang="en-US" sz="1800" b="1" dirty="0"/>
              <a:t> på sediment og fauna</a:t>
            </a:r>
          </a:p>
          <a:p>
            <a:pPr marL="0" lvl="1" indent="0">
              <a:buFont typeface="Arial" panose="020B0604020202020204" pitchFamily="34" charset="0"/>
              <a:buNone/>
            </a:pPr>
            <a:r>
              <a:rPr lang="en-US" sz="1800" dirty="0" err="1"/>
              <a:t>Udledning</a:t>
            </a:r>
            <a:r>
              <a:rPr lang="en-US" sz="1800" dirty="0"/>
              <a:t> </a:t>
            </a:r>
            <a:r>
              <a:rPr lang="en-US" sz="1800" dirty="0" err="1"/>
              <a:t>kan</a:t>
            </a:r>
            <a:r>
              <a:rPr lang="en-US" sz="1800" dirty="0"/>
              <a:t> </a:t>
            </a:r>
            <a:r>
              <a:rPr lang="en-US" sz="1800" dirty="0" err="1"/>
              <a:t>ændre</a:t>
            </a:r>
            <a:r>
              <a:rPr lang="en-US" sz="1800" dirty="0"/>
              <a:t> </a:t>
            </a:r>
            <a:r>
              <a:rPr lang="en-US" sz="1800" dirty="0" err="1"/>
              <a:t>sedimentstruktur</a:t>
            </a:r>
            <a:r>
              <a:rPr lang="en-US" sz="1800" dirty="0"/>
              <a:t> og </a:t>
            </a:r>
            <a:r>
              <a:rPr lang="en-US" sz="1800" dirty="0" err="1"/>
              <a:t>påvirke</a:t>
            </a:r>
            <a:r>
              <a:rPr lang="en-US" sz="1800" dirty="0"/>
              <a:t> </a:t>
            </a:r>
            <a:r>
              <a:rPr lang="en-US" sz="1800" dirty="0" err="1"/>
              <a:t>bl.a</a:t>
            </a:r>
            <a:r>
              <a:rPr lang="en-US" sz="1800" dirty="0"/>
              <a:t>. </a:t>
            </a:r>
            <a:r>
              <a:rPr lang="en-US" sz="1800" dirty="0" err="1"/>
              <a:t>smådyrsfaunaen</a:t>
            </a:r>
            <a:r>
              <a:rPr lang="en-US" sz="1800" dirty="0"/>
              <a:t>.</a:t>
            </a:r>
          </a:p>
          <a:p>
            <a:pPr marL="0" lvl="1" indent="0">
              <a:buFont typeface="Arial" panose="020B0604020202020204" pitchFamily="34" charset="0"/>
              <a:buNone/>
            </a:pPr>
            <a:r>
              <a:rPr lang="en-US" sz="1800" dirty="0" err="1"/>
              <a:t>Temperaturstigninger</a:t>
            </a:r>
            <a:r>
              <a:rPr lang="en-US" sz="1800" dirty="0"/>
              <a:t> </a:t>
            </a:r>
            <a:r>
              <a:rPr lang="en-US" sz="1800" dirty="0" err="1"/>
              <a:t>fra</a:t>
            </a:r>
            <a:r>
              <a:rPr lang="en-US" sz="1800" dirty="0"/>
              <a:t> </a:t>
            </a:r>
            <a:r>
              <a:rPr lang="en-US" sz="1800" dirty="0" err="1"/>
              <a:t>opvarmet</a:t>
            </a:r>
            <a:r>
              <a:rPr lang="en-US" sz="1800" dirty="0"/>
              <a:t> </a:t>
            </a:r>
            <a:r>
              <a:rPr lang="en-US" sz="1800" dirty="0" err="1"/>
              <a:t>bassinvand</a:t>
            </a:r>
            <a:r>
              <a:rPr lang="en-US" sz="1800" dirty="0"/>
              <a:t> </a:t>
            </a:r>
            <a:r>
              <a:rPr lang="en-US" sz="1800" dirty="0" err="1"/>
              <a:t>kan</a:t>
            </a:r>
            <a:r>
              <a:rPr lang="en-US" sz="1800" dirty="0"/>
              <a:t> </a:t>
            </a:r>
            <a:r>
              <a:rPr lang="en-US" sz="1800" dirty="0" err="1"/>
              <a:t>påvirke</a:t>
            </a:r>
            <a:r>
              <a:rPr lang="en-US" sz="1800" dirty="0"/>
              <a:t> </a:t>
            </a:r>
            <a:r>
              <a:rPr lang="en-US" sz="1800" dirty="0" err="1"/>
              <a:t>vandløbsorganismer</a:t>
            </a:r>
            <a:r>
              <a:rPr lang="en-US" sz="1800" dirty="0"/>
              <a:t> </a:t>
            </a:r>
          </a:p>
          <a:p>
            <a:pPr marL="0" lvl="1" indent="0">
              <a:buFont typeface="Arial" panose="020B0604020202020204" pitchFamily="34" charset="0"/>
              <a:buNone/>
            </a:pPr>
            <a:r>
              <a:rPr lang="en-US" sz="1800" dirty="0" err="1"/>
              <a:t>Udledningen</a:t>
            </a:r>
            <a:r>
              <a:rPr lang="en-US" sz="1800" dirty="0"/>
              <a:t> </a:t>
            </a:r>
            <a:r>
              <a:rPr lang="en-US" sz="1800" dirty="0" err="1"/>
              <a:t>kan</a:t>
            </a:r>
            <a:r>
              <a:rPr lang="en-US" sz="1800" dirty="0"/>
              <a:t> </a:t>
            </a:r>
            <a:r>
              <a:rPr lang="en-US" sz="1800" dirty="0" err="1"/>
              <a:t>bidrage</a:t>
            </a:r>
            <a:r>
              <a:rPr lang="en-US" sz="1800" dirty="0"/>
              <a:t> </a:t>
            </a:r>
            <a:r>
              <a:rPr lang="en-US" sz="1800" dirty="0" err="1"/>
              <a:t>positivt</a:t>
            </a:r>
            <a:r>
              <a:rPr lang="en-US" sz="1800" dirty="0"/>
              <a:t> </a:t>
            </a:r>
            <a:r>
              <a:rPr lang="en-US" sz="1800" dirty="0" err="1"/>
              <a:t>til</a:t>
            </a:r>
            <a:r>
              <a:rPr lang="en-US" sz="1800" dirty="0"/>
              <a:t> </a:t>
            </a:r>
            <a:r>
              <a:rPr lang="en-US" sz="1800" dirty="0" err="1"/>
              <a:t>recipientens</a:t>
            </a:r>
            <a:r>
              <a:rPr lang="en-US" sz="1800" dirty="0"/>
              <a:t> </a:t>
            </a:r>
            <a:r>
              <a:rPr lang="en-US" sz="1800" dirty="0" err="1"/>
              <a:t>vandkvalitet</a:t>
            </a:r>
            <a:endParaRPr lang="en-US" sz="1800" dirty="0"/>
          </a:p>
        </p:txBody>
      </p:sp>
      <p:pic>
        <p:nvPicPr>
          <p:cNvPr id="14" name="Content Placeholder 4">
            <a:extLst>
              <a:ext uri="{FF2B5EF4-FFF2-40B4-BE49-F238E27FC236}">
                <a16:creationId xmlns:a16="http://schemas.microsoft.com/office/drawing/2014/main" id="{DE43E1A1-101E-C066-D042-F19F0761F3D5}"/>
              </a:ext>
            </a:extLst>
          </p:cNvPr>
          <p:cNvPicPr>
            <a:picLocks noChangeAspect="1"/>
          </p:cNvPicPr>
          <p:nvPr/>
        </p:nvPicPr>
        <p:blipFill>
          <a:blip r:embed="rId3"/>
          <a:stretch>
            <a:fillRect/>
          </a:stretch>
        </p:blipFill>
        <p:spPr>
          <a:xfrm>
            <a:off x="775586" y="386080"/>
            <a:ext cx="5885073" cy="2442306"/>
          </a:xfrm>
          <a:prstGeom prst="rect">
            <a:avLst/>
          </a:prstGeom>
        </p:spPr>
      </p:pic>
      <p:sp>
        <p:nvSpPr>
          <p:cNvPr id="15" name="TextBox 14">
            <a:extLst>
              <a:ext uri="{FF2B5EF4-FFF2-40B4-BE49-F238E27FC236}">
                <a16:creationId xmlns:a16="http://schemas.microsoft.com/office/drawing/2014/main" id="{12F4F25D-3140-EEC3-4194-37BD373137F6}"/>
              </a:ext>
            </a:extLst>
          </p:cNvPr>
          <p:cNvSpPr txBox="1"/>
          <p:nvPr/>
        </p:nvSpPr>
        <p:spPr>
          <a:xfrm>
            <a:off x="4925894" y="2828386"/>
            <a:ext cx="1421022" cy="253916"/>
          </a:xfrm>
          <a:prstGeom prst="rect">
            <a:avLst/>
          </a:prstGeom>
          <a:noFill/>
        </p:spPr>
        <p:txBody>
          <a:bodyPr wrap="square" rtlCol="0">
            <a:spAutoFit/>
          </a:bodyPr>
          <a:lstStyle/>
          <a:p>
            <a:r>
              <a:rPr lang="da-DK" sz="1050" dirty="0"/>
              <a:t>Reuss 2020</a:t>
            </a:r>
          </a:p>
        </p:txBody>
      </p:sp>
      <p:graphicFrame>
        <p:nvGraphicFramePr>
          <p:cNvPr id="17" name="Table 16">
            <a:extLst>
              <a:ext uri="{FF2B5EF4-FFF2-40B4-BE49-F238E27FC236}">
                <a16:creationId xmlns:a16="http://schemas.microsoft.com/office/drawing/2014/main" id="{3219A932-50DF-869A-ABD7-38D1758E0171}"/>
              </a:ext>
            </a:extLst>
          </p:cNvPr>
          <p:cNvGraphicFramePr>
            <a:graphicFrameLocks noGrp="1"/>
          </p:cNvGraphicFramePr>
          <p:nvPr>
            <p:extLst>
              <p:ext uri="{D42A27DB-BD31-4B8C-83A1-F6EECF244321}">
                <p14:modId xmlns:p14="http://schemas.microsoft.com/office/powerpoint/2010/main" val="3331247886"/>
              </p:ext>
            </p:extLst>
          </p:nvPr>
        </p:nvGraphicFramePr>
        <p:xfrm>
          <a:off x="266563" y="3669947"/>
          <a:ext cx="5504318" cy="1808165"/>
        </p:xfrm>
        <a:graphic>
          <a:graphicData uri="http://schemas.openxmlformats.org/drawingml/2006/table">
            <a:tbl>
              <a:tblPr firstRow="1" firstCol="1" bandRow="1">
                <a:tableStyleId>{5C22544A-7EE6-4342-B048-85BDC9FD1C3A}</a:tableStyleId>
              </a:tblPr>
              <a:tblGrid>
                <a:gridCol w="1834585">
                  <a:extLst>
                    <a:ext uri="{9D8B030D-6E8A-4147-A177-3AD203B41FA5}">
                      <a16:colId xmlns:a16="http://schemas.microsoft.com/office/drawing/2014/main" val="3043111391"/>
                    </a:ext>
                  </a:extLst>
                </a:gridCol>
                <a:gridCol w="1834585">
                  <a:extLst>
                    <a:ext uri="{9D8B030D-6E8A-4147-A177-3AD203B41FA5}">
                      <a16:colId xmlns:a16="http://schemas.microsoft.com/office/drawing/2014/main" val="1051983637"/>
                    </a:ext>
                  </a:extLst>
                </a:gridCol>
                <a:gridCol w="1835148">
                  <a:extLst>
                    <a:ext uri="{9D8B030D-6E8A-4147-A177-3AD203B41FA5}">
                      <a16:colId xmlns:a16="http://schemas.microsoft.com/office/drawing/2014/main" val="215527353"/>
                    </a:ext>
                  </a:extLst>
                </a:gridCol>
              </a:tblGrid>
              <a:tr h="407087">
                <a:tc>
                  <a:txBody>
                    <a:bodyPr/>
                    <a:lstStyle/>
                    <a:p>
                      <a:pPr>
                        <a:lnSpc>
                          <a:spcPct val="115000"/>
                        </a:lnSpc>
                        <a:spcAft>
                          <a:spcPts val="0"/>
                        </a:spcAft>
                      </a:pPr>
                      <a:r>
                        <a:rPr lang="da-DK" sz="1400" dirty="0">
                          <a:effectLst/>
                        </a:rPr>
                        <a:t>Station</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da-DK" sz="1400" dirty="0">
                          <a:effectLst/>
                        </a:rPr>
                        <a:t>% tørvægt &lt; 63 µm opstrøms</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da-DK" sz="1400" dirty="0">
                          <a:effectLst/>
                        </a:rPr>
                        <a:t>% tørvægt &lt; 63 µm nedstrøms</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0788657"/>
                  </a:ext>
                </a:extLst>
              </a:tr>
              <a:tr h="240013">
                <a:tc>
                  <a:txBody>
                    <a:bodyPr/>
                    <a:lstStyle/>
                    <a:p>
                      <a:pPr>
                        <a:lnSpc>
                          <a:spcPct val="115000"/>
                        </a:lnSpc>
                        <a:spcAft>
                          <a:spcPts val="0"/>
                        </a:spcAft>
                      </a:pPr>
                      <a:r>
                        <a:rPr lang="da-DK" sz="1400" dirty="0" err="1">
                          <a:effectLst/>
                        </a:rPr>
                        <a:t>Hopwood</a:t>
                      </a:r>
                      <a:r>
                        <a:rPr lang="da-DK" sz="1400" dirty="0">
                          <a:effectLst/>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a-DK" sz="1600" dirty="0">
                          <a:effectLst/>
                        </a:rPr>
                        <a:t>38</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a-DK" sz="1600" dirty="0">
                          <a:effectLst/>
                        </a:rPr>
                        <a:t>22</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4181971"/>
                  </a:ext>
                </a:extLst>
              </a:tr>
              <a:tr h="240013">
                <a:tc>
                  <a:txBody>
                    <a:bodyPr/>
                    <a:lstStyle/>
                    <a:p>
                      <a:pPr>
                        <a:lnSpc>
                          <a:spcPct val="115000"/>
                        </a:lnSpc>
                        <a:spcAft>
                          <a:spcPts val="0"/>
                        </a:spcAft>
                      </a:pPr>
                      <a:r>
                        <a:rPr lang="da-DK" sz="1400" dirty="0">
                          <a:effectLst/>
                        </a:rPr>
                        <a:t>Hamilton</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a-DK" sz="1600" dirty="0">
                          <a:effectLst/>
                        </a:rPr>
                        <a:t>43</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a-DK" sz="1600" dirty="0">
                          <a:effectLst/>
                        </a:rPr>
                        <a:t>10</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0772883"/>
                  </a:ext>
                </a:extLst>
              </a:tr>
              <a:tr h="240013">
                <a:tc>
                  <a:txBody>
                    <a:bodyPr/>
                    <a:lstStyle/>
                    <a:p>
                      <a:pPr>
                        <a:lnSpc>
                          <a:spcPct val="115000"/>
                        </a:lnSpc>
                        <a:spcAft>
                          <a:spcPts val="0"/>
                        </a:spcAft>
                      </a:pPr>
                      <a:r>
                        <a:rPr lang="da-DK" sz="1400" dirty="0" err="1">
                          <a:effectLst/>
                        </a:rPr>
                        <a:t>Brookstray</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a-DK" sz="1600" dirty="0">
                          <a:effectLst/>
                        </a:rPr>
                        <a:t>8</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a-DK" sz="1600" dirty="0">
                          <a:effectLst/>
                        </a:rPr>
                        <a:t>15</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5719568"/>
                  </a:ext>
                </a:extLst>
              </a:tr>
              <a:tr h="240013">
                <a:tc>
                  <a:txBody>
                    <a:bodyPr/>
                    <a:lstStyle/>
                    <a:p>
                      <a:pPr>
                        <a:lnSpc>
                          <a:spcPct val="115000"/>
                        </a:lnSpc>
                        <a:spcAft>
                          <a:spcPts val="0"/>
                        </a:spcAft>
                      </a:pPr>
                      <a:r>
                        <a:rPr lang="da-DK" sz="1400" dirty="0" err="1">
                          <a:effectLst/>
                        </a:rPr>
                        <a:t>Longford</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a-DK" sz="1600" dirty="0">
                          <a:effectLst/>
                        </a:rPr>
                        <a:t>38</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a-DK" sz="1600" dirty="0">
                          <a:effectLst/>
                        </a:rPr>
                        <a:t>17</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5210849"/>
                  </a:ext>
                </a:extLst>
              </a:tr>
              <a:tr h="240013">
                <a:tc>
                  <a:txBody>
                    <a:bodyPr/>
                    <a:lstStyle/>
                    <a:p>
                      <a:pPr>
                        <a:lnSpc>
                          <a:spcPct val="115000"/>
                        </a:lnSpc>
                        <a:spcAft>
                          <a:spcPts val="0"/>
                        </a:spcAft>
                      </a:pPr>
                      <a:r>
                        <a:rPr lang="da-DK" sz="1400" dirty="0">
                          <a:effectLst/>
                        </a:rPr>
                        <a:t>Waste Lane</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a-DK" sz="1600" dirty="0">
                          <a:effectLst/>
                        </a:rPr>
                        <a:t>44</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a-DK" sz="1600" dirty="0">
                          <a:effectLst/>
                        </a:rPr>
                        <a:t>21</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3403140"/>
                  </a:ext>
                </a:extLst>
              </a:tr>
            </a:tbl>
          </a:graphicData>
        </a:graphic>
      </p:graphicFrame>
      <p:sp>
        <p:nvSpPr>
          <p:cNvPr id="19" name="TextBox 18">
            <a:extLst>
              <a:ext uri="{FF2B5EF4-FFF2-40B4-BE49-F238E27FC236}">
                <a16:creationId xmlns:a16="http://schemas.microsoft.com/office/drawing/2014/main" id="{A9775634-174C-D6D5-2CA7-93E35CB38DF2}"/>
              </a:ext>
            </a:extLst>
          </p:cNvPr>
          <p:cNvSpPr txBox="1"/>
          <p:nvPr/>
        </p:nvSpPr>
        <p:spPr>
          <a:xfrm>
            <a:off x="3348093" y="5614058"/>
            <a:ext cx="22883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Egemose et al 2019</a:t>
            </a:r>
          </a:p>
        </p:txBody>
      </p:sp>
    </p:spTree>
    <p:extLst>
      <p:ext uri="{BB962C8B-B14F-4D97-AF65-F5344CB8AC3E}">
        <p14:creationId xmlns:p14="http://schemas.microsoft.com/office/powerpoint/2010/main" val="149715985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4B40DFCE-953C-DEC9-8EBB-12971E674F8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966" r="18445"/>
          <a:stretch>
            <a:fillRect/>
          </a:stretch>
        </p:blipFill>
        <p:spPr>
          <a:xfrm>
            <a:off x="6103027" y="10"/>
            <a:ext cx="6088971" cy="6857990"/>
          </a:xfrm>
          <a:prstGeom prst="rect">
            <a:avLst/>
          </a:prstGeom>
        </p:spPr>
      </p:pic>
      <p:sp useBgFill="1">
        <p:nvSpPr>
          <p:cNvPr id="18" name="Rectangle 17">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D2B11-8BAF-1897-3091-B749B1EA5EA4}"/>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b="1"/>
              <a:t>Varierende hydrologiske forhold</a:t>
            </a:r>
          </a:p>
        </p:txBody>
      </p:sp>
      <p:sp>
        <p:nvSpPr>
          <p:cNvPr id="7" name="Content Placeholder 6">
            <a:extLst>
              <a:ext uri="{FF2B5EF4-FFF2-40B4-BE49-F238E27FC236}">
                <a16:creationId xmlns:a16="http://schemas.microsoft.com/office/drawing/2014/main" id="{2273DA98-BFE0-173D-962A-5A1D18B2863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61801" y="2884929"/>
            <a:ext cx="4659756" cy="3374137"/>
          </a:xfrm>
        </p:spPr>
        <p:txBody>
          <a:bodyPr>
            <a:normAutofit/>
          </a:bodyPr>
          <a:lstStyle/>
          <a:p>
            <a:pPr marL="0" lvl="1" indent="0">
              <a:buFont typeface="Arial" panose="020B0604020202020204" pitchFamily="34" charset="0"/>
              <a:buNone/>
            </a:pPr>
            <a:r>
              <a:rPr lang="en-US" sz="1800" dirty="0" err="1"/>
              <a:t>Recipientens</a:t>
            </a:r>
            <a:r>
              <a:rPr lang="en-US" sz="1800" dirty="0"/>
              <a:t> </a:t>
            </a:r>
            <a:r>
              <a:rPr lang="en-US" sz="1800" dirty="0" err="1"/>
              <a:t>hydrologi</a:t>
            </a:r>
            <a:r>
              <a:rPr lang="en-US" sz="1800" dirty="0"/>
              <a:t> </a:t>
            </a:r>
            <a:r>
              <a:rPr lang="en-US" sz="1800" dirty="0" err="1"/>
              <a:t>varierer</a:t>
            </a:r>
            <a:r>
              <a:rPr lang="en-US" sz="1800" dirty="0"/>
              <a:t> og </a:t>
            </a:r>
            <a:r>
              <a:rPr lang="en-US" sz="1800" dirty="0" err="1"/>
              <a:t>bidrager</a:t>
            </a:r>
            <a:r>
              <a:rPr lang="en-US" sz="1800" dirty="0"/>
              <a:t> </a:t>
            </a:r>
            <a:r>
              <a:rPr lang="en-US" sz="1800" dirty="0" err="1"/>
              <a:t>til</a:t>
            </a:r>
            <a:r>
              <a:rPr lang="en-US" sz="1800" dirty="0"/>
              <a:t> at </a:t>
            </a:r>
            <a:r>
              <a:rPr lang="en-US" sz="1800" dirty="0" err="1"/>
              <a:t>afgøre</a:t>
            </a:r>
            <a:r>
              <a:rPr lang="en-US" sz="1800" dirty="0"/>
              <a:t>, </a:t>
            </a:r>
            <a:r>
              <a:rPr lang="en-US" sz="1800" dirty="0" err="1"/>
              <a:t>hvordan</a:t>
            </a:r>
            <a:r>
              <a:rPr lang="en-US" sz="1800" dirty="0"/>
              <a:t> </a:t>
            </a:r>
            <a:r>
              <a:rPr lang="en-US" sz="1800" dirty="0" err="1"/>
              <a:t>regnvandsbassiner</a:t>
            </a:r>
            <a:r>
              <a:rPr lang="en-US" sz="1800" dirty="0"/>
              <a:t> </a:t>
            </a:r>
            <a:r>
              <a:rPr lang="en-US" sz="1800" dirty="0" err="1"/>
              <a:t>påvirker</a:t>
            </a:r>
            <a:r>
              <a:rPr lang="en-US" sz="1800" dirty="0"/>
              <a:t> </a:t>
            </a:r>
            <a:r>
              <a:rPr lang="en-US" sz="1800" dirty="0" err="1"/>
              <a:t>økosystemer</a:t>
            </a:r>
            <a:r>
              <a:rPr lang="en-US" sz="1800" dirty="0"/>
              <a:t>.</a:t>
            </a:r>
          </a:p>
          <a:p>
            <a:pPr marL="0" lvl="1" indent="0">
              <a:buFont typeface="Arial" panose="020B0604020202020204" pitchFamily="34" charset="0"/>
              <a:buNone/>
            </a:pPr>
            <a:r>
              <a:rPr lang="en-US" sz="1800" dirty="0"/>
              <a:t>Lang </a:t>
            </a:r>
            <a:r>
              <a:rPr lang="en-US" sz="1800" dirty="0" err="1"/>
              <a:t>tømmetid</a:t>
            </a:r>
            <a:r>
              <a:rPr lang="en-US" sz="1800" dirty="0"/>
              <a:t> i store </a:t>
            </a:r>
            <a:r>
              <a:rPr lang="en-US" sz="1800" dirty="0" err="1"/>
              <a:t>bassiner</a:t>
            </a:r>
            <a:r>
              <a:rPr lang="en-US" sz="1800" dirty="0"/>
              <a:t> </a:t>
            </a:r>
            <a:r>
              <a:rPr lang="en-US" sz="1800" dirty="0" err="1"/>
              <a:t>øger</a:t>
            </a:r>
            <a:r>
              <a:rPr lang="en-US" sz="1800" dirty="0"/>
              <a:t> </a:t>
            </a:r>
            <a:r>
              <a:rPr lang="en-US" sz="1800" dirty="0" err="1"/>
              <a:t>risikoen</a:t>
            </a:r>
            <a:r>
              <a:rPr lang="en-US" sz="1800" dirty="0"/>
              <a:t> for </a:t>
            </a:r>
            <a:r>
              <a:rPr lang="en-US" sz="1800" dirty="0" err="1"/>
              <a:t>overløb</a:t>
            </a:r>
            <a:r>
              <a:rPr lang="en-US" sz="1800" dirty="0"/>
              <a:t> </a:t>
            </a:r>
            <a:r>
              <a:rPr lang="en-US" sz="1800" dirty="0" err="1"/>
              <a:t>uden</a:t>
            </a:r>
            <a:r>
              <a:rPr lang="en-US" sz="1800" dirty="0"/>
              <a:t> </a:t>
            </a:r>
            <a:r>
              <a:rPr lang="en-US" sz="1800" dirty="0" err="1"/>
              <a:t>rensning</a:t>
            </a:r>
            <a:r>
              <a:rPr lang="en-US" sz="1800" dirty="0"/>
              <a:t> under </a:t>
            </a:r>
            <a:r>
              <a:rPr lang="en-US" sz="1800" dirty="0" err="1"/>
              <a:t>gentagne</a:t>
            </a:r>
            <a:r>
              <a:rPr lang="en-US" sz="1800" dirty="0"/>
              <a:t> </a:t>
            </a:r>
            <a:r>
              <a:rPr lang="en-US" sz="1800" dirty="0" err="1"/>
              <a:t>regnhændelser</a:t>
            </a:r>
            <a:r>
              <a:rPr lang="en-US" sz="1800" dirty="0"/>
              <a:t> </a:t>
            </a:r>
            <a:r>
              <a:rPr lang="en-US" sz="1800" dirty="0" err="1"/>
              <a:t>hvilket</a:t>
            </a:r>
            <a:r>
              <a:rPr lang="en-US" sz="1800" dirty="0"/>
              <a:t> </a:t>
            </a:r>
            <a:r>
              <a:rPr lang="en-US" sz="1800" dirty="0" err="1"/>
              <a:t>påvirker</a:t>
            </a:r>
            <a:r>
              <a:rPr lang="en-US" sz="1800" dirty="0"/>
              <a:t> </a:t>
            </a:r>
            <a:r>
              <a:rPr lang="en-US" sz="1800" dirty="0" err="1"/>
              <a:t>recipienten</a:t>
            </a:r>
            <a:r>
              <a:rPr lang="en-US" sz="1800" dirty="0"/>
              <a:t> </a:t>
            </a:r>
            <a:r>
              <a:rPr lang="en-US" sz="1800" dirty="0" err="1"/>
              <a:t>negativt</a:t>
            </a:r>
            <a:endParaRPr lang="en-US" sz="1800" dirty="0"/>
          </a:p>
          <a:p>
            <a:pPr marL="0" lvl="1" indent="0">
              <a:buFont typeface="Arial" panose="020B0604020202020204" pitchFamily="34" charset="0"/>
              <a:buNone/>
            </a:pPr>
            <a:r>
              <a:rPr lang="en-US" sz="1800" dirty="0" err="1"/>
              <a:t>Kontrolleret</a:t>
            </a:r>
            <a:r>
              <a:rPr lang="en-US" sz="1800" dirty="0"/>
              <a:t> </a:t>
            </a:r>
            <a:r>
              <a:rPr lang="en-US" sz="1800" dirty="0" err="1"/>
              <a:t>udledning</a:t>
            </a:r>
            <a:r>
              <a:rPr lang="en-US" sz="1800" dirty="0"/>
              <a:t> </a:t>
            </a:r>
            <a:r>
              <a:rPr lang="en-US" sz="1800" dirty="0" err="1"/>
              <a:t>kan</a:t>
            </a:r>
            <a:r>
              <a:rPr lang="en-US" sz="1800" dirty="0"/>
              <a:t> </a:t>
            </a:r>
            <a:r>
              <a:rPr lang="en-US" sz="1800" dirty="0" err="1"/>
              <a:t>gavne</a:t>
            </a:r>
            <a:r>
              <a:rPr lang="en-US" sz="1800" dirty="0"/>
              <a:t> </a:t>
            </a:r>
            <a:r>
              <a:rPr lang="en-US" sz="1800" dirty="0" err="1"/>
              <a:t>vandløb</a:t>
            </a:r>
            <a:r>
              <a:rPr lang="en-US" sz="1800" dirty="0"/>
              <a:t> i </a:t>
            </a:r>
            <a:r>
              <a:rPr lang="en-US" sz="1800" dirty="0" err="1"/>
              <a:t>tørre</a:t>
            </a:r>
            <a:r>
              <a:rPr lang="en-US" sz="1800" dirty="0"/>
              <a:t> </a:t>
            </a:r>
            <a:r>
              <a:rPr lang="en-US" sz="1800" dirty="0" err="1"/>
              <a:t>perioder</a:t>
            </a:r>
            <a:r>
              <a:rPr lang="en-US" sz="1800" dirty="0"/>
              <a:t>, </a:t>
            </a:r>
          </a:p>
          <a:p>
            <a:pPr marL="0" lvl="1" indent="0">
              <a:buFont typeface="Arial" panose="020B0604020202020204" pitchFamily="34" charset="0"/>
              <a:buNone/>
            </a:pPr>
            <a:r>
              <a:rPr lang="en-US" sz="1800" dirty="0" err="1"/>
              <a:t>Udledningens</a:t>
            </a:r>
            <a:r>
              <a:rPr lang="en-US" sz="1800" dirty="0"/>
              <a:t> </a:t>
            </a:r>
            <a:r>
              <a:rPr lang="en-US" sz="1800" dirty="0" err="1"/>
              <a:t>effekt</a:t>
            </a:r>
            <a:r>
              <a:rPr lang="en-US" sz="1800" dirty="0"/>
              <a:t> </a:t>
            </a:r>
            <a:r>
              <a:rPr lang="en-US" sz="1800" dirty="0" err="1"/>
              <a:t>skal</a:t>
            </a:r>
            <a:r>
              <a:rPr lang="en-US" sz="1800" dirty="0"/>
              <a:t> </a:t>
            </a:r>
            <a:r>
              <a:rPr lang="en-US" sz="1800" dirty="0" err="1"/>
              <a:t>vurderes</a:t>
            </a:r>
            <a:r>
              <a:rPr lang="en-US" sz="1800" dirty="0"/>
              <a:t> i forhold </a:t>
            </a:r>
            <a:r>
              <a:rPr lang="en-US" sz="1800" dirty="0" err="1"/>
              <a:t>til</a:t>
            </a:r>
            <a:r>
              <a:rPr lang="en-US" sz="1800" dirty="0"/>
              <a:t> hele </a:t>
            </a:r>
            <a:r>
              <a:rPr lang="en-US" sz="1800" dirty="0" err="1"/>
              <a:t>oplandets</a:t>
            </a:r>
            <a:r>
              <a:rPr lang="en-US" sz="1800" dirty="0"/>
              <a:t> </a:t>
            </a:r>
            <a:r>
              <a:rPr lang="en-US" sz="1800" dirty="0" err="1"/>
              <a:t>belastning</a:t>
            </a:r>
            <a:endParaRPr lang="en-US" sz="1800" dirty="0"/>
          </a:p>
        </p:txBody>
      </p:sp>
    </p:spTree>
    <p:extLst>
      <p:ext uri="{BB962C8B-B14F-4D97-AF65-F5344CB8AC3E}">
        <p14:creationId xmlns:p14="http://schemas.microsoft.com/office/powerpoint/2010/main" val="12460424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F5B0FC-D9E0-AF8E-7D2C-039A95DD115F}"/>
              </a:ext>
            </a:extLst>
          </p:cNvPr>
          <p:cNvPicPr>
            <a:picLocks noChangeAspect="1"/>
          </p:cNvPicPr>
          <p:nvPr/>
        </p:nvPicPr>
        <p:blipFill>
          <a:blip r:embed="rId3">
            <a:extLst>
              <a:ext uri="{28A0092B-C50C-407E-A947-70E740481C1C}">
                <a14:useLocalDpi xmlns:a14="http://schemas.microsoft.com/office/drawing/2010/main" val="0"/>
              </a:ext>
            </a:extLst>
          </a:blip>
          <a:srcRect l="11118" r="2244"/>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12C88AA-F66C-E3D2-5C86-B16F57B59917}"/>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sz="3600"/>
              <a:t>Konklusioner og anbefalinger</a:t>
            </a:r>
          </a:p>
        </p:txBody>
      </p:sp>
      <p:sp>
        <p:nvSpPr>
          <p:cNvPr id="5" name="Slide Number Placeholder 4">
            <a:extLst>
              <a:ext uri="{FF2B5EF4-FFF2-40B4-BE49-F238E27FC236}">
                <a16:creationId xmlns:a16="http://schemas.microsoft.com/office/drawing/2014/main" id="{CD66D1D1-0076-8FBA-2707-1D1C607F504E}"/>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753D0FD4-819D-4187-8797-C35567B41C78}" type="slidenum">
              <a:rPr lang="en-US">
                <a:solidFill>
                  <a:srgbClr val="FFFFFF"/>
                </a:solidFill>
              </a:rPr>
              <a:pPr defTabSz="914400">
                <a:spcAft>
                  <a:spcPts val="600"/>
                </a:spcAft>
              </a:pPr>
              <a:t>15</a:t>
            </a:fld>
            <a:endParaRPr lang="en-US">
              <a:solidFill>
                <a:srgbClr val="FFFFFF"/>
              </a:solidFill>
            </a:endParaRPr>
          </a:p>
        </p:txBody>
      </p:sp>
      <p:sp>
        <p:nvSpPr>
          <p:cNvPr id="7" name="Content Placeholder 6">
            <a:extLst>
              <a:ext uri="{FF2B5EF4-FFF2-40B4-BE49-F238E27FC236}">
                <a16:creationId xmlns:a16="http://schemas.microsoft.com/office/drawing/2014/main" id="{B17F096A-CC7B-C686-4F9A-30CB04280202}"/>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7334" y="2160589"/>
            <a:ext cx="3851122" cy="3880773"/>
          </a:xfrm>
        </p:spPr>
        <p:txBody>
          <a:bodyPr>
            <a:normAutofit/>
          </a:bodyPr>
          <a:lstStyle/>
          <a:p>
            <a:pPr marL="0" lvl="1" indent="0">
              <a:buFont typeface="Arial" panose="020B0604020202020204" pitchFamily="34" charset="0"/>
              <a:buNone/>
            </a:pPr>
            <a:r>
              <a:rPr lang="en-US" sz="1400" dirty="0" err="1"/>
              <a:t>Våde</a:t>
            </a:r>
            <a:r>
              <a:rPr lang="en-US" sz="1400" dirty="0"/>
              <a:t> </a:t>
            </a:r>
            <a:r>
              <a:rPr lang="en-US" sz="1400" dirty="0" err="1"/>
              <a:t>regnvandsbassiner</a:t>
            </a:r>
            <a:r>
              <a:rPr lang="en-US" sz="1400" dirty="0"/>
              <a:t> </a:t>
            </a:r>
            <a:r>
              <a:rPr lang="en-US" sz="1400" dirty="0" err="1"/>
              <a:t>kombinerer</a:t>
            </a:r>
            <a:r>
              <a:rPr lang="en-US" sz="1400" dirty="0"/>
              <a:t> </a:t>
            </a:r>
            <a:r>
              <a:rPr lang="en-US" sz="1400" dirty="0" err="1"/>
              <a:t>teknisk</a:t>
            </a:r>
            <a:r>
              <a:rPr lang="en-US" sz="1400" dirty="0"/>
              <a:t> </a:t>
            </a:r>
            <a:r>
              <a:rPr lang="en-US" sz="1400" dirty="0" err="1"/>
              <a:t>vandhåndtering</a:t>
            </a:r>
            <a:r>
              <a:rPr lang="en-US" sz="1400" dirty="0"/>
              <a:t> med </a:t>
            </a:r>
            <a:r>
              <a:rPr lang="en-US" sz="1400" dirty="0" err="1"/>
              <a:t>muligheden</a:t>
            </a:r>
            <a:r>
              <a:rPr lang="en-US" sz="1400" dirty="0"/>
              <a:t> for </a:t>
            </a:r>
            <a:r>
              <a:rPr lang="en-US" sz="1400" dirty="0" err="1"/>
              <a:t>godt</a:t>
            </a:r>
            <a:r>
              <a:rPr lang="en-US" sz="1400" dirty="0"/>
              <a:t> </a:t>
            </a:r>
            <a:r>
              <a:rPr lang="en-US" sz="1400" dirty="0" err="1"/>
              <a:t>naturindhold</a:t>
            </a:r>
            <a:endParaRPr lang="en-US" sz="1400" dirty="0"/>
          </a:p>
          <a:p>
            <a:pPr marL="0" lvl="1" indent="0">
              <a:buFont typeface="Arial" panose="020B0604020202020204" pitchFamily="34" charset="0"/>
              <a:buNone/>
            </a:pPr>
            <a:r>
              <a:rPr lang="en-US" sz="1400" dirty="0"/>
              <a:t>Høj </a:t>
            </a:r>
            <a:r>
              <a:rPr lang="en-US" sz="1400" dirty="0" err="1"/>
              <a:t>naturindhold</a:t>
            </a:r>
            <a:r>
              <a:rPr lang="en-US" sz="1400" dirty="0"/>
              <a:t> </a:t>
            </a:r>
            <a:r>
              <a:rPr lang="en-US" sz="1400" dirty="0" err="1"/>
              <a:t>opnås</a:t>
            </a:r>
            <a:r>
              <a:rPr lang="en-US" sz="1400" dirty="0"/>
              <a:t> </a:t>
            </a:r>
            <a:r>
              <a:rPr lang="en-US" sz="1400" dirty="0" err="1"/>
              <a:t>gennem</a:t>
            </a:r>
            <a:r>
              <a:rPr lang="en-US" sz="1400" dirty="0"/>
              <a:t> </a:t>
            </a:r>
            <a:r>
              <a:rPr lang="en-US" sz="1400" dirty="0" err="1"/>
              <a:t>varieret</a:t>
            </a:r>
            <a:r>
              <a:rPr lang="en-US" sz="1400" dirty="0"/>
              <a:t> design og </a:t>
            </a:r>
            <a:r>
              <a:rPr lang="en-US" sz="1400" dirty="0" err="1"/>
              <a:t>fokus</a:t>
            </a:r>
            <a:r>
              <a:rPr lang="en-US" sz="1400" dirty="0"/>
              <a:t> på </a:t>
            </a:r>
            <a:r>
              <a:rPr lang="en-US" sz="1400" dirty="0" err="1"/>
              <a:t>hjemmehørende</a:t>
            </a:r>
            <a:r>
              <a:rPr lang="en-US" sz="1400" dirty="0"/>
              <a:t> </a:t>
            </a:r>
            <a:r>
              <a:rPr lang="en-US" sz="1400" dirty="0" err="1"/>
              <a:t>arter</a:t>
            </a:r>
            <a:endParaRPr lang="en-US" sz="1400" dirty="0"/>
          </a:p>
          <a:p>
            <a:pPr marL="0" lvl="1" indent="0">
              <a:buFont typeface="Arial" panose="020B0604020202020204" pitchFamily="34" charset="0"/>
              <a:buNone/>
            </a:pPr>
            <a:r>
              <a:rPr lang="en-US" sz="1400" dirty="0" err="1"/>
              <a:t>Vegetationen</a:t>
            </a:r>
            <a:r>
              <a:rPr lang="en-US" sz="1400" dirty="0"/>
              <a:t> </a:t>
            </a:r>
            <a:r>
              <a:rPr lang="en-US" sz="1400" dirty="0" err="1"/>
              <a:t>kan</a:t>
            </a:r>
            <a:r>
              <a:rPr lang="en-US" sz="1400" dirty="0"/>
              <a:t> </a:t>
            </a:r>
            <a:r>
              <a:rPr lang="en-US" sz="1400" dirty="0" err="1"/>
              <a:t>være</a:t>
            </a:r>
            <a:r>
              <a:rPr lang="en-US" sz="1400" dirty="0"/>
              <a:t> </a:t>
            </a:r>
            <a:r>
              <a:rPr lang="en-US" sz="1400" dirty="0" err="1"/>
              <a:t>både</a:t>
            </a:r>
            <a:r>
              <a:rPr lang="en-US" sz="1400" dirty="0"/>
              <a:t> </a:t>
            </a:r>
            <a:r>
              <a:rPr lang="en-US" sz="1400" dirty="0" err="1"/>
              <a:t>en</a:t>
            </a:r>
            <a:r>
              <a:rPr lang="en-US" sz="1400" dirty="0"/>
              <a:t> </a:t>
            </a:r>
            <a:r>
              <a:rPr lang="en-US" sz="1400" dirty="0" err="1"/>
              <a:t>fordele</a:t>
            </a:r>
            <a:r>
              <a:rPr lang="en-US" sz="1400" dirty="0"/>
              <a:t> og </a:t>
            </a:r>
            <a:r>
              <a:rPr lang="en-US" sz="1400" dirty="0" err="1"/>
              <a:t>en</a:t>
            </a:r>
            <a:r>
              <a:rPr lang="en-US" sz="1400" dirty="0"/>
              <a:t> </a:t>
            </a:r>
            <a:r>
              <a:rPr lang="en-US" sz="1400" dirty="0" err="1"/>
              <a:t>ulempe</a:t>
            </a:r>
            <a:r>
              <a:rPr lang="en-US" sz="1400" dirty="0"/>
              <a:t> i og </a:t>
            </a:r>
            <a:r>
              <a:rPr lang="en-US" sz="1400" dirty="0" err="1"/>
              <a:t>omkring</a:t>
            </a:r>
            <a:r>
              <a:rPr lang="en-US" sz="1400" dirty="0"/>
              <a:t> bassinet</a:t>
            </a:r>
          </a:p>
          <a:p>
            <a:pPr marL="0" lvl="1" indent="0">
              <a:buFont typeface="Arial" panose="020B0604020202020204" pitchFamily="34" charset="0"/>
              <a:buNone/>
            </a:pPr>
            <a:r>
              <a:rPr lang="en-US" sz="1400" dirty="0" err="1"/>
              <a:t>Fokus</a:t>
            </a:r>
            <a:r>
              <a:rPr lang="en-US" sz="1400" dirty="0"/>
              <a:t> på:</a:t>
            </a:r>
          </a:p>
          <a:p>
            <a:pPr marL="0" lvl="1" indent="0">
              <a:buFontTx/>
              <a:buNone/>
            </a:pPr>
            <a:r>
              <a:rPr lang="en-US" sz="1400" dirty="0" err="1"/>
              <a:t>Fysisk</a:t>
            </a:r>
            <a:r>
              <a:rPr lang="en-US" sz="1400" dirty="0"/>
              <a:t> variation </a:t>
            </a:r>
            <a:endParaRPr lang="en-US" sz="1400"/>
          </a:p>
          <a:p>
            <a:pPr marL="0" lvl="1" indent="0">
              <a:buFontTx/>
              <a:buNone/>
            </a:pPr>
            <a:r>
              <a:rPr lang="en-US" sz="1400" dirty="0" err="1"/>
              <a:t>Naturlig</a:t>
            </a:r>
            <a:r>
              <a:rPr lang="en-US" sz="1400" dirty="0"/>
              <a:t> </a:t>
            </a:r>
            <a:r>
              <a:rPr lang="en-US" sz="1400" dirty="0" err="1"/>
              <a:t>indvanding</a:t>
            </a:r>
            <a:endParaRPr lang="en-US" sz="1400"/>
          </a:p>
          <a:p>
            <a:pPr marL="0" lvl="1" indent="0">
              <a:buFontTx/>
              <a:buNone/>
            </a:pPr>
            <a:r>
              <a:rPr lang="en-US" sz="1400" dirty="0"/>
              <a:t>Start med </a:t>
            </a:r>
            <a:r>
              <a:rPr lang="en-US" sz="1400" dirty="0" err="1"/>
              <a:t>næringsfattige</a:t>
            </a:r>
            <a:r>
              <a:rPr lang="en-US" sz="1400" dirty="0"/>
              <a:t> </a:t>
            </a:r>
            <a:r>
              <a:rPr lang="en-US" sz="1400" dirty="0" err="1"/>
              <a:t>omgivelser</a:t>
            </a:r>
            <a:endParaRPr lang="en-US" sz="1400"/>
          </a:p>
          <a:p>
            <a:pPr marL="0" lvl="1" indent="0">
              <a:buFontTx/>
              <a:buNone/>
            </a:pPr>
            <a:r>
              <a:rPr lang="en-US" sz="1400" dirty="0" err="1"/>
              <a:t>Undgå</a:t>
            </a:r>
            <a:r>
              <a:rPr lang="en-US" sz="1400" dirty="0"/>
              <a:t> og </a:t>
            </a:r>
            <a:r>
              <a:rPr lang="en-US" sz="1400" dirty="0" err="1"/>
              <a:t>bekæmp</a:t>
            </a:r>
            <a:r>
              <a:rPr lang="en-US" sz="1400" dirty="0"/>
              <a:t> invasive </a:t>
            </a:r>
            <a:r>
              <a:rPr lang="en-US" sz="1400" dirty="0" err="1"/>
              <a:t>arter</a:t>
            </a:r>
            <a:endParaRPr lang="en-US" sz="1400"/>
          </a:p>
        </p:txBody>
      </p:sp>
    </p:spTree>
    <p:extLst>
      <p:ext uri="{BB962C8B-B14F-4D97-AF65-F5344CB8AC3E}">
        <p14:creationId xmlns:p14="http://schemas.microsoft.com/office/powerpoint/2010/main" val="225269816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descr="A pond in a field&#10;&#10;AI-generated content may be incorrect.">
            <a:extLst>
              <a:ext uri="{FF2B5EF4-FFF2-40B4-BE49-F238E27FC236}">
                <a16:creationId xmlns:a16="http://schemas.microsoft.com/office/drawing/2014/main" id="{CEEBE868-3CD6-D2B4-49F3-75BCBF984EF8}"/>
              </a:ext>
            </a:extLst>
          </p:cNvPr>
          <p:cNvPicPr>
            <a:picLocks noChangeAspect="1"/>
          </p:cNvPicPr>
          <p:nvPr/>
        </p:nvPicPr>
        <p:blipFill>
          <a:blip r:embed="rId2">
            <a:extLst>
              <a:ext uri="{28A0092B-C50C-407E-A947-70E740481C1C}">
                <a14:useLocalDpi xmlns:a14="http://schemas.microsoft.com/office/drawing/2010/main" val="0"/>
              </a:ext>
            </a:extLst>
          </a:blip>
          <a:srcRect t="2676" b="2760"/>
          <a:stretch>
            <a:fillRect/>
          </a:stretch>
        </p:blipFill>
        <p:spPr>
          <a:xfrm>
            <a:off x="2522358" y="10"/>
            <a:ext cx="9669642" cy="6857990"/>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8A4998-C52E-9327-469F-61C2614C79B5}"/>
              </a:ext>
            </a:extLst>
          </p:cNvPr>
          <p:cNvSpPr>
            <a:spLocks noGrp="1"/>
          </p:cNvSpPr>
          <p:nvPr>
            <p:ph type="ctrTitle"/>
          </p:nvPr>
        </p:nvSpPr>
        <p:spPr>
          <a:xfrm>
            <a:off x="952228" y="743447"/>
            <a:ext cx="3973385" cy="3692028"/>
          </a:xfrm>
          <a:noFill/>
        </p:spPr>
        <p:txBody>
          <a:bodyPr>
            <a:normAutofit/>
          </a:bodyPr>
          <a:lstStyle/>
          <a:p>
            <a:pPr algn="l"/>
            <a:r>
              <a:rPr lang="da-DK" sz="5200"/>
              <a:t>TAK</a:t>
            </a:r>
          </a:p>
        </p:txBody>
      </p:sp>
    </p:spTree>
    <p:extLst>
      <p:ext uri="{BB962C8B-B14F-4D97-AF65-F5344CB8AC3E}">
        <p14:creationId xmlns:p14="http://schemas.microsoft.com/office/powerpoint/2010/main" val="50333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7D77-DBA5-605F-EE26-2591CC49C095}"/>
              </a:ext>
            </a:extLst>
          </p:cNvPr>
          <p:cNvSpPr>
            <a:spLocks noGrp="1"/>
          </p:cNvSpPr>
          <p:nvPr>
            <p:ph type="title"/>
          </p:nvPr>
        </p:nvSpPr>
        <p:spPr>
          <a:xfrm>
            <a:off x="7885763" y="609600"/>
            <a:ext cx="3183556" cy="1320800"/>
          </a:xfrm>
        </p:spPr>
        <p:txBody>
          <a:bodyPr vert="horz" lIns="91440" tIns="45720" rIns="91440" bIns="45720" rtlCol="0" anchor="ctr">
            <a:normAutofit/>
          </a:bodyPr>
          <a:lstStyle/>
          <a:p>
            <a:pPr>
              <a:lnSpc>
                <a:spcPct val="90000"/>
              </a:lnSpc>
            </a:pPr>
            <a:r>
              <a:rPr lang="en-US" sz="2800" dirty="0"/>
              <a:t>De </a:t>
            </a:r>
            <a:r>
              <a:rPr lang="en-US" sz="2800" dirty="0" err="1"/>
              <a:t>våde</a:t>
            </a:r>
            <a:r>
              <a:rPr lang="en-US" sz="2800" dirty="0"/>
              <a:t> </a:t>
            </a:r>
            <a:r>
              <a:rPr lang="en-US" sz="2800" dirty="0" err="1"/>
              <a:t>bassiner</a:t>
            </a:r>
            <a:r>
              <a:rPr lang="en-US" sz="2800" dirty="0"/>
              <a:t> er i </a:t>
            </a:r>
            <a:r>
              <a:rPr lang="en-US" sz="2800" dirty="0" err="1"/>
              <a:t>alles</a:t>
            </a:r>
            <a:r>
              <a:rPr lang="en-US" sz="2800" dirty="0"/>
              <a:t> </a:t>
            </a:r>
            <a:r>
              <a:rPr lang="en-US" sz="2800" dirty="0" err="1"/>
              <a:t>baghaver</a:t>
            </a:r>
            <a:endParaRPr lang="en-US" sz="2800" dirty="0"/>
          </a:p>
        </p:txBody>
      </p:sp>
      <p:sp>
        <p:nvSpPr>
          <p:cNvPr id="7" name="Content Placeholder 6">
            <a:extLst>
              <a:ext uri="{FF2B5EF4-FFF2-40B4-BE49-F238E27FC236}">
                <a16:creationId xmlns:a16="http://schemas.microsoft.com/office/drawing/2014/main" id="{08B95F1A-B3F5-0E54-129E-37579722B18B}"/>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892730" y="1683069"/>
            <a:ext cx="3176589" cy="3880773"/>
          </a:xfrm>
        </p:spPr>
        <p:txBody>
          <a:bodyPr>
            <a:noAutofit/>
          </a:bodyPr>
          <a:lstStyle/>
          <a:p>
            <a:pPr marL="0" lvl="1" indent="0">
              <a:buFont typeface="Arial" panose="020B0604020202020204" pitchFamily="34" charset="0"/>
              <a:buNone/>
            </a:pPr>
            <a:r>
              <a:rPr lang="en-US" sz="1800" dirty="0"/>
              <a:t>- </a:t>
            </a:r>
            <a:r>
              <a:rPr lang="en-US" sz="1800" dirty="0" err="1"/>
              <a:t>Våde</a:t>
            </a:r>
            <a:r>
              <a:rPr lang="en-US" sz="1800" dirty="0"/>
              <a:t> </a:t>
            </a:r>
            <a:r>
              <a:rPr lang="en-US" sz="1800" dirty="0" err="1"/>
              <a:t>regnvandsbassiner</a:t>
            </a:r>
            <a:r>
              <a:rPr lang="en-US" sz="1800" dirty="0"/>
              <a:t> er </a:t>
            </a:r>
            <a:r>
              <a:rPr lang="en-US" sz="1800" dirty="0" err="1"/>
              <a:t>tekniske</a:t>
            </a:r>
            <a:r>
              <a:rPr lang="en-US" sz="1800" dirty="0"/>
              <a:t> </a:t>
            </a:r>
            <a:r>
              <a:rPr lang="en-US" sz="1800" dirty="0" err="1"/>
              <a:t>anlæg</a:t>
            </a:r>
            <a:r>
              <a:rPr lang="en-US" sz="1800" dirty="0"/>
              <a:t> og </a:t>
            </a:r>
            <a:r>
              <a:rPr lang="en-US" sz="1800" dirty="0" err="1"/>
              <a:t>samtidig</a:t>
            </a:r>
            <a:r>
              <a:rPr lang="en-US" sz="1800" dirty="0"/>
              <a:t> </a:t>
            </a:r>
            <a:r>
              <a:rPr lang="en-US" sz="1800" dirty="0" err="1"/>
              <a:t>små</a:t>
            </a:r>
            <a:r>
              <a:rPr lang="en-US" sz="1800" dirty="0"/>
              <a:t> </a:t>
            </a:r>
            <a:r>
              <a:rPr lang="en-US" sz="1800" dirty="0" err="1"/>
              <a:t>biotoper</a:t>
            </a:r>
            <a:endParaRPr lang="en-US" sz="1800" dirty="0"/>
          </a:p>
          <a:p>
            <a:pPr marL="0" lvl="1" indent="0">
              <a:buFont typeface="Arial" panose="020B0604020202020204" pitchFamily="34" charset="0"/>
              <a:buNone/>
            </a:pPr>
            <a:r>
              <a:rPr lang="en-US" sz="1800" dirty="0"/>
              <a:t>- De </a:t>
            </a:r>
            <a:r>
              <a:rPr lang="en-US" sz="1800" dirty="0" err="1"/>
              <a:t>bidrager</a:t>
            </a:r>
            <a:r>
              <a:rPr lang="en-US" sz="1800" dirty="0"/>
              <a:t> </a:t>
            </a:r>
            <a:r>
              <a:rPr lang="en-US" sz="1800" dirty="0" err="1"/>
              <a:t>til</a:t>
            </a:r>
            <a:r>
              <a:rPr lang="en-US" sz="1800" dirty="0"/>
              <a:t> at </a:t>
            </a:r>
            <a:r>
              <a:rPr lang="en-US" sz="1800" dirty="0" err="1"/>
              <a:t>kompensere</a:t>
            </a:r>
            <a:r>
              <a:rPr lang="en-US" sz="1800" dirty="0"/>
              <a:t> for </a:t>
            </a:r>
            <a:r>
              <a:rPr lang="en-US" sz="1800" dirty="0" err="1"/>
              <a:t>tabet</a:t>
            </a:r>
            <a:r>
              <a:rPr lang="en-US" sz="1800" dirty="0"/>
              <a:t> </a:t>
            </a:r>
            <a:r>
              <a:rPr lang="en-US" sz="1800" dirty="0" err="1"/>
              <a:t>af</a:t>
            </a:r>
            <a:r>
              <a:rPr lang="en-US" sz="1800" dirty="0"/>
              <a:t> </a:t>
            </a:r>
            <a:r>
              <a:rPr lang="en-US" sz="1800" dirty="0" err="1"/>
              <a:t>naturlige</a:t>
            </a:r>
            <a:r>
              <a:rPr lang="en-US" sz="1800" dirty="0"/>
              <a:t> </a:t>
            </a:r>
            <a:r>
              <a:rPr lang="en-US" sz="1800" dirty="0" err="1"/>
              <a:t>vandhuller</a:t>
            </a:r>
            <a:r>
              <a:rPr lang="en-US" sz="1800" dirty="0"/>
              <a:t> </a:t>
            </a:r>
            <a:r>
              <a:rPr lang="en-US" sz="1800" dirty="0" err="1"/>
              <a:t>som</a:t>
            </a:r>
            <a:r>
              <a:rPr lang="en-US" sz="1800" dirty="0"/>
              <a:t> er </a:t>
            </a:r>
            <a:r>
              <a:rPr lang="en-US" sz="1800" dirty="0" err="1"/>
              <a:t>forsvundet</a:t>
            </a:r>
            <a:r>
              <a:rPr lang="en-US" sz="1800" dirty="0"/>
              <a:t> </a:t>
            </a:r>
            <a:r>
              <a:rPr lang="en-US" sz="1800" dirty="0" err="1"/>
              <a:t>af</a:t>
            </a:r>
            <a:r>
              <a:rPr lang="en-US" sz="1800" dirty="0"/>
              <a:t> </a:t>
            </a:r>
            <a:r>
              <a:rPr lang="en-US" sz="1800" dirty="0" err="1"/>
              <a:t>historiske</a:t>
            </a:r>
            <a:r>
              <a:rPr lang="en-US" sz="1800" dirty="0"/>
              <a:t> </a:t>
            </a:r>
            <a:r>
              <a:rPr lang="en-US" sz="1800" dirty="0" err="1"/>
              <a:t>årsager</a:t>
            </a:r>
            <a:r>
              <a:rPr lang="en-US" sz="1800" dirty="0"/>
              <a:t>. </a:t>
            </a:r>
          </a:p>
          <a:p>
            <a:pPr marL="0" lvl="1" indent="0">
              <a:buFont typeface="Arial" panose="020B0604020202020204" pitchFamily="34" charset="0"/>
              <a:buNone/>
            </a:pPr>
            <a:r>
              <a:rPr lang="en-US" sz="1800" dirty="0"/>
              <a:t>- </a:t>
            </a:r>
            <a:r>
              <a:rPr lang="en-US" sz="1800" dirty="0" err="1"/>
              <a:t>Vegetationen</a:t>
            </a:r>
            <a:r>
              <a:rPr lang="en-US" sz="1800" dirty="0"/>
              <a:t> i </a:t>
            </a:r>
            <a:r>
              <a:rPr lang="en-US" sz="1800" dirty="0" err="1"/>
              <a:t>bassinerne</a:t>
            </a:r>
            <a:r>
              <a:rPr lang="en-US" sz="1800" dirty="0"/>
              <a:t> </a:t>
            </a:r>
            <a:r>
              <a:rPr lang="en-US" sz="1800" dirty="0" err="1"/>
              <a:t>bidrager</a:t>
            </a:r>
            <a:r>
              <a:rPr lang="en-US" sz="1800" dirty="0"/>
              <a:t> </a:t>
            </a:r>
            <a:r>
              <a:rPr lang="en-US" sz="1800" dirty="0" err="1"/>
              <a:t>til</a:t>
            </a:r>
            <a:r>
              <a:rPr lang="en-US" sz="1800" dirty="0"/>
              <a:t> </a:t>
            </a:r>
            <a:r>
              <a:rPr lang="en-US" sz="1800" dirty="0" err="1"/>
              <a:t>rensning</a:t>
            </a:r>
            <a:r>
              <a:rPr lang="en-US" sz="1800" dirty="0"/>
              <a:t> </a:t>
            </a:r>
            <a:r>
              <a:rPr lang="en-US" sz="1800" dirty="0" err="1"/>
              <a:t>af</a:t>
            </a:r>
            <a:r>
              <a:rPr lang="en-US" sz="1800" dirty="0"/>
              <a:t> </a:t>
            </a:r>
            <a:r>
              <a:rPr lang="en-US" sz="1800" dirty="0" err="1"/>
              <a:t>vand</a:t>
            </a:r>
            <a:r>
              <a:rPr lang="en-US" sz="1800" dirty="0"/>
              <a:t> og giver </a:t>
            </a:r>
            <a:r>
              <a:rPr lang="en-US" sz="1800" dirty="0" err="1"/>
              <a:t>levesteder</a:t>
            </a:r>
            <a:r>
              <a:rPr lang="en-US" sz="1800" dirty="0"/>
              <a:t> for </a:t>
            </a:r>
            <a:r>
              <a:rPr lang="en-US" sz="1800" dirty="0" err="1"/>
              <a:t>forskellige</a:t>
            </a:r>
            <a:r>
              <a:rPr lang="en-US" sz="1800" dirty="0"/>
              <a:t> </a:t>
            </a:r>
            <a:r>
              <a:rPr lang="en-US" sz="1800" dirty="0" err="1"/>
              <a:t>arter</a:t>
            </a:r>
            <a:r>
              <a:rPr lang="en-US" sz="1800" dirty="0"/>
              <a:t>, </a:t>
            </a:r>
            <a:r>
              <a:rPr lang="en-US" sz="1800" dirty="0" err="1"/>
              <a:t>hvilket</a:t>
            </a:r>
            <a:r>
              <a:rPr lang="en-US" sz="1800" dirty="0"/>
              <a:t> </a:t>
            </a:r>
            <a:r>
              <a:rPr lang="en-US" sz="1800" dirty="0" err="1"/>
              <a:t>styrker</a:t>
            </a:r>
            <a:r>
              <a:rPr lang="en-US" sz="1800" dirty="0"/>
              <a:t> </a:t>
            </a:r>
            <a:r>
              <a:rPr lang="en-US" sz="1800" dirty="0" err="1"/>
              <a:t>naturkvaliteten</a:t>
            </a:r>
            <a:r>
              <a:rPr lang="en-US" sz="1800" dirty="0"/>
              <a:t>.</a:t>
            </a:r>
          </a:p>
          <a:p>
            <a:pPr marL="0" lvl="1" indent="0">
              <a:buFont typeface="Arial" panose="020B0604020202020204" pitchFamily="34" charset="0"/>
              <a:buNone/>
            </a:pPr>
            <a:r>
              <a:rPr lang="en-US" sz="1800" dirty="0"/>
              <a:t>- Design, load og </a:t>
            </a:r>
            <a:r>
              <a:rPr lang="en-US" sz="1800" dirty="0" err="1"/>
              <a:t>omgivelser</a:t>
            </a:r>
            <a:r>
              <a:rPr lang="en-US" sz="1800" dirty="0"/>
              <a:t> </a:t>
            </a:r>
            <a:r>
              <a:rPr lang="en-US" sz="1800" dirty="0" err="1"/>
              <a:t>påvirker</a:t>
            </a:r>
            <a:r>
              <a:rPr lang="en-US" sz="1800" dirty="0"/>
              <a:t> det </a:t>
            </a:r>
            <a:r>
              <a:rPr lang="en-US" sz="1800" dirty="0" err="1"/>
              <a:t>potentielle</a:t>
            </a:r>
            <a:r>
              <a:rPr lang="en-US" sz="1800" dirty="0"/>
              <a:t> </a:t>
            </a:r>
            <a:r>
              <a:rPr lang="en-US" sz="1800" dirty="0" err="1"/>
              <a:t>naturindhold</a:t>
            </a:r>
            <a:r>
              <a:rPr lang="en-US" sz="1800" dirty="0"/>
              <a:t> og </a:t>
            </a:r>
            <a:r>
              <a:rPr lang="en-US" sz="1800" dirty="0" err="1"/>
              <a:t>bassinernes</a:t>
            </a:r>
            <a:r>
              <a:rPr lang="en-US" sz="1800" dirty="0"/>
              <a:t> </a:t>
            </a:r>
            <a:r>
              <a:rPr lang="en-US" sz="1800" dirty="0" err="1"/>
              <a:t>udledninger</a:t>
            </a:r>
            <a:r>
              <a:rPr lang="en-US" sz="1800" dirty="0"/>
              <a:t> </a:t>
            </a:r>
            <a:r>
              <a:rPr lang="en-US" sz="1800" dirty="0" err="1"/>
              <a:t>påvirker</a:t>
            </a:r>
            <a:r>
              <a:rPr lang="en-US" sz="1800" dirty="0"/>
              <a:t> </a:t>
            </a:r>
            <a:r>
              <a:rPr lang="en-US" sz="1800" dirty="0" err="1"/>
              <a:t>naturligt</a:t>
            </a:r>
            <a:r>
              <a:rPr lang="en-US" sz="1800" dirty="0"/>
              <a:t> </a:t>
            </a:r>
            <a:r>
              <a:rPr lang="en-US" sz="1800" dirty="0" err="1"/>
              <a:t>også</a:t>
            </a:r>
            <a:r>
              <a:rPr lang="en-US" sz="1800" dirty="0"/>
              <a:t> </a:t>
            </a:r>
            <a:r>
              <a:rPr lang="en-US" sz="1800" dirty="0" err="1"/>
              <a:t>naturindholdet</a:t>
            </a:r>
            <a:r>
              <a:rPr lang="en-US" sz="1800" dirty="0"/>
              <a:t> i </a:t>
            </a:r>
            <a:r>
              <a:rPr lang="en-US" sz="1800" dirty="0" err="1"/>
              <a:t>recipienten</a:t>
            </a:r>
            <a:r>
              <a:rPr lang="en-US" sz="1800" dirty="0"/>
              <a:t>.</a:t>
            </a:r>
          </a:p>
        </p:txBody>
      </p:sp>
      <p:pic>
        <p:nvPicPr>
          <p:cNvPr id="11" name="Picture 10">
            <a:extLst>
              <a:ext uri="{FF2B5EF4-FFF2-40B4-BE49-F238E27FC236}">
                <a16:creationId xmlns:a16="http://schemas.microsoft.com/office/drawing/2014/main" id="{46A4D6F1-0AB2-30D6-4295-0825FADB4645}"/>
              </a:ext>
            </a:extLst>
          </p:cNvPr>
          <p:cNvPicPr>
            <a:picLocks noChangeAspect="1"/>
          </p:cNvPicPr>
          <p:nvPr/>
        </p:nvPicPr>
        <p:blipFill rotWithShape="1">
          <a:blip r:embed="rId3"/>
          <a:srcRect r="2" b="1375"/>
          <a:stretch/>
        </p:blipFill>
        <p:spPr>
          <a:xfrm>
            <a:off x="799814" y="1007588"/>
            <a:ext cx="6200426" cy="4831188"/>
          </a:xfrm>
          <a:prstGeom prst="rect">
            <a:avLst/>
          </a:prstGeom>
        </p:spPr>
      </p:pic>
    </p:spTree>
    <p:extLst>
      <p:ext uri="{BB962C8B-B14F-4D97-AF65-F5344CB8AC3E}">
        <p14:creationId xmlns:p14="http://schemas.microsoft.com/office/powerpoint/2010/main" val="3683461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descr="A wooden dock over water&#10;&#10;AI-generated content may be incorrect.">
            <a:extLst>
              <a:ext uri="{FF2B5EF4-FFF2-40B4-BE49-F238E27FC236}">
                <a16:creationId xmlns:a16="http://schemas.microsoft.com/office/drawing/2014/main" id="{8DF95FC7-2FEE-A558-424D-AD072DFDCFA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436"/>
          <a:stretch>
            <a:fillRect/>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EE74B6-99F4-B107-4757-11AF1482FE86}"/>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Vegetationens funktioner</a:t>
            </a:r>
          </a:p>
        </p:txBody>
      </p:sp>
      <p:sp>
        <p:nvSpPr>
          <p:cNvPr id="7" name="Content Placeholder 6">
            <a:extLst>
              <a:ext uri="{FF2B5EF4-FFF2-40B4-BE49-F238E27FC236}">
                <a16:creationId xmlns:a16="http://schemas.microsoft.com/office/drawing/2014/main" id="{D5704B1F-EC5F-66E3-17A6-AEBE8B529469}"/>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049770" y="1916041"/>
            <a:ext cx="3822189" cy="3742762"/>
          </a:xfrm>
        </p:spPr>
        <p:txBody>
          <a:bodyPr>
            <a:noAutofit/>
          </a:bodyPr>
          <a:lstStyle/>
          <a:p>
            <a:pPr marL="0" indent="0">
              <a:spcBef>
                <a:spcPts val="2500"/>
              </a:spcBef>
              <a:buFont typeface="Arial" panose="020B0604020202020204" pitchFamily="34" charset="0"/>
              <a:buNone/>
            </a:pPr>
            <a:r>
              <a:rPr lang="en-US" sz="1400" b="1" dirty="0"/>
              <a:t>Sedimentation og </a:t>
            </a:r>
            <a:r>
              <a:rPr lang="en-US" sz="1400" b="1" dirty="0" err="1"/>
              <a:t>stabilisering</a:t>
            </a:r>
            <a:endParaRPr lang="en-US" sz="1400" b="1" dirty="0"/>
          </a:p>
          <a:p>
            <a:pPr marL="0" lvl="1" indent="0">
              <a:buFont typeface="Arial" panose="020B0604020202020204" pitchFamily="34" charset="0"/>
              <a:buNone/>
            </a:pPr>
            <a:r>
              <a:rPr lang="en-US" sz="1400" dirty="0"/>
              <a:t>Vand- og </a:t>
            </a:r>
            <a:r>
              <a:rPr lang="en-US" sz="1400" dirty="0" err="1"/>
              <a:t>sumpplanter</a:t>
            </a:r>
            <a:r>
              <a:rPr lang="en-US" sz="1400" dirty="0"/>
              <a:t> </a:t>
            </a:r>
            <a:r>
              <a:rPr lang="en-US" sz="1400" dirty="0" err="1"/>
              <a:t>bremser</a:t>
            </a:r>
            <a:r>
              <a:rPr lang="en-US" sz="1400" dirty="0"/>
              <a:t> </a:t>
            </a:r>
            <a:r>
              <a:rPr lang="en-US" sz="1400" dirty="0" err="1"/>
              <a:t>vandhastigheden</a:t>
            </a:r>
            <a:r>
              <a:rPr lang="en-US" sz="1400" dirty="0"/>
              <a:t> og </a:t>
            </a:r>
            <a:r>
              <a:rPr lang="en-US" sz="1400" dirty="0" err="1"/>
              <a:t>stabiliserer</a:t>
            </a:r>
            <a:r>
              <a:rPr lang="en-US" sz="1400" dirty="0"/>
              <a:t> </a:t>
            </a:r>
            <a:r>
              <a:rPr lang="en-US" sz="1400" dirty="0" err="1"/>
              <a:t>vandsøjlen</a:t>
            </a:r>
            <a:r>
              <a:rPr lang="en-US" sz="1400" dirty="0"/>
              <a:t>, </a:t>
            </a:r>
            <a:r>
              <a:rPr lang="en-US" sz="1400" dirty="0" err="1"/>
              <a:t>hvilket</a:t>
            </a:r>
            <a:r>
              <a:rPr lang="en-US" sz="1400" dirty="0"/>
              <a:t> </a:t>
            </a:r>
            <a:r>
              <a:rPr lang="en-US" sz="1400" dirty="0" err="1"/>
              <a:t>øger</a:t>
            </a:r>
            <a:r>
              <a:rPr lang="en-US" sz="1400" dirty="0"/>
              <a:t> sedimentation og </a:t>
            </a:r>
            <a:r>
              <a:rPr lang="en-US" sz="1400" dirty="0" err="1"/>
              <a:t>næringsstoftilbageholdelse</a:t>
            </a:r>
            <a:r>
              <a:rPr lang="en-US" sz="1400" dirty="0"/>
              <a:t>.</a:t>
            </a:r>
          </a:p>
          <a:p>
            <a:pPr marL="0" indent="0">
              <a:spcBef>
                <a:spcPts val="2500"/>
              </a:spcBef>
              <a:buFont typeface="Arial" panose="020B0604020202020204" pitchFamily="34" charset="0"/>
              <a:buNone/>
            </a:pPr>
            <a:r>
              <a:rPr lang="en-US" sz="1400" b="1" dirty="0"/>
              <a:t>Biologisk </a:t>
            </a:r>
            <a:r>
              <a:rPr lang="en-US" sz="1400" b="1" dirty="0" err="1"/>
              <a:t>rensning</a:t>
            </a:r>
            <a:endParaRPr lang="en-US" sz="1400" b="1" dirty="0"/>
          </a:p>
          <a:p>
            <a:pPr marL="0" lvl="1" indent="0">
              <a:buFont typeface="Arial" panose="020B0604020202020204" pitchFamily="34" charset="0"/>
              <a:buNone/>
            </a:pPr>
            <a:r>
              <a:rPr lang="en-US" sz="1400" dirty="0" err="1"/>
              <a:t>Planterne</a:t>
            </a:r>
            <a:r>
              <a:rPr lang="en-US" sz="1400" dirty="0"/>
              <a:t> </a:t>
            </a:r>
            <a:r>
              <a:rPr lang="en-US" sz="1400" dirty="0" err="1"/>
              <a:t>optager</a:t>
            </a:r>
            <a:r>
              <a:rPr lang="en-US" sz="1400" dirty="0"/>
              <a:t> </a:t>
            </a:r>
            <a:r>
              <a:rPr lang="en-US" sz="1400" dirty="0" err="1"/>
              <a:t>næringsstoffer</a:t>
            </a:r>
            <a:r>
              <a:rPr lang="en-US" sz="1400" dirty="0"/>
              <a:t> og </a:t>
            </a:r>
            <a:r>
              <a:rPr lang="en-US" sz="1400" dirty="0" err="1"/>
              <a:t>producerer</a:t>
            </a:r>
            <a:r>
              <a:rPr lang="en-US" sz="1400" dirty="0"/>
              <a:t> </a:t>
            </a:r>
            <a:r>
              <a:rPr lang="en-US" sz="1400" dirty="0" err="1"/>
              <a:t>ilt</a:t>
            </a:r>
            <a:r>
              <a:rPr lang="en-US" sz="1400" dirty="0"/>
              <a:t> I </a:t>
            </a:r>
            <a:r>
              <a:rPr lang="en-US" sz="1400" dirty="0" err="1"/>
              <a:t>vandfase</a:t>
            </a:r>
            <a:r>
              <a:rPr lang="en-US" sz="1400" dirty="0"/>
              <a:t> og sediment, </a:t>
            </a:r>
            <a:r>
              <a:rPr lang="en-US" sz="1400" dirty="0" err="1"/>
              <a:t>som</a:t>
            </a:r>
            <a:r>
              <a:rPr lang="en-US" sz="1400" dirty="0"/>
              <a:t> </a:t>
            </a:r>
            <a:r>
              <a:rPr lang="en-US" sz="1400" dirty="0" err="1"/>
              <a:t>fremmer</a:t>
            </a:r>
            <a:r>
              <a:rPr lang="en-US" sz="1400" dirty="0"/>
              <a:t> </a:t>
            </a:r>
            <a:r>
              <a:rPr lang="en-US" sz="1400" dirty="0" err="1"/>
              <a:t>nedbrydning</a:t>
            </a:r>
            <a:r>
              <a:rPr lang="en-US" sz="1400" dirty="0"/>
              <a:t> og binding.</a:t>
            </a:r>
          </a:p>
          <a:p>
            <a:pPr marL="0" indent="0">
              <a:spcBef>
                <a:spcPts val="2500"/>
              </a:spcBef>
              <a:buFont typeface="Arial" panose="020B0604020202020204" pitchFamily="34" charset="0"/>
              <a:buNone/>
            </a:pPr>
            <a:r>
              <a:rPr lang="en-US" sz="1400" b="1" dirty="0" err="1"/>
              <a:t>Fytoremedieringsevne</a:t>
            </a:r>
            <a:endParaRPr lang="en-US" sz="1400" b="1" dirty="0"/>
          </a:p>
          <a:p>
            <a:pPr marL="0" lvl="1" indent="0">
              <a:buFont typeface="Arial" panose="020B0604020202020204" pitchFamily="34" charset="0"/>
              <a:buNone/>
            </a:pPr>
            <a:r>
              <a:rPr lang="en-US" sz="1400" dirty="0"/>
              <a:t>Arter </a:t>
            </a:r>
            <a:r>
              <a:rPr lang="en-US" sz="1400" dirty="0" err="1"/>
              <a:t>som</a:t>
            </a:r>
            <a:r>
              <a:rPr lang="en-US" sz="1400" dirty="0"/>
              <a:t> </a:t>
            </a:r>
            <a:r>
              <a:rPr lang="en-US" sz="1400" dirty="0" err="1"/>
              <a:t>f.eks</a:t>
            </a:r>
            <a:r>
              <a:rPr lang="en-US" sz="1400" dirty="0"/>
              <a:t>. </a:t>
            </a:r>
            <a:r>
              <a:rPr lang="en-US" sz="1400" dirty="0" err="1"/>
              <a:t>tagrør</a:t>
            </a:r>
            <a:r>
              <a:rPr lang="en-US" sz="1400" dirty="0"/>
              <a:t> og </a:t>
            </a:r>
            <a:r>
              <a:rPr lang="en-US" sz="1400" dirty="0" err="1"/>
              <a:t>pil</a:t>
            </a:r>
            <a:r>
              <a:rPr lang="en-US" sz="1400" dirty="0"/>
              <a:t> </a:t>
            </a:r>
            <a:r>
              <a:rPr lang="en-US" sz="1400" dirty="0" err="1"/>
              <a:t>optager</a:t>
            </a:r>
            <a:r>
              <a:rPr lang="en-US" sz="1400" dirty="0"/>
              <a:t> </a:t>
            </a:r>
            <a:r>
              <a:rPr lang="en-US" sz="1400" dirty="0" err="1"/>
              <a:t>metaller</a:t>
            </a:r>
            <a:r>
              <a:rPr lang="en-US" sz="1400" dirty="0"/>
              <a:t> og </a:t>
            </a:r>
            <a:r>
              <a:rPr lang="en-US" sz="1400" dirty="0" err="1"/>
              <a:t>forurenende</a:t>
            </a:r>
            <a:r>
              <a:rPr lang="en-US" sz="1400" dirty="0"/>
              <a:t> </a:t>
            </a:r>
            <a:r>
              <a:rPr lang="en-US" sz="1400" dirty="0" err="1"/>
              <a:t>stoffer</a:t>
            </a:r>
            <a:r>
              <a:rPr lang="en-US" sz="1400" dirty="0"/>
              <a:t> og </a:t>
            </a:r>
            <a:r>
              <a:rPr lang="en-US" sz="1400" dirty="0" err="1"/>
              <a:t>forbedrer</a:t>
            </a:r>
            <a:r>
              <a:rPr lang="en-US" sz="1400" dirty="0"/>
              <a:t> </a:t>
            </a:r>
            <a:r>
              <a:rPr lang="en-US" sz="1400" dirty="0" err="1"/>
              <a:t>vandkvaliteten</a:t>
            </a:r>
            <a:r>
              <a:rPr lang="en-US" sz="1400" dirty="0"/>
              <a:t> i </a:t>
            </a:r>
            <a:r>
              <a:rPr lang="en-US" sz="1400" dirty="0" err="1"/>
              <a:t>regnvandsbassiner</a:t>
            </a:r>
            <a:r>
              <a:rPr lang="en-US" sz="1400" dirty="0"/>
              <a:t>. </a:t>
            </a:r>
          </a:p>
          <a:p>
            <a:pPr marL="0" indent="0">
              <a:spcBef>
                <a:spcPts val="2500"/>
              </a:spcBef>
              <a:buFont typeface="Arial" panose="020B0604020202020204" pitchFamily="34" charset="0"/>
              <a:buNone/>
            </a:pPr>
            <a:r>
              <a:rPr lang="en-US" sz="1400" b="1" dirty="0" err="1"/>
              <a:t>Vegetationsudfordringer</a:t>
            </a:r>
            <a:r>
              <a:rPr lang="en-US" sz="1400" b="1" dirty="0"/>
              <a:t> og </a:t>
            </a:r>
            <a:r>
              <a:rPr lang="en-US" sz="1400" b="1" dirty="0" err="1"/>
              <a:t>vedligehold</a:t>
            </a:r>
            <a:endParaRPr lang="en-US" sz="1400" b="1" dirty="0"/>
          </a:p>
          <a:p>
            <a:pPr marL="0" lvl="1" indent="0">
              <a:buFont typeface="Arial" panose="020B0604020202020204" pitchFamily="34" charset="0"/>
              <a:buNone/>
            </a:pPr>
            <a:r>
              <a:rPr lang="en-US" sz="1400" dirty="0" err="1"/>
              <a:t>Tæt</a:t>
            </a:r>
            <a:r>
              <a:rPr lang="en-US" sz="1400" dirty="0"/>
              <a:t> </a:t>
            </a:r>
            <a:r>
              <a:rPr lang="en-US" sz="1400" dirty="0" err="1"/>
              <a:t>vækst</a:t>
            </a:r>
            <a:r>
              <a:rPr lang="en-US" sz="1400" dirty="0"/>
              <a:t> </a:t>
            </a:r>
            <a:r>
              <a:rPr lang="en-US" sz="1400" dirty="0" err="1"/>
              <a:t>af</a:t>
            </a:r>
            <a:r>
              <a:rPr lang="en-US" sz="1400" dirty="0"/>
              <a:t> </a:t>
            </a:r>
            <a:r>
              <a:rPr lang="en-US" sz="1400" dirty="0" err="1"/>
              <a:t>sumpplanter</a:t>
            </a:r>
            <a:r>
              <a:rPr lang="en-US" sz="1400" dirty="0"/>
              <a:t> </a:t>
            </a:r>
            <a:r>
              <a:rPr lang="en-US" sz="1400" dirty="0" err="1"/>
              <a:t>kan</a:t>
            </a:r>
            <a:r>
              <a:rPr lang="en-US" sz="1400" dirty="0"/>
              <a:t> </a:t>
            </a:r>
            <a:r>
              <a:rPr lang="en-US" sz="1400" dirty="0" err="1"/>
              <a:t>nedsætte</a:t>
            </a:r>
            <a:r>
              <a:rPr lang="en-US" sz="1400" dirty="0"/>
              <a:t> </a:t>
            </a:r>
            <a:r>
              <a:rPr lang="en-US" sz="1400" dirty="0" err="1"/>
              <a:t>bassinvolumen</a:t>
            </a:r>
            <a:r>
              <a:rPr lang="en-US" sz="1400" dirty="0"/>
              <a:t>, </a:t>
            </a:r>
            <a:r>
              <a:rPr lang="en-US" sz="1400" dirty="0" err="1"/>
              <a:t>opholdstid</a:t>
            </a:r>
            <a:r>
              <a:rPr lang="en-US" sz="1400" dirty="0"/>
              <a:t> og </a:t>
            </a:r>
            <a:r>
              <a:rPr lang="en-US" sz="1400" dirty="0" err="1"/>
              <a:t>renseeffektivitet</a:t>
            </a:r>
            <a:r>
              <a:rPr lang="en-US" sz="1400" dirty="0"/>
              <a:t>, og </a:t>
            </a:r>
            <a:r>
              <a:rPr lang="en-US" sz="1400" dirty="0" err="1"/>
              <a:t>derfor</a:t>
            </a:r>
            <a:r>
              <a:rPr lang="en-US" sz="1400" dirty="0"/>
              <a:t> </a:t>
            </a:r>
            <a:r>
              <a:rPr lang="en-US" sz="1400" dirty="0" err="1"/>
              <a:t>kan</a:t>
            </a:r>
            <a:r>
              <a:rPr lang="en-US" sz="1400" dirty="0"/>
              <a:t> </a:t>
            </a:r>
            <a:r>
              <a:rPr lang="en-US" sz="1400" dirty="0" err="1"/>
              <a:t>reduktion</a:t>
            </a:r>
            <a:r>
              <a:rPr lang="en-US" sz="1400" dirty="0"/>
              <a:t> </a:t>
            </a:r>
            <a:r>
              <a:rPr lang="en-US" sz="1400" dirty="0" err="1"/>
              <a:t>være</a:t>
            </a:r>
            <a:r>
              <a:rPr lang="en-US" sz="1400" dirty="0"/>
              <a:t> </a:t>
            </a:r>
            <a:r>
              <a:rPr lang="en-US" sz="1400" dirty="0" err="1"/>
              <a:t>nødvendig</a:t>
            </a:r>
            <a:r>
              <a:rPr lang="en-US" sz="1400" dirty="0"/>
              <a:t> via </a:t>
            </a:r>
            <a:r>
              <a:rPr lang="en-US" sz="1400" dirty="0" err="1"/>
              <a:t>høst</a:t>
            </a:r>
            <a:r>
              <a:rPr lang="en-US" sz="1400" dirty="0"/>
              <a:t>, design mv.</a:t>
            </a:r>
          </a:p>
        </p:txBody>
      </p:sp>
    </p:spTree>
    <p:extLst>
      <p:ext uri="{BB962C8B-B14F-4D97-AF65-F5344CB8AC3E}">
        <p14:creationId xmlns:p14="http://schemas.microsoft.com/office/powerpoint/2010/main" val="13508065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outdoor, sky, tree, cloud&#10;&#10;Description automatically generated">
            <a:extLst>
              <a:ext uri="{FF2B5EF4-FFF2-40B4-BE49-F238E27FC236}">
                <a16:creationId xmlns:a16="http://schemas.microsoft.com/office/drawing/2014/main" id="{D78363DA-6442-1864-9CDB-F08B292506E8}"/>
              </a:ext>
            </a:extLst>
          </p:cNvPr>
          <p:cNvPicPr>
            <a:picLocks noChangeAspect="1"/>
          </p:cNvPicPr>
          <p:nvPr/>
        </p:nvPicPr>
        <p:blipFill rotWithShape="1">
          <a:blip r:embed="rId3"/>
          <a:srcRect l="876" r="5007" b="-1"/>
          <a:stretch>
            <a:fillRect/>
          </a:stretch>
        </p:blipFill>
        <p:spPr>
          <a:xfrm>
            <a:off x="278671" y="1838960"/>
            <a:ext cx="5450821" cy="386588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58A9BA-28A8-03D5-B2E5-7A61B224A21C}"/>
              </a:ext>
            </a:extLst>
          </p:cNvPr>
          <p:cNvSpPr>
            <a:spLocks noGrp="1"/>
          </p:cNvSpPr>
          <p:nvPr>
            <p:ph type="title"/>
          </p:nvPr>
        </p:nvSpPr>
        <p:spPr>
          <a:xfrm>
            <a:off x="62485" y="312103"/>
            <a:ext cx="6548119" cy="996315"/>
          </a:xfrm>
        </p:spPr>
        <p:txBody>
          <a:bodyPr vert="horz" lIns="91440" tIns="45720" rIns="91440" bIns="45720" rtlCol="0" anchor="ctr">
            <a:normAutofit/>
          </a:bodyPr>
          <a:lstStyle/>
          <a:p>
            <a:r>
              <a:rPr lang="en-US" sz="4000" dirty="0" err="1"/>
              <a:t>Vandplanter</a:t>
            </a:r>
            <a:r>
              <a:rPr lang="en-US" sz="4000" dirty="0"/>
              <a:t> og </a:t>
            </a:r>
            <a:r>
              <a:rPr lang="en-US" sz="4000" dirty="0" err="1"/>
              <a:t>sumpplanter</a:t>
            </a:r>
            <a:endParaRPr lang="en-US" sz="4000" dirty="0"/>
          </a:p>
        </p:txBody>
      </p:sp>
      <p:sp>
        <p:nvSpPr>
          <p:cNvPr id="7" name="Content Placeholder 6">
            <a:extLst>
              <a:ext uri="{FF2B5EF4-FFF2-40B4-BE49-F238E27FC236}">
                <a16:creationId xmlns:a16="http://schemas.microsoft.com/office/drawing/2014/main" id="{C96FFAFB-B8B6-400F-5139-8E0719EDB3E6}"/>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48830" y="556383"/>
            <a:ext cx="6080685" cy="5054354"/>
          </a:xfrm>
        </p:spPr>
        <p:txBody>
          <a:bodyPr>
            <a:noAutofit/>
          </a:bodyPr>
          <a:lstStyle/>
          <a:p>
            <a:pPr marL="0" indent="0">
              <a:spcBef>
                <a:spcPts val="2500"/>
              </a:spcBef>
              <a:buFont typeface="Arial" panose="020B0604020202020204" pitchFamily="34" charset="0"/>
              <a:buNone/>
            </a:pPr>
            <a:r>
              <a:rPr lang="en-US" sz="1400" b="1" dirty="0" err="1"/>
              <a:t>Funktion</a:t>
            </a:r>
            <a:r>
              <a:rPr lang="en-US" sz="1400" b="1" dirty="0"/>
              <a:t> </a:t>
            </a:r>
            <a:r>
              <a:rPr lang="en-US" sz="1400" b="1" dirty="0" err="1"/>
              <a:t>af</a:t>
            </a:r>
            <a:r>
              <a:rPr lang="en-US" sz="1400" b="1" dirty="0"/>
              <a:t> </a:t>
            </a:r>
            <a:r>
              <a:rPr lang="en-US" sz="1400" b="1" dirty="0" err="1"/>
              <a:t>vandplanter</a:t>
            </a:r>
            <a:endParaRPr lang="en-US" sz="1400" b="1" dirty="0"/>
          </a:p>
          <a:p>
            <a:pPr marL="0" lvl="1" indent="0">
              <a:buFont typeface="Arial" panose="020B0604020202020204" pitchFamily="34" charset="0"/>
              <a:buNone/>
            </a:pPr>
            <a:r>
              <a:rPr lang="en-US" sz="1400" dirty="0" err="1"/>
              <a:t>Vandplanter</a:t>
            </a:r>
            <a:r>
              <a:rPr lang="en-US" sz="1400" dirty="0"/>
              <a:t> </a:t>
            </a:r>
            <a:r>
              <a:rPr lang="en-US" sz="1400" dirty="0" err="1"/>
              <a:t>som</a:t>
            </a:r>
            <a:r>
              <a:rPr lang="en-US" sz="1400" dirty="0"/>
              <a:t> </a:t>
            </a:r>
            <a:r>
              <a:rPr lang="en-US" sz="1400" dirty="0" err="1"/>
              <a:t>vandaks</a:t>
            </a:r>
            <a:r>
              <a:rPr lang="en-US" sz="1400" dirty="0"/>
              <a:t> </a:t>
            </a:r>
            <a:r>
              <a:rPr lang="en-US" sz="1400" dirty="0" err="1"/>
              <a:t>vokser</a:t>
            </a:r>
            <a:r>
              <a:rPr lang="en-US" sz="1400" dirty="0"/>
              <a:t> </a:t>
            </a:r>
            <a:r>
              <a:rPr lang="en-US" sz="1400" dirty="0" err="1"/>
              <a:t>ved</a:t>
            </a:r>
            <a:r>
              <a:rPr lang="en-US" sz="1400" dirty="0"/>
              <a:t> </a:t>
            </a:r>
            <a:r>
              <a:rPr lang="en-US" sz="1400" dirty="0" err="1"/>
              <a:t>eller</a:t>
            </a:r>
            <a:r>
              <a:rPr lang="en-US" sz="1400" dirty="0"/>
              <a:t> under </a:t>
            </a:r>
            <a:r>
              <a:rPr lang="en-US" sz="1400" dirty="0" err="1"/>
              <a:t>vandoverfladen</a:t>
            </a:r>
            <a:r>
              <a:rPr lang="en-US" sz="1400" dirty="0"/>
              <a:t> og </a:t>
            </a:r>
            <a:r>
              <a:rPr lang="en-US" sz="1400" dirty="0" err="1"/>
              <a:t>optager</a:t>
            </a:r>
            <a:r>
              <a:rPr lang="en-US" sz="1400" dirty="0"/>
              <a:t> </a:t>
            </a:r>
            <a:r>
              <a:rPr lang="en-US" sz="1400" dirty="0" err="1"/>
              <a:t>lidt</a:t>
            </a:r>
            <a:r>
              <a:rPr lang="en-US" sz="1400" dirty="0"/>
              <a:t> </a:t>
            </a:r>
            <a:r>
              <a:rPr lang="en-US" sz="1400" dirty="0" err="1"/>
              <a:t>plads</a:t>
            </a:r>
            <a:r>
              <a:rPr lang="en-US" sz="1400" dirty="0"/>
              <a:t>, </a:t>
            </a:r>
            <a:r>
              <a:rPr lang="en-US" sz="1400" dirty="0" err="1"/>
              <a:t>så</a:t>
            </a:r>
            <a:r>
              <a:rPr lang="en-US" sz="1400" dirty="0"/>
              <a:t> de </a:t>
            </a:r>
            <a:r>
              <a:rPr lang="en-US" sz="1400" dirty="0" err="1"/>
              <a:t>ikke</a:t>
            </a:r>
            <a:r>
              <a:rPr lang="en-US" sz="1400" dirty="0"/>
              <a:t> </a:t>
            </a:r>
            <a:r>
              <a:rPr lang="en-US" sz="1400" dirty="0" err="1"/>
              <a:t>optager</a:t>
            </a:r>
            <a:r>
              <a:rPr lang="en-US" sz="1400" dirty="0"/>
              <a:t> </a:t>
            </a:r>
            <a:r>
              <a:rPr lang="en-US" sz="1400" dirty="0" err="1"/>
              <a:t>meget</a:t>
            </a:r>
            <a:r>
              <a:rPr lang="en-US" sz="1400" dirty="0"/>
              <a:t> </a:t>
            </a:r>
            <a:r>
              <a:rPr lang="en-US" sz="1400" dirty="0" err="1"/>
              <a:t>plads</a:t>
            </a:r>
            <a:r>
              <a:rPr lang="en-US" sz="1400" dirty="0"/>
              <a:t> men dog </a:t>
            </a:r>
            <a:r>
              <a:rPr lang="en-US" sz="1400" dirty="0" err="1"/>
              <a:t>skygger</a:t>
            </a:r>
            <a:r>
              <a:rPr lang="en-US" sz="1400" dirty="0"/>
              <a:t>.</a:t>
            </a:r>
          </a:p>
          <a:p>
            <a:pPr marL="0" indent="0">
              <a:spcBef>
                <a:spcPts val="2500"/>
              </a:spcBef>
              <a:buFont typeface="Arial" panose="020B0604020202020204" pitchFamily="34" charset="0"/>
              <a:buNone/>
            </a:pPr>
            <a:r>
              <a:rPr lang="en-US" sz="1400" b="1" dirty="0" err="1"/>
              <a:t>Sumpplanters</a:t>
            </a:r>
            <a:r>
              <a:rPr lang="en-US" sz="1400" b="1" dirty="0"/>
              <a:t> </a:t>
            </a:r>
            <a:r>
              <a:rPr lang="en-US" sz="1400" b="1" dirty="0" err="1"/>
              <a:t>vækst</a:t>
            </a:r>
            <a:r>
              <a:rPr lang="en-US" sz="1400" b="1" dirty="0"/>
              <a:t> og </a:t>
            </a:r>
            <a:r>
              <a:rPr lang="en-US" sz="1400" b="1" dirty="0" err="1"/>
              <a:t>påvirkning</a:t>
            </a:r>
            <a:endParaRPr lang="en-US" sz="1400" b="1" dirty="0"/>
          </a:p>
          <a:p>
            <a:pPr marL="0" lvl="1" indent="0">
              <a:buFont typeface="Arial" panose="020B0604020202020204" pitchFamily="34" charset="0"/>
              <a:buNone/>
            </a:pPr>
            <a:r>
              <a:rPr lang="en-US" sz="1400" dirty="0" err="1"/>
              <a:t>Sumpplanter</a:t>
            </a:r>
            <a:r>
              <a:rPr lang="en-US" sz="1400" dirty="0"/>
              <a:t> </a:t>
            </a:r>
            <a:r>
              <a:rPr lang="en-US" sz="1400" dirty="0" err="1"/>
              <a:t>som</a:t>
            </a:r>
            <a:r>
              <a:rPr lang="en-US" sz="1400" dirty="0"/>
              <a:t> </a:t>
            </a:r>
            <a:r>
              <a:rPr lang="en-US" sz="1400" dirty="0" err="1"/>
              <a:t>tagrør</a:t>
            </a:r>
            <a:r>
              <a:rPr lang="en-US" sz="1400" dirty="0"/>
              <a:t> </a:t>
            </a:r>
            <a:r>
              <a:rPr lang="en-US" sz="1400" dirty="0" err="1"/>
              <a:t>kan</a:t>
            </a:r>
            <a:r>
              <a:rPr lang="en-US" sz="1400" dirty="0"/>
              <a:t> brede sig og </a:t>
            </a:r>
            <a:r>
              <a:rPr lang="en-US" sz="1400" dirty="0" err="1"/>
              <a:t>reducere</a:t>
            </a:r>
            <a:r>
              <a:rPr lang="en-US" sz="1400" dirty="0"/>
              <a:t> </a:t>
            </a:r>
            <a:r>
              <a:rPr lang="en-US" sz="1400" dirty="0" err="1"/>
              <a:t>vandvolumen</a:t>
            </a:r>
            <a:r>
              <a:rPr lang="en-US" sz="1400" dirty="0"/>
              <a:t> og </a:t>
            </a:r>
            <a:r>
              <a:rPr lang="en-US" sz="1400" dirty="0" err="1"/>
              <a:t>magasinering</a:t>
            </a:r>
            <a:r>
              <a:rPr lang="en-US" sz="1400" dirty="0"/>
              <a:t> i </a:t>
            </a:r>
            <a:r>
              <a:rPr lang="en-US" sz="1400" dirty="0" err="1"/>
              <a:t>lavvandede</a:t>
            </a:r>
            <a:r>
              <a:rPr lang="en-US" sz="1400" dirty="0"/>
              <a:t> </a:t>
            </a:r>
            <a:r>
              <a:rPr lang="en-US" sz="1400" dirty="0" err="1"/>
              <a:t>områder</a:t>
            </a:r>
            <a:r>
              <a:rPr lang="en-US" sz="1400" dirty="0"/>
              <a:t> </a:t>
            </a:r>
            <a:r>
              <a:rPr lang="en-US" sz="1400" dirty="0" err="1"/>
              <a:t>af</a:t>
            </a:r>
            <a:r>
              <a:rPr lang="en-US" sz="1400" dirty="0"/>
              <a:t> </a:t>
            </a:r>
            <a:r>
              <a:rPr lang="en-US" sz="1400" dirty="0" err="1"/>
              <a:t>regnvandsbassiner</a:t>
            </a:r>
            <a:r>
              <a:rPr lang="en-US" sz="1400" dirty="0"/>
              <a:t> og over </a:t>
            </a:r>
            <a:r>
              <a:rPr lang="en-US" sz="1400" dirty="0" err="1"/>
              <a:t>tid</a:t>
            </a:r>
            <a:r>
              <a:rPr lang="en-US" sz="1400" dirty="0"/>
              <a:t>.</a:t>
            </a:r>
          </a:p>
          <a:p>
            <a:pPr marL="0" indent="0">
              <a:spcBef>
                <a:spcPts val="2500"/>
              </a:spcBef>
              <a:buFont typeface="Arial" panose="020B0604020202020204" pitchFamily="34" charset="0"/>
              <a:buNone/>
            </a:pPr>
            <a:r>
              <a:rPr lang="en-US" sz="1400" b="1" dirty="0" err="1"/>
              <a:t>Levevilkår</a:t>
            </a:r>
            <a:r>
              <a:rPr lang="en-US" sz="1400" b="1" dirty="0"/>
              <a:t> for </a:t>
            </a:r>
            <a:r>
              <a:rPr lang="en-US" sz="1400" b="1" dirty="0" err="1"/>
              <a:t>sumpplanter</a:t>
            </a:r>
            <a:endParaRPr lang="en-US" sz="1400" b="1" dirty="0"/>
          </a:p>
          <a:p>
            <a:pPr marL="0" lvl="1" indent="0">
              <a:buFont typeface="Arial" panose="020B0604020202020204" pitchFamily="34" charset="0"/>
              <a:buNone/>
            </a:pPr>
            <a:r>
              <a:rPr lang="en-US" sz="1400" dirty="0" err="1"/>
              <a:t>Sumpplanter</a:t>
            </a:r>
            <a:r>
              <a:rPr lang="en-US" sz="1400" dirty="0"/>
              <a:t> </a:t>
            </a:r>
            <a:r>
              <a:rPr lang="en-US" sz="1400" dirty="0" err="1"/>
              <a:t>trives</a:t>
            </a:r>
            <a:r>
              <a:rPr lang="en-US" sz="1400" dirty="0"/>
              <a:t> i </a:t>
            </a:r>
            <a:r>
              <a:rPr lang="en-US" sz="1400" dirty="0" err="1"/>
              <a:t>stillestående</a:t>
            </a:r>
            <a:r>
              <a:rPr lang="en-US" sz="1400" dirty="0"/>
              <a:t> </a:t>
            </a:r>
            <a:r>
              <a:rPr lang="en-US" sz="1400" dirty="0" err="1"/>
              <a:t>vand</a:t>
            </a:r>
            <a:r>
              <a:rPr lang="en-US" sz="1400" dirty="0"/>
              <a:t> og </a:t>
            </a:r>
            <a:r>
              <a:rPr lang="en-US" sz="1400" dirty="0" err="1"/>
              <a:t>blød</a:t>
            </a:r>
            <a:r>
              <a:rPr lang="en-US" sz="1400" dirty="0"/>
              <a:t> bund med </a:t>
            </a:r>
            <a:r>
              <a:rPr lang="en-US" sz="1400" dirty="0" err="1"/>
              <a:t>stor</a:t>
            </a:r>
            <a:r>
              <a:rPr lang="en-US" sz="1400" dirty="0"/>
              <a:t> </a:t>
            </a:r>
            <a:r>
              <a:rPr lang="en-US" sz="1400" dirty="0" err="1"/>
              <a:t>sedimentophobning</a:t>
            </a:r>
            <a:r>
              <a:rPr lang="en-US" sz="1400" dirty="0"/>
              <a:t>, </a:t>
            </a:r>
            <a:r>
              <a:rPr lang="en-US" sz="1400" dirty="0" err="1"/>
              <a:t>karakteristisk</a:t>
            </a:r>
            <a:r>
              <a:rPr lang="en-US" sz="1400" dirty="0"/>
              <a:t> for </a:t>
            </a:r>
            <a:r>
              <a:rPr lang="en-US" sz="1400" dirty="0" err="1"/>
              <a:t>ældre</a:t>
            </a:r>
            <a:r>
              <a:rPr lang="en-US" sz="1400" dirty="0"/>
              <a:t> </a:t>
            </a:r>
            <a:r>
              <a:rPr lang="en-US" sz="1400" dirty="0" err="1"/>
              <a:t>bassiner</a:t>
            </a:r>
            <a:r>
              <a:rPr lang="en-US" sz="1400" dirty="0"/>
              <a:t>.</a:t>
            </a:r>
          </a:p>
          <a:p>
            <a:pPr marL="0" indent="0">
              <a:spcBef>
                <a:spcPts val="2500"/>
              </a:spcBef>
              <a:buFont typeface="Arial" panose="020B0604020202020204" pitchFamily="34" charset="0"/>
              <a:buNone/>
            </a:pPr>
            <a:r>
              <a:rPr lang="en-US" sz="1400" b="1" dirty="0" err="1"/>
              <a:t>Regulering</a:t>
            </a:r>
            <a:r>
              <a:rPr lang="en-US" sz="1400" b="1" dirty="0"/>
              <a:t> </a:t>
            </a:r>
            <a:r>
              <a:rPr lang="en-US" sz="1400" b="1" dirty="0" err="1"/>
              <a:t>af</a:t>
            </a:r>
            <a:r>
              <a:rPr lang="en-US" sz="1400" b="1" dirty="0"/>
              <a:t> vegetation</a:t>
            </a:r>
          </a:p>
          <a:p>
            <a:pPr marL="0" lvl="1" indent="0">
              <a:buFont typeface="Arial" panose="020B0604020202020204" pitchFamily="34" charset="0"/>
              <a:buNone/>
            </a:pPr>
            <a:r>
              <a:rPr lang="en-US" sz="1400" dirty="0" err="1"/>
              <a:t>Selektiv</a:t>
            </a:r>
            <a:r>
              <a:rPr lang="en-US" sz="1400" dirty="0"/>
              <a:t> </a:t>
            </a:r>
            <a:r>
              <a:rPr lang="en-US" sz="1400" dirty="0" err="1"/>
              <a:t>fjernelse</a:t>
            </a:r>
            <a:r>
              <a:rPr lang="en-US" sz="1400" dirty="0"/>
              <a:t> </a:t>
            </a:r>
            <a:r>
              <a:rPr lang="en-US" sz="1400" dirty="0" err="1"/>
              <a:t>eller</a:t>
            </a:r>
            <a:r>
              <a:rPr lang="en-US" sz="1400" dirty="0"/>
              <a:t> </a:t>
            </a:r>
            <a:r>
              <a:rPr lang="en-US" sz="1400" dirty="0" err="1"/>
              <a:t>høst</a:t>
            </a:r>
            <a:r>
              <a:rPr lang="en-US" sz="1400" dirty="0"/>
              <a:t> </a:t>
            </a:r>
            <a:r>
              <a:rPr lang="en-US" sz="1400" dirty="0" err="1"/>
              <a:t>kan</a:t>
            </a:r>
            <a:r>
              <a:rPr lang="en-US" sz="1400" dirty="0"/>
              <a:t> </a:t>
            </a:r>
            <a:r>
              <a:rPr lang="en-US" sz="1400" dirty="0" err="1"/>
              <a:t>sikre</a:t>
            </a:r>
            <a:r>
              <a:rPr lang="en-US" sz="1400" dirty="0"/>
              <a:t> balance, </a:t>
            </a:r>
            <a:r>
              <a:rPr lang="en-US" sz="1400" dirty="0" err="1"/>
              <a:t>biodiversitet</a:t>
            </a:r>
            <a:r>
              <a:rPr lang="en-US" sz="1400" dirty="0"/>
              <a:t> og </a:t>
            </a:r>
            <a:r>
              <a:rPr lang="en-US" sz="1400" dirty="0" err="1"/>
              <a:t>hydraulisk</a:t>
            </a:r>
            <a:r>
              <a:rPr lang="en-US" sz="1400" dirty="0"/>
              <a:t> </a:t>
            </a:r>
            <a:r>
              <a:rPr lang="en-US" sz="1400" dirty="0" err="1"/>
              <a:t>effektivitet</a:t>
            </a:r>
            <a:endParaRPr lang="en-US" sz="1400" dirty="0"/>
          </a:p>
          <a:p>
            <a:pPr marL="0" indent="0">
              <a:spcBef>
                <a:spcPts val="2500"/>
              </a:spcBef>
              <a:buFont typeface="Arial" panose="020B0604020202020204" pitchFamily="34" charset="0"/>
              <a:buNone/>
            </a:pPr>
            <a:r>
              <a:rPr lang="en-US" sz="1400" b="1" dirty="0" err="1"/>
              <a:t>Sumpplanter</a:t>
            </a:r>
            <a:r>
              <a:rPr lang="en-US" sz="1400" b="1" dirty="0"/>
              <a:t> I </a:t>
            </a:r>
            <a:r>
              <a:rPr lang="en-US" sz="1400" b="1" dirty="0" err="1"/>
              <a:t>filterzoner</a:t>
            </a:r>
            <a:endParaRPr lang="en-US" sz="1400" b="1" dirty="0"/>
          </a:p>
          <a:p>
            <a:pPr marL="0" lvl="1" indent="0">
              <a:buFont typeface="Arial" panose="020B0604020202020204" pitchFamily="34" charset="0"/>
              <a:buNone/>
            </a:pPr>
            <a:r>
              <a:rPr lang="en-US" sz="1400" dirty="0" err="1"/>
              <a:t>bremser</a:t>
            </a:r>
            <a:r>
              <a:rPr lang="en-US" sz="1400" dirty="0"/>
              <a:t> </a:t>
            </a:r>
            <a:r>
              <a:rPr lang="en-US" sz="1400" dirty="0" err="1"/>
              <a:t>vandet</a:t>
            </a:r>
            <a:r>
              <a:rPr lang="en-US" sz="1400" dirty="0"/>
              <a:t> og </a:t>
            </a:r>
            <a:r>
              <a:rPr lang="en-US" sz="1400" dirty="0" err="1"/>
              <a:t>skaber</a:t>
            </a:r>
            <a:r>
              <a:rPr lang="en-US" sz="1400" dirty="0"/>
              <a:t> </a:t>
            </a:r>
            <a:r>
              <a:rPr lang="en-US" sz="1400" dirty="0" err="1"/>
              <a:t>turbulensdæmpning</a:t>
            </a:r>
            <a:r>
              <a:rPr lang="en-US" sz="1400" dirty="0"/>
              <a:t>, </a:t>
            </a:r>
            <a:r>
              <a:rPr lang="en-US" sz="1400" dirty="0" err="1"/>
              <a:t>hvilket</a:t>
            </a:r>
            <a:r>
              <a:rPr lang="en-US" sz="1400" dirty="0"/>
              <a:t> </a:t>
            </a:r>
            <a:r>
              <a:rPr lang="en-US" sz="1400" dirty="0" err="1"/>
              <a:t>fremmer</a:t>
            </a:r>
            <a:r>
              <a:rPr lang="en-US" sz="1400" dirty="0"/>
              <a:t> </a:t>
            </a:r>
            <a:r>
              <a:rPr lang="en-US" sz="1400" dirty="0" err="1"/>
              <a:t>sedimentaflejring</a:t>
            </a:r>
            <a:r>
              <a:rPr lang="en-US" sz="1400" dirty="0"/>
              <a:t> </a:t>
            </a:r>
            <a:r>
              <a:rPr lang="en-US" sz="1400" dirty="0" err="1"/>
              <a:t>før</a:t>
            </a:r>
            <a:r>
              <a:rPr lang="en-US" sz="1400" dirty="0"/>
              <a:t> </a:t>
            </a:r>
            <a:r>
              <a:rPr lang="en-US" sz="1400" dirty="0" err="1"/>
              <a:t>filterlaget</a:t>
            </a:r>
            <a:r>
              <a:rPr lang="en-US" sz="1400" dirty="0"/>
              <a:t>.</a:t>
            </a:r>
          </a:p>
          <a:p>
            <a:pPr marL="0" lvl="1" indent="0">
              <a:buFont typeface="Arial" panose="020B0604020202020204" pitchFamily="34" charset="0"/>
              <a:buNone/>
            </a:pPr>
            <a:r>
              <a:rPr lang="en-US" sz="1400" dirty="0" err="1"/>
              <a:t>Planternes</a:t>
            </a:r>
            <a:r>
              <a:rPr lang="en-US" sz="1400" dirty="0"/>
              <a:t> </a:t>
            </a:r>
            <a:r>
              <a:rPr lang="en-US" sz="1400" dirty="0" err="1"/>
              <a:t>rødder</a:t>
            </a:r>
            <a:r>
              <a:rPr lang="en-US" sz="1400" dirty="0"/>
              <a:t> </a:t>
            </a:r>
            <a:r>
              <a:rPr lang="en-US" sz="1400" dirty="0" err="1"/>
              <a:t>producerer</a:t>
            </a:r>
            <a:r>
              <a:rPr lang="en-US" sz="1400" dirty="0"/>
              <a:t> </a:t>
            </a:r>
            <a:r>
              <a:rPr lang="en-US" sz="1400" dirty="0" err="1"/>
              <a:t>ilt</a:t>
            </a:r>
            <a:r>
              <a:rPr lang="en-US" sz="1400" dirty="0"/>
              <a:t>, </a:t>
            </a:r>
            <a:r>
              <a:rPr lang="en-US" sz="1400" dirty="0" err="1"/>
              <a:t>som</a:t>
            </a:r>
            <a:r>
              <a:rPr lang="en-US" sz="1400" dirty="0"/>
              <a:t> </a:t>
            </a:r>
            <a:r>
              <a:rPr lang="en-US" sz="1400" dirty="0" err="1"/>
              <a:t>forbedrer</a:t>
            </a:r>
            <a:r>
              <a:rPr lang="en-US" sz="1400" dirty="0"/>
              <a:t> </a:t>
            </a:r>
            <a:r>
              <a:rPr lang="en-US" sz="1400" dirty="0" err="1"/>
              <a:t>biologisk</a:t>
            </a:r>
            <a:r>
              <a:rPr lang="en-US" sz="1400" dirty="0"/>
              <a:t> </a:t>
            </a:r>
            <a:r>
              <a:rPr lang="en-US" sz="1400" dirty="0" err="1"/>
              <a:t>nedbrydning</a:t>
            </a:r>
            <a:r>
              <a:rPr lang="en-US" sz="1400" dirty="0"/>
              <a:t> i </a:t>
            </a:r>
            <a:r>
              <a:rPr lang="en-US" sz="1400" dirty="0" err="1"/>
              <a:t>filtermateriale</a:t>
            </a:r>
            <a:r>
              <a:rPr lang="en-US" sz="1400" dirty="0"/>
              <a:t>.</a:t>
            </a:r>
          </a:p>
          <a:p>
            <a:pPr marL="0" lvl="1" indent="0">
              <a:buFont typeface="Arial" panose="020B0604020202020204" pitchFamily="34" charset="0"/>
              <a:buNone/>
            </a:pPr>
            <a:r>
              <a:rPr lang="en-US" sz="1400" dirty="0" err="1"/>
              <a:t>Vegetationen</a:t>
            </a:r>
            <a:r>
              <a:rPr lang="en-US" sz="1400" dirty="0"/>
              <a:t> </a:t>
            </a:r>
            <a:r>
              <a:rPr lang="en-US" sz="1400" dirty="0" err="1"/>
              <a:t>øger</a:t>
            </a:r>
            <a:r>
              <a:rPr lang="en-US" sz="1400" dirty="0"/>
              <a:t> </a:t>
            </a:r>
            <a:r>
              <a:rPr lang="en-US" sz="1400" dirty="0" err="1"/>
              <a:t>porøsitet</a:t>
            </a:r>
            <a:r>
              <a:rPr lang="en-US" sz="1400" dirty="0"/>
              <a:t> </a:t>
            </a:r>
            <a:r>
              <a:rPr lang="en-US" sz="1400" dirty="0" err="1"/>
              <a:t>ved</a:t>
            </a:r>
            <a:r>
              <a:rPr lang="en-US" sz="1400" dirty="0"/>
              <a:t> </a:t>
            </a:r>
            <a:r>
              <a:rPr lang="en-US" sz="1400" dirty="0" err="1"/>
              <a:t>rodfremvækst</a:t>
            </a:r>
            <a:r>
              <a:rPr lang="en-US" sz="1400" dirty="0"/>
              <a:t> og </a:t>
            </a:r>
            <a:r>
              <a:rPr lang="en-US" sz="1400" dirty="0" err="1"/>
              <a:t>vindens</a:t>
            </a:r>
            <a:r>
              <a:rPr lang="en-US" sz="1400" dirty="0"/>
              <a:t> </a:t>
            </a:r>
            <a:r>
              <a:rPr lang="en-US" sz="1400" dirty="0" err="1"/>
              <a:t>bevægelse</a:t>
            </a:r>
            <a:r>
              <a:rPr lang="en-US" sz="1400" dirty="0"/>
              <a:t>, </a:t>
            </a:r>
            <a:r>
              <a:rPr lang="en-US" sz="1400" dirty="0" err="1"/>
              <a:t>hvilket</a:t>
            </a:r>
            <a:r>
              <a:rPr lang="en-US" sz="1400" dirty="0"/>
              <a:t> </a:t>
            </a:r>
            <a:r>
              <a:rPr lang="en-US" sz="1400" dirty="0" err="1"/>
              <a:t>modvirker</a:t>
            </a:r>
            <a:r>
              <a:rPr lang="en-US" sz="1400" dirty="0"/>
              <a:t> </a:t>
            </a:r>
            <a:r>
              <a:rPr lang="en-US" sz="1400" dirty="0" err="1"/>
              <a:t>tilstopning</a:t>
            </a:r>
            <a:r>
              <a:rPr lang="en-US" sz="1400" dirty="0"/>
              <a:t>.</a:t>
            </a:r>
          </a:p>
          <a:p>
            <a:pPr marL="0" lvl="1" indent="0">
              <a:buFont typeface="Arial" panose="020B0604020202020204" pitchFamily="34" charset="0"/>
              <a:buNone/>
            </a:pPr>
            <a:r>
              <a:rPr lang="en-US" sz="1400" dirty="0" err="1"/>
              <a:t>Planternes</a:t>
            </a:r>
            <a:r>
              <a:rPr lang="en-US" sz="1400" dirty="0"/>
              <a:t> </a:t>
            </a:r>
            <a:r>
              <a:rPr lang="en-US" sz="1400" dirty="0" err="1"/>
              <a:t>optag</a:t>
            </a:r>
            <a:r>
              <a:rPr lang="en-US" sz="1400" dirty="0"/>
              <a:t> </a:t>
            </a:r>
            <a:r>
              <a:rPr lang="en-US" sz="1400" dirty="0" err="1"/>
              <a:t>af</a:t>
            </a:r>
            <a:r>
              <a:rPr lang="en-US" sz="1400" dirty="0"/>
              <a:t> </a:t>
            </a:r>
            <a:r>
              <a:rPr lang="en-US" sz="1400" dirty="0" err="1"/>
              <a:t>næringsstoffer</a:t>
            </a:r>
            <a:r>
              <a:rPr lang="en-US" sz="1400" dirty="0"/>
              <a:t> </a:t>
            </a:r>
            <a:r>
              <a:rPr lang="en-US" sz="1400" dirty="0" err="1"/>
              <a:t>mindsker</a:t>
            </a:r>
            <a:r>
              <a:rPr lang="en-US" sz="1400" dirty="0"/>
              <a:t> </a:t>
            </a:r>
            <a:r>
              <a:rPr lang="en-US" sz="1400" dirty="0" err="1"/>
              <a:t>belastning</a:t>
            </a:r>
            <a:r>
              <a:rPr lang="en-US" sz="1400" dirty="0"/>
              <a:t>, men </a:t>
            </a:r>
            <a:r>
              <a:rPr lang="en-US" sz="1400" dirty="0" err="1"/>
              <a:t>biomasse</a:t>
            </a:r>
            <a:r>
              <a:rPr lang="en-US" sz="1400" dirty="0"/>
              <a:t> </a:t>
            </a:r>
            <a:r>
              <a:rPr lang="en-US" sz="1400" dirty="0" err="1"/>
              <a:t>skal</a:t>
            </a:r>
            <a:r>
              <a:rPr lang="en-US" sz="1400" dirty="0"/>
              <a:t> </a:t>
            </a:r>
            <a:r>
              <a:rPr lang="en-US" sz="1400" dirty="0" err="1"/>
              <a:t>fjernes</a:t>
            </a:r>
            <a:r>
              <a:rPr lang="en-US" sz="1400" dirty="0"/>
              <a:t> </a:t>
            </a:r>
            <a:r>
              <a:rPr lang="en-US" sz="1400" dirty="0" err="1"/>
              <a:t>regelmæssigt</a:t>
            </a:r>
            <a:r>
              <a:rPr lang="en-US" sz="1400" dirty="0"/>
              <a:t>.</a:t>
            </a:r>
          </a:p>
        </p:txBody>
      </p:sp>
    </p:spTree>
    <p:extLst>
      <p:ext uri="{BB962C8B-B14F-4D97-AF65-F5344CB8AC3E}">
        <p14:creationId xmlns:p14="http://schemas.microsoft.com/office/powerpoint/2010/main" val="2350142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7716243-58E0-74BC-6762-AB99F0B32318}"/>
              </a:ext>
            </a:extLst>
          </p:cNvPr>
          <p:cNvPicPr>
            <a:picLocks noChangeAspect="1"/>
          </p:cNvPicPr>
          <p:nvPr/>
        </p:nvPicPr>
        <p:blipFill>
          <a:blip r:embed="rId3">
            <a:extLst>
              <a:ext uri="{28A0092B-C50C-407E-A947-70E740481C1C}">
                <a14:useLocalDpi xmlns:a14="http://schemas.microsoft.com/office/drawing/2010/main" val="0"/>
              </a:ext>
            </a:extLst>
          </a:blip>
          <a:srcRect l="3785" r="28303" b="2"/>
          <a:stretch>
            <a:fill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13" name="Picture Placeholder 12">
            <a:extLst>
              <a:ext uri="{FF2B5EF4-FFF2-40B4-BE49-F238E27FC236}">
                <a16:creationId xmlns:a16="http://schemas.microsoft.com/office/drawing/2014/main" id="{598FFD56-1F0C-C762-DADA-CB3C6AA32FD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9633" r="29633"/>
          <a:stretch>
            <a:fill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40" name="Freeform: Shape 39">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568D44-FF4B-B950-901F-2D308A013357}"/>
              </a:ext>
            </a:extLst>
          </p:cNvPr>
          <p:cNvSpPr>
            <a:spLocks noGrp="1"/>
          </p:cNvSpPr>
          <p:nvPr>
            <p:ph type="title"/>
          </p:nvPr>
        </p:nvSpPr>
        <p:spPr>
          <a:xfrm>
            <a:off x="448056" y="681038"/>
            <a:ext cx="2804504" cy="1325563"/>
          </a:xfrm>
        </p:spPr>
        <p:txBody>
          <a:bodyPr vert="horz" lIns="91440" tIns="45720" rIns="91440" bIns="45720" rtlCol="0" anchor="ctr">
            <a:normAutofit/>
          </a:bodyPr>
          <a:lstStyle/>
          <a:p>
            <a:r>
              <a:rPr lang="en-US" sz="2800" kern="1200" dirty="0" err="1">
                <a:solidFill>
                  <a:schemeClr val="tx1"/>
                </a:solidFill>
                <a:latin typeface="+mj-lt"/>
                <a:ea typeface="+mj-ea"/>
                <a:cs typeface="+mj-cs"/>
              </a:rPr>
              <a:t>Brinkvegetation</a:t>
            </a:r>
            <a:r>
              <a:rPr lang="en-US" sz="2800" kern="1200" dirty="0">
                <a:solidFill>
                  <a:schemeClr val="tx1"/>
                </a:solidFill>
                <a:latin typeface="+mj-lt"/>
                <a:ea typeface="+mj-ea"/>
                <a:cs typeface="+mj-cs"/>
              </a:rPr>
              <a:t> og dens </a:t>
            </a:r>
            <a:r>
              <a:rPr lang="en-US" sz="2800" kern="1200" dirty="0" err="1">
                <a:solidFill>
                  <a:schemeClr val="tx1"/>
                </a:solidFill>
                <a:latin typeface="+mj-lt"/>
                <a:ea typeface="+mj-ea"/>
                <a:cs typeface="+mj-cs"/>
              </a:rPr>
              <a:t>betydning</a:t>
            </a:r>
            <a:endParaRPr lang="en-US" sz="2800" kern="1200" dirty="0">
              <a:solidFill>
                <a:schemeClr val="tx1"/>
              </a:solidFill>
              <a:latin typeface="+mj-lt"/>
              <a:ea typeface="+mj-ea"/>
              <a:cs typeface="+mj-cs"/>
            </a:endParaRPr>
          </a:p>
        </p:txBody>
      </p:sp>
      <p:sp>
        <p:nvSpPr>
          <p:cNvPr id="42" name="Rectangle 41">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3" name="Rectangle 4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EA28DDAB-DA3A-EDAF-27AC-690CB63AEFC2}"/>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8056" y="2258171"/>
            <a:ext cx="2804504" cy="3918792"/>
          </a:xfrm>
        </p:spPr>
        <p:txBody>
          <a:bodyPr>
            <a:noAutofit/>
          </a:bodyPr>
          <a:lstStyle/>
          <a:p>
            <a:pPr marL="0" lvl="1" indent="0">
              <a:buFont typeface="Arial" panose="020B0604020202020204" pitchFamily="34" charset="0"/>
              <a:buNone/>
            </a:pPr>
            <a:r>
              <a:rPr lang="en-US" sz="1600" dirty="0" err="1"/>
              <a:t>Brinkvegetationen</a:t>
            </a:r>
            <a:r>
              <a:rPr lang="en-US" sz="1600" dirty="0"/>
              <a:t> </a:t>
            </a:r>
            <a:r>
              <a:rPr lang="en-US" sz="1600" dirty="0" err="1"/>
              <a:t>skaber</a:t>
            </a:r>
            <a:r>
              <a:rPr lang="en-US" sz="1600" dirty="0"/>
              <a:t> </a:t>
            </a:r>
            <a:r>
              <a:rPr lang="en-US" sz="1600" dirty="0" err="1"/>
              <a:t>levesteder</a:t>
            </a:r>
            <a:r>
              <a:rPr lang="en-US" sz="1600" dirty="0"/>
              <a:t> og </a:t>
            </a:r>
            <a:r>
              <a:rPr lang="en-US" sz="1600" dirty="0" err="1"/>
              <a:t>fødegrundlag</a:t>
            </a:r>
            <a:endParaRPr lang="en-US" sz="1600" dirty="0"/>
          </a:p>
          <a:p>
            <a:pPr marL="0" lvl="1" indent="0">
              <a:buFont typeface="Arial" panose="020B0604020202020204" pitchFamily="34" charset="0"/>
              <a:buNone/>
            </a:pPr>
            <a:r>
              <a:rPr lang="en-US" sz="1600" dirty="0"/>
              <a:t>Skygge </a:t>
            </a:r>
            <a:r>
              <a:rPr lang="en-US" sz="1600" dirty="0" err="1"/>
              <a:t>fra</a:t>
            </a:r>
            <a:r>
              <a:rPr lang="en-US" sz="1600" dirty="0"/>
              <a:t> planter </a:t>
            </a:r>
            <a:r>
              <a:rPr lang="en-US" sz="1600" dirty="0" err="1"/>
              <a:t>langs</a:t>
            </a:r>
            <a:r>
              <a:rPr lang="en-US" sz="1600" dirty="0"/>
              <a:t> </a:t>
            </a:r>
            <a:r>
              <a:rPr lang="en-US" sz="1600" dirty="0" err="1"/>
              <a:t>brinken</a:t>
            </a:r>
            <a:r>
              <a:rPr lang="en-US" sz="1600" dirty="0"/>
              <a:t> </a:t>
            </a:r>
            <a:r>
              <a:rPr lang="en-US" sz="1600" dirty="0" err="1"/>
              <a:t>hjælper</a:t>
            </a:r>
            <a:r>
              <a:rPr lang="en-US" sz="1600" dirty="0"/>
              <a:t> med at </a:t>
            </a:r>
            <a:r>
              <a:rPr lang="en-US" sz="1600" dirty="0" err="1"/>
              <a:t>regulere</a:t>
            </a:r>
            <a:r>
              <a:rPr lang="en-US" sz="1600" dirty="0"/>
              <a:t> </a:t>
            </a:r>
            <a:r>
              <a:rPr lang="en-US" sz="1600" dirty="0" err="1"/>
              <a:t>vandtemperaturen</a:t>
            </a:r>
            <a:r>
              <a:rPr lang="en-US" sz="1600" dirty="0"/>
              <a:t> og </a:t>
            </a:r>
            <a:r>
              <a:rPr lang="en-US" sz="1600" dirty="0" err="1"/>
              <a:t>beskytter</a:t>
            </a:r>
            <a:r>
              <a:rPr lang="en-US" sz="1600" dirty="0"/>
              <a:t> mod </a:t>
            </a:r>
            <a:r>
              <a:rPr lang="en-US" sz="1600" dirty="0" err="1"/>
              <a:t>overophedning</a:t>
            </a:r>
            <a:r>
              <a:rPr lang="en-US" sz="1600" dirty="0"/>
              <a:t>.</a:t>
            </a:r>
          </a:p>
          <a:p>
            <a:pPr marL="0" lvl="1" indent="0">
              <a:buFont typeface="Arial" panose="020B0604020202020204" pitchFamily="34" charset="0"/>
              <a:buNone/>
            </a:pPr>
            <a:r>
              <a:rPr lang="en-US" sz="1600" dirty="0"/>
              <a:t>For </a:t>
            </a:r>
            <a:r>
              <a:rPr lang="en-US" sz="1600" dirty="0" err="1"/>
              <a:t>tæt</a:t>
            </a:r>
            <a:r>
              <a:rPr lang="en-US" sz="1600" dirty="0"/>
              <a:t> </a:t>
            </a:r>
            <a:r>
              <a:rPr lang="en-US" sz="1600" dirty="0" err="1"/>
              <a:t>bevoksning</a:t>
            </a:r>
            <a:r>
              <a:rPr lang="en-US" sz="1600" dirty="0"/>
              <a:t> </a:t>
            </a:r>
            <a:r>
              <a:rPr lang="en-US" sz="1600" dirty="0" err="1"/>
              <a:t>kan</a:t>
            </a:r>
            <a:r>
              <a:rPr lang="en-US" sz="1600" dirty="0"/>
              <a:t> </a:t>
            </a:r>
            <a:r>
              <a:rPr lang="en-US" sz="1600" dirty="0" err="1"/>
              <a:t>øge</a:t>
            </a:r>
            <a:r>
              <a:rPr lang="en-US" sz="1600" dirty="0"/>
              <a:t> </a:t>
            </a:r>
            <a:r>
              <a:rPr lang="en-US" sz="1600" dirty="0" err="1"/>
              <a:t>iltforbrug</a:t>
            </a:r>
            <a:r>
              <a:rPr lang="en-US" sz="1600" dirty="0"/>
              <a:t> i </a:t>
            </a:r>
            <a:r>
              <a:rPr lang="en-US" sz="1600" dirty="0" err="1"/>
              <a:t>vandet</a:t>
            </a:r>
            <a:r>
              <a:rPr lang="en-US" sz="1600" dirty="0"/>
              <a:t> </a:t>
            </a:r>
            <a:r>
              <a:rPr lang="en-US" sz="1600" dirty="0" err="1"/>
              <a:t>bl.a</a:t>
            </a:r>
            <a:r>
              <a:rPr lang="en-US" sz="1600" dirty="0"/>
              <a:t>. </a:t>
            </a:r>
            <a:r>
              <a:rPr lang="en-US" sz="1600" dirty="0" err="1"/>
              <a:t>pga</a:t>
            </a:r>
            <a:r>
              <a:rPr lang="en-US" sz="1600" dirty="0"/>
              <a:t>. </a:t>
            </a:r>
            <a:r>
              <a:rPr lang="en-US" sz="1600" dirty="0" err="1"/>
              <a:t>bladnedfald</a:t>
            </a:r>
            <a:r>
              <a:rPr lang="en-US" sz="1600" dirty="0"/>
              <a:t> </a:t>
            </a:r>
            <a:r>
              <a:rPr lang="en-US" sz="1600" dirty="0" err="1"/>
              <a:t>så</a:t>
            </a:r>
            <a:r>
              <a:rPr lang="en-US" sz="1600" dirty="0"/>
              <a:t> balance er </a:t>
            </a:r>
            <a:r>
              <a:rPr lang="en-US" sz="1600" dirty="0" err="1"/>
              <a:t>vigtig</a:t>
            </a:r>
            <a:endParaRPr lang="en-US" sz="1600" dirty="0"/>
          </a:p>
          <a:p>
            <a:pPr marL="0" lvl="1" indent="0">
              <a:buFont typeface="Arial" panose="020B0604020202020204" pitchFamily="34" charset="0"/>
              <a:buNone/>
            </a:pPr>
            <a:r>
              <a:rPr lang="en-US" sz="1600" dirty="0" err="1"/>
              <a:t>Variationen</a:t>
            </a:r>
            <a:r>
              <a:rPr lang="en-US" sz="1600" dirty="0"/>
              <a:t> i </a:t>
            </a:r>
            <a:r>
              <a:rPr lang="en-US" sz="1600" dirty="0" err="1"/>
              <a:t>brinkernes</a:t>
            </a:r>
            <a:r>
              <a:rPr lang="en-US" sz="1600" dirty="0"/>
              <a:t> vegetation </a:t>
            </a:r>
            <a:r>
              <a:rPr lang="en-US" sz="1600" dirty="0" err="1"/>
              <a:t>reducerer</a:t>
            </a:r>
            <a:r>
              <a:rPr lang="en-US" sz="1600" dirty="0"/>
              <a:t> erosion, og resuspension</a:t>
            </a:r>
          </a:p>
          <a:p>
            <a:pPr marL="0" lvl="1" indent="0">
              <a:buFont typeface="Arial" panose="020B0604020202020204" pitchFamily="34" charset="0"/>
              <a:buNone/>
            </a:pPr>
            <a:r>
              <a:rPr lang="en-US" sz="1600" dirty="0" err="1"/>
              <a:t>Af</a:t>
            </a:r>
            <a:r>
              <a:rPr lang="en-US" sz="1600" dirty="0"/>
              <a:t> </a:t>
            </a:r>
            <a:r>
              <a:rPr lang="en-US" sz="1600" dirty="0" err="1"/>
              <a:t>hensyn</a:t>
            </a:r>
            <a:r>
              <a:rPr lang="en-US" sz="1600" dirty="0"/>
              <a:t> </a:t>
            </a:r>
            <a:r>
              <a:rPr lang="en-US" sz="1600" dirty="0" err="1"/>
              <a:t>til</a:t>
            </a:r>
            <a:r>
              <a:rPr lang="en-US" sz="1600" dirty="0"/>
              <a:t> padder </a:t>
            </a:r>
            <a:r>
              <a:rPr lang="en-US" sz="1600" dirty="0" err="1"/>
              <a:t>undgå</a:t>
            </a:r>
            <a:r>
              <a:rPr lang="en-US" sz="1600" dirty="0"/>
              <a:t> gerne </a:t>
            </a:r>
            <a:r>
              <a:rPr lang="en-US" sz="1600" dirty="0" err="1"/>
              <a:t>skygge</a:t>
            </a:r>
            <a:r>
              <a:rPr lang="en-US" sz="1600" dirty="0"/>
              <a:t> på </a:t>
            </a:r>
            <a:r>
              <a:rPr lang="en-US" sz="1600" dirty="0" err="1"/>
              <a:t>sydvendte</a:t>
            </a:r>
            <a:r>
              <a:rPr lang="en-US" sz="1600" dirty="0"/>
              <a:t> </a:t>
            </a:r>
            <a:r>
              <a:rPr lang="en-US" sz="1600" dirty="0" err="1"/>
              <a:t>brinker</a:t>
            </a:r>
            <a:endParaRPr lang="en-US" sz="1600" dirty="0"/>
          </a:p>
        </p:txBody>
      </p:sp>
      <p:sp>
        <p:nvSpPr>
          <p:cNvPr id="5" name="Slide Number Placeholder 4">
            <a:extLst>
              <a:ext uri="{FF2B5EF4-FFF2-40B4-BE49-F238E27FC236}">
                <a16:creationId xmlns:a16="http://schemas.microsoft.com/office/drawing/2014/main" id="{C9A79C53-AB80-6A6A-A7AB-DBBE42B7B6C0}"/>
              </a:ext>
            </a:extLst>
          </p:cNvPr>
          <p:cNvSpPr>
            <a:spLocks noGrp="1"/>
          </p:cNvSpPr>
          <p:nvPr>
            <p:ph type="sldNum" sz="quarter" idx="16"/>
          </p:nvPr>
        </p:nvSpPr>
        <p:spPr>
          <a:xfrm>
            <a:off x="9009888" y="6356350"/>
            <a:ext cx="2743200" cy="365125"/>
          </a:xfrm>
        </p:spPr>
        <p:txBody>
          <a:bodyPr vert="horz" lIns="91440" tIns="45720" rIns="91440" bIns="45720" rtlCol="0" anchor="ctr">
            <a:normAutofit/>
          </a:bodyPr>
          <a:lstStyle/>
          <a:p>
            <a:pPr>
              <a:spcAft>
                <a:spcPts val="600"/>
              </a:spcAft>
              <a:defRPr/>
            </a:pPr>
            <a:fld id="{753D0FD4-819D-4187-8797-C35567B41C78}" type="slidenum">
              <a:rPr lang="en-US">
                <a:solidFill>
                  <a:schemeClr val="bg1"/>
                </a:solidFill>
              </a:rPr>
              <a:pPr>
                <a:spcAft>
                  <a:spcPts val="600"/>
                </a:spcAft>
                <a:defRPr/>
              </a:pPr>
              <a:t>5</a:t>
            </a:fld>
            <a:endParaRPr lang="en-US">
              <a:solidFill>
                <a:schemeClr val="bg1"/>
              </a:solidFill>
            </a:endParaRPr>
          </a:p>
        </p:txBody>
      </p:sp>
    </p:spTree>
    <p:extLst>
      <p:ext uri="{BB962C8B-B14F-4D97-AF65-F5344CB8AC3E}">
        <p14:creationId xmlns:p14="http://schemas.microsoft.com/office/powerpoint/2010/main" val="202728195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CF6D2-AB03-5129-FB7E-B2AA31D93FD1}"/>
              </a:ext>
            </a:extLst>
          </p:cNvPr>
          <p:cNvSpPr>
            <a:spLocks noGrp="1"/>
          </p:cNvSpPr>
          <p:nvPr>
            <p:ph type="title"/>
          </p:nvPr>
        </p:nvSpPr>
        <p:spPr/>
        <p:txBody>
          <a:bodyPr anchor="b">
            <a:normAutofit fontScale="90000"/>
          </a:bodyPr>
          <a:lstStyle/>
          <a:p>
            <a:r>
              <a:rPr lang="en-US"/>
              <a:t>Naturlig udvikling af artssammensætning</a:t>
            </a:r>
          </a:p>
        </p:txBody>
      </p:sp>
      <p:sp>
        <p:nvSpPr>
          <p:cNvPr id="5" name="Slide Number Placeholder 4">
            <a:extLst>
              <a:ext uri="{FF2B5EF4-FFF2-40B4-BE49-F238E27FC236}">
                <a16:creationId xmlns:a16="http://schemas.microsoft.com/office/drawing/2014/main" id="{725777EF-0083-C9EB-3858-50EDD0690DEF}"/>
              </a:ext>
            </a:extLst>
          </p:cNvPr>
          <p:cNvSpPr>
            <a:spLocks noGrp="1"/>
          </p:cNvSpPr>
          <p:nvPr>
            <p:ph type="sldNum" sz="quarter" idx="16"/>
          </p:nvPr>
        </p:nvSpPr>
        <p:spPr/>
        <p:txBody>
          <a:bodyPr anchor="ctr">
            <a:normAutofit/>
          </a:bodyPr>
          <a:lstStyle/>
          <a:p>
            <a:pPr rtl="0">
              <a:spcAft>
                <a:spcPts val="600"/>
              </a:spcAft>
            </a:pPr>
            <a:fld id="{753D0FD4-819D-4187-8797-C35567B41C78}" type="slidenum">
              <a:rPr lang="en-US" smtClean="0"/>
              <a:pPr rtl="0">
                <a:spcAft>
                  <a:spcPts val="600"/>
                </a:spcAft>
              </a:pPr>
              <a:t>6</a:t>
            </a:fld>
            <a:endParaRPr lang="en-US"/>
          </a:p>
        </p:txBody>
      </p:sp>
      <p:sp>
        <p:nvSpPr>
          <p:cNvPr id="7" name="Content Placeholder 6">
            <a:extLst>
              <a:ext uri="{FF2B5EF4-FFF2-40B4-BE49-F238E27FC236}">
                <a16:creationId xmlns:a16="http://schemas.microsoft.com/office/drawing/2014/main" id="{73377CC7-AFA8-4AD9-5A94-CBEB8C834EA0}"/>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en-US" sz="1400" b="1" dirty="0" err="1"/>
              <a:t>Udvikling</a:t>
            </a:r>
            <a:r>
              <a:rPr lang="en-US" sz="1400" b="1" dirty="0"/>
              <a:t> </a:t>
            </a:r>
            <a:r>
              <a:rPr lang="en-US" sz="1400" b="1" dirty="0" err="1"/>
              <a:t>af</a:t>
            </a:r>
            <a:r>
              <a:rPr lang="en-US" sz="1400" b="1" dirty="0"/>
              <a:t> </a:t>
            </a:r>
            <a:r>
              <a:rPr lang="en-US" sz="1400" b="1" dirty="0" err="1"/>
              <a:t>biodiversitet</a:t>
            </a:r>
            <a:endParaRPr lang="en-US" sz="1400" b="1" dirty="0"/>
          </a:p>
          <a:p>
            <a:pPr marL="0" lvl="1" indent="0">
              <a:buFont typeface="Arial" panose="020B0604020202020204" pitchFamily="34" charset="0"/>
              <a:buNone/>
            </a:pPr>
            <a:r>
              <a:rPr lang="en-US" sz="1400" dirty="0" err="1"/>
              <a:t>Artsdiversiteten</a:t>
            </a:r>
            <a:r>
              <a:rPr lang="en-US" sz="1400" dirty="0"/>
              <a:t> i nye </a:t>
            </a:r>
            <a:r>
              <a:rPr lang="en-US" sz="1400" dirty="0" err="1"/>
              <a:t>regnvandsbassiner</a:t>
            </a:r>
            <a:r>
              <a:rPr lang="en-US" sz="1400" dirty="0"/>
              <a:t> </a:t>
            </a:r>
            <a:r>
              <a:rPr lang="en-US" sz="1400" dirty="0" err="1"/>
              <a:t>øges</a:t>
            </a:r>
            <a:r>
              <a:rPr lang="en-US" sz="1400" dirty="0"/>
              <a:t> </a:t>
            </a:r>
            <a:r>
              <a:rPr lang="en-US" sz="1400" dirty="0" err="1"/>
              <a:t>hurtigt</a:t>
            </a:r>
            <a:r>
              <a:rPr lang="en-US" sz="1400" dirty="0"/>
              <a:t> </a:t>
            </a:r>
            <a:r>
              <a:rPr lang="en-US" sz="1400" dirty="0" err="1"/>
              <a:t>inden</a:t>
            </a:r>
            <a:r>
              <a:rPr lang="en-US" sz="1400" dirty="0"/>
              <a:t> for 1-2 </a:t>
            </a:r>
            <a:r>
              <a:rPr lang="en-US" sz="1400" dirty="0" err="1"/>
              <a:t>år</a:t>
            </a:r>
            <a:r>
              <a:rPr lang="en-US" sz="1400" dirty="0"/>
              <a:t> </a:t>
            </a:r>
            <a:r>
              <a:rPr lang="en-US" sz="1400" dirty="0" err="1"/>
              <a:t>gennem</a:t>
            </a:r>
            <a:r>
              <a:rPr lang="en-US" sz="1400" dirty="0"/>
              <a:t> </a:t>
            </a:r>
            <a:r>
              <a:rPr lang="en-US" sz="1400" dirty="0" err="1"/>
              <a:t>kolonisering</a:t>
            </a:r>
            <a:r>
              <a:rPr lang="en-US" sz="1400" dirty="0"/>
              <a:t> </a:t>
            </a:r>
            <a:r>
              <a:rPr lang="en-US" sz="1400" dirty="0" err="1"/>
              <a:t>af</a:t>
            </a:r>
            <a:r>
              <a:rPr lang="en-US" sz="1400" dirty="0"/>
              <a:t> planter og </a:t>
            </a:r>
            <a:r>
              <a:rPr lang="en-US" sz="1400" dirty="0" err="1"/>
              <a:t>dyr</a:t>
            </a:r>
            <a:r>
              <a:rPr lang="en-US" sz="1400" dirty="0"/>
              <a:t>.</a:t>
            </a:r>
          </a:p>
          <a:p>
            <a:pPr marL="0" indent="0">
              <a:spcBef>
                <a:spcPts val="2500"/>
              </a:spcBef>
              <a:buFont typeface="Arial" panose="020B0604020202020204" pitchFamily="34" charset="0"/>
              <a:buNone/>
            </a:pPr>
            <a:r>
              <a:rPr lang="en-US" sz="1400" b="1" dirty="0" err="1"/>
              <a:t>Påvirkning</a:t>
            </a:r>
            <a:r>
              <a:rPr lang="en-US" sz="1400" b="1" dirty="0"/>
              <a:t> </a:t>
            </a:r>
            <a:r>
              <a:rPr lang="en-US" sz="1400" b="1" dirty="0" err="1"/>
              <a:t>af</a:t>
            </a:r>
            <a:r>
              <a:rPr lang="en-US" sz="1400" b="1" dirty="0"/>
              <a:t> sediment og </a:t>
            </a:r>
            <a:r>
              <a:rPr lang="en-US" sz="1400" b="1" dirty="0" err="1"/>
              <a:t>forurening</a:t>
            </a:r>
            <a:endParaRPr lang="en-US" sz="1400" b="1" dirty="0"/>
          </a:p>
          <a:p>
            <a:pPr marL="0" lvl="1" indent="0">
              <a:buFont typeface="Arial" panose="020B0604020202020204" pitchFamily="34" charset="0"/>
              <a:buNone/>
            </a:pPr>
            <a:r>
              <a:rPr lang="en-US" sz="1400" dirty="0" err="1"/>
              <a:t>Sedimentforhold</a:t>
            </a:r>
            <a:r>
              <a:rPr lang="en-US" sz="1400" dirty="0"/>
              <a:t>, </a:t>
            </a:r>
            <a:r>
              <a:rPr lang="en-US" sz="1400" dirty="0" err="1"/>
              <a:t>iltforhold</a:t>
            </a:r>
            <a:r>
              <a:rPr lang="en-US" sz="1400" dirty="0"/>
              <a:t>, temperature, </a:t>
            </a:r>
            <a:r>
              <a:rPr lang="en-US" sz="1400" dirty="0" err="1"/>
              <a:t>miljøfremmede</a:t>
            </a:r>
            <a:r>
              <a:rPr lang="en-US" sz="1400" dirty="0"/>
              <a:t> </a:t>
            </a:r>
            <a:r>
              <a:rPr lang="en-US" sz="1400" dirty="0" err="1"/>
              <a:t>stoffer</a:t>
            </a:r>
            <a:r>
              <a:rPr lang="en-US" sz="1400" dirty="0"/>
              <a:t> </a:t>
            </a:r>
            <a:r>
              <a:rPr lang="en-US" sz="1400" dirty="0" err="1"/>
              <a:t>kan</a:t>
            </a:r>
            <a:r>
              <a:rPr lang="en-US" sz="1400" dirty="0"/>
              <a:t> </a:t>
            </a:r>
            <a:r>
              <a:rPr lang="en-US" sz="1400" dirty="0" err="1"/>
              <a:t>påvirke</a:t>
            </a:r>
            <a:r>
              <a:rPr lang="en-US" sz="1400" dirty="0"/>
              <a:t> </a:t>
            </a:r>
            <a:r>
              <a:rPr lang="en-US" sz="1400" dirty="0" err="1"/>
              <a:t>eller</a:t>
            </a:r>
            <a:r>
              <a:rPr lang="en-US" sz="1400" dirty="0"/>
              <a:t> hinder </a:t>
            </a:r>
            <a:r>
              <a:rPr lang="en-US" sz="1400" dirty="0" err="1"/>
              <a:t>etablering</a:t>
            </a:r>
            <a:r>
              <a:rPr lang="en-US" sz="1400" dirty="0"/>
              <a:t> </a:t>
            </a:r>
            <a:r>
              <a:rPr lang="en-US" sz="1400" dirty="0" err="1"/>
              <a:t>af</a:t>
            </a:r>
            <a:r>
              <a:rPr lang="en-US" sz="1400" dirty="0"/>
              <a:t> </a:t>
            </a:r>
            <a:r>
              <a:rPr lang="en-US" sz="1400" dirty="0" err="1"/>
              <a:t>følsomme</a:t>
            </a:r>
            <a:r>
              <a:rPr lang="en-US" sz="1400" dirty="0"/>
              <a:t> </a:t>
            </a:r>
            <a:r>
              <a:rPr lang="en-US" sz="1400" dirty="0" err="1"/>
              <a:t>arter</a:t>
            </a:r>
            <a:r>
              <a:rPr lang="en-US" sz="1400" dirty="0"/>
              <a:t> og </a:t>
            </a:r>
            <a:r>
              <a:rPr lang="en-US" sz="1400" dirty="0" err="1"/>
              <a:t>kan</a:t>
            </a:r>
            <a:r>
              <a:rPr lang="en-US" sz="1400" dirty="0"/>
              <a:t> </a:t>
            </a:r>
            <a:r>
              <a:rPr lang="en-US" sz="1400" dirty="0" err="1"/>
              <a:t>ændre</a:t>
            </a:r>
            <a:r>
              <a:rPr lang="en-US" sz="1400" dirty="0"/>
              <a:t> </a:t>
            </a:r>
            <a:r>
              <a:rPr lang="en-US" sz="1400" dirty="0" err="1"/>
              <a:t>artsdominans</a:t>
            </a:r>
            <a:r>
              <a:rPr lang="en-US" sz="1400" dirty="0"/>
              <a:t> i bassinet.</a:t>
            </a:r>
          </a:p>
          <a:p>
            <a:pPr marL="0" indent="0">
              <a:spcBef>
                <a:spcPts val="2500"/>
              </a:spcBef>
              <a:buFont typeface="Arial" panose="020B0604020202020204" pitchFamily="34" charset="0"/>
              <a:buNone/>
            </a:pPr>
            <a:r>
              <a:rPr lang="en-US" sz="1400" b="1" dirty="0" err="1"/>
              <a:t>Betydning</a:t>
            </a:r>
            <a:r>
              <a:rPr lang="en-US" sz="1400" b="1" dirty="0"/>
              <a:t> </a:t>
            </a:r>
            <a:r>
              <a:rPr lang="en-US" sz="1400" b="1" dirty="0" err="1"/>
              <a:t>af</a:t>
            </a:r>
            <a:r>
              <a:rPr lang="en-US" sz="1400" b="1" dirty="0"/>
              <a:t> bassinets design</a:t>
            </a:r>
          </a:p>
          <a:p>
            <a:pPr marL="0" lvl="1" indent="0">
              <a:buFont typeface="Arial" panose="020B0604020202020204" pitchFamily="34" charset="0"/>
              <a:buNone/>
            </a:pPr>
            <a:r>
              <a:rPr lang="en-US" sz="1400" dirty="0" err="1"/>
              <a:t>Varierede</a:t>
            </a:r>
            <a:r>
              <a:rPr lang="en-US" sz="1400" dirty="0"/>
              <a:t> </a:t>
            </a:r>
            <a:r>
              <a:rPr lang="en-US" sz="1400" dirty="0" err="1"/>
              <a:t>dybder</a:t>
            </a:r>
            <a:r>
              <a:rPr lang="en-US" sz="1400" dirty="0"/>
              <a:t> og </a:t>
            </a:r>
            <a:r>
              <a:rPr lang="en-US" sz="1400" dirty="0" err="1"/>
              <a:t>strukturrig</a:t>
            </a:r>
            <a:r>
              <a:rPr lang="en-US" sz="1400" dirty="0"/>
              <a:t> </a:t>
            </a:r>
            <a:r>
              <a:rPr lang="en-US" sz="1400" dirty="0" err="1"/>
              <a:t>brinkzone</a:t>
            </a:r>
            <a:r>
              <a:rPr lang="en-US" sz="1400" dirty="0"/>
              <a:t> </a:t>
            </a:r>
            <a:r>
              <a:rPr lang="en-US" sz="1400" dirty="0" err="1"/>
              <a:t>fremmer</a:t>
            </a:r>
            <a:r>
              <a:rPr lang="en-US" sz="1400" dirty="0"/>
              <a:t> </a:t>
            </a:r>
            <a:r>
              <a:rPr lang="en-US" sz="1400" dirty="0" err="1"/>
              <a:t>en</a:t>
            </a:r>
            <a:r>
              <a:rPr lang="en-US" sz="1400" dirty="0"/>
              <a:t> </a:t>
            </a:r>
            <a:r>
              <a:rPr lang="en-US" sz="1400" dirty="0" err="1"/>
              <a:t>bredere</a:t>
            </a:r>
            <a:r>
              <a:rPr lang="en-US" sz="1400" dirty="0"/>
              <a:t> </a:t>
            </a:r>
            <a:r>
              <a:rPr lang="en-US" sz="1400" dirty="0" err="1"/>
              <a:t>artsrepræsentation</a:t>
            </a:r>
            <a:r>
              <a:rPr lang="en-US" sz="1400" dirty="0"/>
              <a:t> i bassinet. </a:t>
            </a:r>
          </a:p>
          <a:p>
            <a:pPr marL="0" lvl="1" indent="0">
              <a:buFont typeface="Arial" panose="020B0604020202020204" pitchFamily="34" charset="0"/>
              <a:buNone/>
            </a:pPr>
            <a:r>
              <a:rPr lang="en-US" sz="1400" b="1" dirty="0"/>
              <a:t>Forhold </a:t>
            </a:r>
            <a:r>
              <a:rPr lang="en-US" sz="1400" b="1" dirty="0" err="1"/>
              <a:t>mellem</a:t>
            </a:r>
            <a:r>
              <a:rPr lang="en-US" sz="1400" b="1" dirty="0"/>
              <a:t> </a:t>
            </a:r>
            <a:r>
              <a:rPr lang="en-US" sz="1400" b="1" dirty="0" err="1"/>
              <a:t>volumen</a:t>
            </a:r>
            <a:r>
              <a:rPr lang="en-US" sz="1400" b="1" dirty="0"/>
              <a:t> og </a:t>
            </a:r>
            <a:r>
              <a:rPr lang="en-US" sz="1400" b="1" dirty="0" err="1"/>
              <a:t>opland</a:t>
            </a:r>
            <a:endParaRPr lang="en-US" sz="1400" b="1" dirty="0"/>
          </a:p>
          <a:p>
            <a:pPr marL="0" lvl="1" indent="0">
              <a:buFont typeface="Arial" panose="020B0604020202020204" pitchFamily="34" charset="0"/>
              <a:buNone/>
            </a:pPr>
            <a:r>
              <a:rPr lang="en-US" sz="1400" dirty="0"/>
              <a:t>Stort </a:t>
            </a:r>
            <a:r>
              <a:rPr lang="en-US" sz="1400" dirty="0" err="1"/>
              <a:t>opland</a:t>
            </a:r>
            <a:r>
              <a:rPr lang="en-US" sz="1400" dirty="0"/>
              <a:t> i forhold </a:t>
            </a:r>
            <a:r>
              <a:rPr lang="en-US" sz="1400" dirty="0" err="1"/>
              <a:t>til</a:t>
            </a:r>
            <a:r>
              <a:rPr lang="en-US" sz="1400" dirty="0"/>
              <a:t> bassinets </a:t>
            </a:r>
            <a:r>
              <a:rPr lang="en-US" sz="1400" dirty="0" err="1"/>
              <a:t>størrelse</a:t>
            </a:r>
            <a:r>
              <a:rPr lang="en-US" sz="1400" dirty="0"/>
              <a:t> </a:t>
            </a:r>
            <a:r>
              <a:rPr lang="en-US" sz="1400" dirty="0" err="1"/>
              <a:t>øger</a:t>
            </a:r>
            <a:r>
              <a:rPr lang="en-US" sz="1400" dirty="0"/>
              <a:t> </a:t>
            </a:r>
            <a:r>
              <a:rPr lang="en-US" sz="1400" dirty="0" err="1"/>
              <a:t>forureningsophobning</a:t>
            </a:r>
            <a:r>
              <a:rPr lang="en-US" sz="1400" dirty="0"/>
              <a:t> og </a:t>
            </a:r>
            <a:r>
              <a:rPr lang="en-US" sz="1400" dirty="0" err="1"/>
              <a:t>reducerer</a:t>
            </a:r>
            <a:r>
              <a:rPr lang="en-US" sz="1400" dirty="0"/>
              <a:t> </a:t>
            </a:r>
            <a:r>
              <a:rPr lang="en-US" sz="1400" dirty="0" err="1"/>
              <a:t>potentialet</a:t>
            </a:r>
            <a:r>
              <a:rPr lang="en-US" sz="1400" dirty="0"/>
              <a:t> for </a:t>
            </a:r>
            <a:r>
              <a:rPr lang="en-US" sz="1400" dirty="0" err="1"/>
              <a:t>naturindhold</a:t>
            </a:r>
            <a:r>
              <a:rPr lang="en-US" sz="1400" dirty="0"/>
              <a:t> </a:t>
            </a:r>
            <a:r>
              <a:rPr lang="en-US" sz="1400" dirty="0" err="1"/>
              <a:t>hurtigere</a:t>
            </a:r>
            <a:r>
              <a:rPr lang="en-US" sz="1400" dirty="0"/>
              <a:t>. Man </a:t>
            </a:r>
            <a:r>
              <a:rPr lang="en-US" sz="1400" dirty="0" err="1"/>
              <a:t>kan</a:t>
            </a:r>
            <a:r>
              <a:rPr lang="en-US" sz="1400" dirty="0"/>
              <a:t> </a:t>
            </a:r>
            <a:r>
              <a:rPr lang="en-US" sz="1400" dirty="0" err="1"/>
              <a:t>sige</a:t>
            </a:r>
            <a:r>
              <a:rPr lang="en-US" sz="1400" dirty="0"/>
              <a:t> at </a:t>
            </a:r>
            <a:r>
              <a:rPr lang="en-US" sz="1400" dirty="0" err="1"/>
              <a:t>naturkvaliteten</a:t>
            </a:r>
            <a:r>
              <a:rPr lang="en-US" sz="1400" dirty="0"/>
              <a:t> </a:t>
            </a:r>
            <a:r>
              <a:rPr lang="en-US" sz="1400" dirty="0" err="1"/>
              <a:t>kan</a:t>
            </a:r>
            <a:r>
              <a:rPr lang="en-US" sz="1400" dirty="0"/>
              <a:t> </a:t>
            </a:r>
            <a:r>
              <a:rPr lang="en-US" sz="1400" dirty="0" err="1"/>
              <a:t>være</a:t>
            </a:r>
            <a:r>
              <a:rPr lang="en-US" sz="1400" dirty="0"/>
              <a:t> proxy for effect.</a:t>
            </a:r>
          </a:p>
        </p:txBody>
      </p:sp>
      <p:graphicFrame>
        <p:nvGraphicFramePr>
          <p:cNvPr id="10" name="Chart 9">
            <a:extLst>
              <a:ext uri="{FF2B5EF4-FFF2-40B4-BE49-F238E27FC236}">
                <a16:creationId xmlns:a16="http://schemas.microsoft.com/office/drawing/2014/main" id="{30986E64-F453-520B-1F8A-2B47ED73F06D}"/>
              </a:ext>
            </a:extLst>
          </p:cNvPr>
          <p:cNvGraphicFramePr/>
          <p:nvPr>
            <p:extLst>
              <p:ext uri="{D42A27DB-BD31-4B8C-83A1-F6EECF244321}">
                <p14:modId xmlns:p14="http://schemas.microsoft.com/office/powerpoint/2010/main" val="192041588"/>
              </p:ext>
            </p:extLst>
          </p:nvPr>
        </p:nvGraphicFramePr>
        <p:xfrm>
          <a:off x="271272" y="3048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6ADD394F-666F-624E-35FD-1AFB7F779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76" y="3278315"/>
            <a:ext cx="4059427" cy="3044570"/>
          </a:xfrm>
          <a:prstGeom prst="rect">
            <a:avLst/>
          </a:prstGeom>
        </p:spPr>
      </p:pic>
    </p:spTree>
    <p:extLst>
      <p:ext uri="{BB962C8B-B14F-4D97-AF65-F5344CB8AC3E}">
        <p14:creationId xmlns:p14="http://schemas.microsoft.com/office/powerpoint/2010/main" val="17113639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47D7-4367-54A3-5494-04A7560B6933}"/>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err="1"/>
              <a:t>Naturkvalitet</a:t>
            </a:r>
            <a:r>
              <a:rPr lang="en-US" sz="3600" dirty="0"/>
              <a:t> i </a:t>
            </a:r>
            <a:r>
              <a:rPr lang="en-US" sz="3600" dirty="0" err="1"/>
              <a:t>bassiner</a:t>
            </a:r>
            <a:endParaRPr lang="en-US" sz="3600" dirty="0"/>
          </a:p>
        </p:txBody>
      </p:sp>
      <p:pic>
        <p:nvPicPr>
          <p:cNvPr id="10" name="Picture 9" descr="A body of water with a boat in it&#10;&#10;AI-generated content may be incorrect.">
            <a:extLst>
              <a:ext uri="{FF2B5EF4-FFF2-40B4-BE49-F238E27FC236}">
                <a16:creationId xmlns:a16="http://schemas.microsoft.com/office/drawing/2014/main" id="{356BCC60-F47D-9BDF-01E7-B28F3F172792}"/>
              </a:ext>
            </a:extLst>
          </p:cNvPr>
          <p:cNvPicPr>
            <a:picLocks noChangeAspect="1"/>
          </p:cNvPicPr>
          <p:nvPr/>
        </p:nvPicPr>
        <p:blipFill>
          <a:blip r:embed="rId3">
            <a:extLst>
              <a:ext uri="{28A0092B-C50C-407E-A947-70E740481C1C}">
                <a14:useLocalDpi xmlns:a14="http://schemas.microsoft.com/office/drawing/2010/main" val="0"/>
              </a:ext>
            </a:extLst>
          </a:blip>
          <a:srcRect t="8769" b="37125"/>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6">
            <a:extLst>
              <a:ext uri="{FF2B5EF4-FFF2-40B4-BE49-F238E27FC236}">
                <a16:creationId xmlns:a16="http://schemas.microsoft.com/office/drawing/2014/main" id="{3786911D-A5DA-6351-C349-FCC7FEB62A0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23982" y="3752850"/>
            <a:ext cx="7485413" cy="2452687"/>
          </a:xfrm>
        </p:spPr>
        <p:txBody>
          <a:bodyPr>
            <a:normAutofit/>
          </a:bodyPr>
          <a:lstStyle/>
          <a:p>
            <a:pPr marL="0" lvl="1" indent="0">
              <a:buFont typeface="Arial" panose="020B0604020202020204" pitchFamily="34" charset="0"/>
              <a:buNone/>
            </a:pPr>
            <a:r>
              <a:rPr lang="en-US" sz="1800" dirty="0" err="1"/>
              <a:t>Regnvandsbassiner</a:t>
            </a:r>
            <a:r>
              <a:rPr lang="en-US" sz="1800" dirty="0"/>
              <a:t> </a:t>
            </a:r>
            <a:r>
              <a:rPr lang="en-US" sz="1800" dirty="0" err="1"/>
              <a:t>understøtter</a:t>
            </a:r>
            <a:r>
              <a:rPr lang="en-US" sz="1800" dirty="0"/>
              <a:t> fauna og flora </a:t>
            </a:r>
            <a:r>
              <a:rPr lang="en-US" sz="1800" dirty="0" err="1"/>
              <a:t>svarende</a:t>
            </a:r>
            <a:r>
              <a:rPr lang="en-US" sz="1800" dirty="0"/>
              <a:t> </a:t>
            </a:r>
            <a:r>
              <a:rPr lang="en-US" sz="1800" dirty="0" err="1"/>
              <a:t>til</a:t>
            </a:r>
            <a:r>
              <a:rPr lang="en-US" sz="1800" dirty="0"/>
              <a:t> </a:t>
            </a:r>
            <a:r>
              <a:rPr lang="en-US" sz="1800" dirty="0" err="1"/>
              <a:t>naturlige</a:t>
            </a:r>
            <a:r>
              <a:rPr lang="en-US" sz="1800" dirty="0"/>
              <a:t> </a:t>
            </a:r>
            <a:r>
              <a:rPr lang="en-US" sz="1800" dirty="0" err="1"/>
              <a:t>vandhuller</a:t>
            </a:r>
            <a:r>
              <a:rPr lang="en-US" sz="1800" dirty="0"/>
              <a:t> men </a:t>
            </a:r>
            <a:r>
              <a:rPr lang="en-US" sz="1800" dirty="0" err="1"/>
              <a:t>domineres</a:t>
            </a:r>
            <a:r>
              <a:rPr lang="en-US" sz="1800" dirty="0"/>
              <a:t> </a:t>
            </a:r>
            <a:r>
              <a:rPr lang="en-US" sz="1800" dirty="0" err="1"/>
              <a:t>af</a:t>
            </a:r>
            <a:r>
              <a:rPr lang="en-US" sz="1800" dirty="0"/>
              <a:t> </a:t>
            </a:r>
            <a:r>
              <a:rPr lang="en-US" sz="1800" dirty="0" err="1"/>
              <a:t>arter</a:t>
            </a:r>
            <a:r>
              <a:rPr lang="en-US" sz="1800" dirty="0"/>
              <a:t> med </a:t>
            </a:r>
            <a:r>
              <a:rPr lang="en-US" sz="1800" dirty="0" err="1"/>
              <a:t>kort</a:t>
            </a:r>
            <a:r>
              <a:rPr lang="en-US" sz="1800" dirty="0"/>
              <a:t> </a:t>
            </a:r>
            <a:r>
              <a:rPr lang="en-US" sz="1800" dirty="0" err="1"/>
              <a:t>livscyklus</a:t>
            </a:r>
            <a:r>
              <a:rPr lang="en-US" sz="1800" dirty="0"/>
              <a:t>.</a:t>
            </a:r>
          </a:p>
          <a:p>
            <a:pPr marL="0" lvl="1" indent="0">
              <a:buFont typeface="Arial" panose="020B0604020202020204" pitchFamily="34" charset="0"/>
              <a:buNone/>
            </a:pPr>
            <a:r>
              <a:rPr lang="en-US" sz="1800" dirty="0" err="1"/>
              <a:t>Sedimentmængden</a:t>
            </a:r>
            <a:r>
              <a:rPr lang="en-US" sz="1800" dirty="0"/>
              <a:t> og –</a:t>
            </a:r>
            <a:r>
              <a:rPr lang="en-US" sz="1800" dirty="0" err="1"/>
              <a:t>kvaliteten</a:t>
            </a:r>
            <a:r>
              <a:rPr lang="en-US" sz="1800" dirty="0"/>
              <a:t> </a:t>
            </a:r>
            <a:r>
              <a:rPr lang="en-US" sz="1800" dirty="0" err="1"/>
              <a:t>påvirker</a:t>
            </a:r>
            <a:r>
              <a:rPr lang="en-US" sz="1800" dirty="0"/>
              <a:t> </a:t>
            </a:r>
            <a:r>
              <a:rPr lang="en-US" sz="1800" dirty="0" err="1"/>
              <a:t>biodiversiteten</a:t>
            </a:r>
            <a:r>
              <a:rPr lang="en-US" sz="1800" dirty="0"/>
              <a:t> mere end bassinets alder</a:t>
            </a:r>
          </a:p>
          <a:p>
            <a:pPr marL="0" lvl="1" indent="0">
              <a:buFont typeface="Arial" panose="020B0604020202020204" pitchFamily="34" charset="0"/>
              <a:buNone/>
            </a:pPr>
            <a:r>
              <a:rPr lang="en-US" sz="1800" dirty="0" err="1"/>
              <a:t>Dertil</a:t>
            </a:r>
            <a:r>
              <a:rPr lang="en-US" sz="1800" dirty="0"/>
              <a:t> </a:t>
            </a:r>
            <a:r>
              <a:rPr lang="en-US" sz="1800" dirty="0" err="1"/>
              <a:t>kommer</a:t>
            </a:r>
            <a:r>
              <a:rPr lang="en-US" sz="1800" dirty="0"/>
              <a:t> temperature, </a:t>
            </a:r>
            <a:r>
              <a:rPr lang="en-US" sz="1800" dirty="0" err="1"/>
              <a:t>ilt</a:t>
            </a:r>
            <a:r>
              <a:rPr lang="en-US" sz="1800" dirty="0"/>
              <a:t>, resuspension mv</a:t>
            </a:r>
          </a:p>
          <a:p>
            <a:pPr marL="0" lvl="1" indent="0">
              <a:buFont typeface="Arial" panose="020B0604020202020204" pitchFamily="34" charset="0"/>
              <a:buNone/>
            </a:pPr>
            <a:endParaRPr lang="en-US" sz="1400" dirty="0"/>
          </a:p>
          <a:p>
            <a:pPr marL="0" lvl="1" indent="0">
              <a:buFont typeface="Arial" panose="020B0604020202020204" pitchFamily="34" charset="0"/>
              <a:buNone/>
            </a:pPr>
            <a:endParaRPr lang="en-US" sz="1400" dirty="0"/>
          </a:p>
        </p:txBody>
      </p:sp>
      <p:sp>
        <p:nvSpPr>
          <p:cNvPr id="5" name="Slide Number Placeholder 4">
            <a:extLst>
              <a:ext uri="{FF2B5EF4-FFF2-40B4-BE49-F238E27FC236}">
                <a16:creationId xmlns:a16="http://schemas.microsoft.com/office/drawing/2014/main" id="{8A5A90C3-CAB0-0FE8-BB35-20B0C17F668A}"/>
              </a:ext>
            </a:extLst>
          </p:cNvPr>
          <p:cNvSpPr>
            <a:spLocks noGrp="1"/>
          </p:cNvSpPr>
          <p:nvPr>
            <p:ph type="sldNum" sz="quarter" idx="16"/>
          </p:nvPr>
        </p:nvSpPr>
        <p:spPr>
          <a:xfrm>
            <a:off x="8864600" y="6356350"/>
            <a:ext cx="2743200" cy="365125"/>
          </a:xfrm>
        </p:spPr>
        <p:txBody>
          <a:bodyPr vert="horz" lIns="91440" tIns="45720" rIns="91440" bIns="45720" rtlCol="0" anchor="ctr">
            <a:normAutofit/>
          </a:bodyPr>
          <a:lstStyle/>
          <a:p>
            <a:pPr>
              <a:spcAft>
                <a:spcPts val="600"/>
              </a:spcAft>
              <a:defRPr/>
            </a:pPr>
            <a:fld id="{753D0FD4-819D-4187-8797-C35567B41C78}" type="slidenum">
              <a:rPr lang="en-US">
                <a:solidFill>
                  <a:schemeClr val="tx1">
                    <a:lumMod val="75000"/>
                    <a:lumOff val="25000"/>
                  </a:schemeClr>
                </a:solidFill>
                <a:latin typeface="Calibri" panose="020F0502020204030204"/>
              </a:rPr>
              <a:pPr>
                <a:spcAft>
                  <a:spcPts val="600"/>
                </a:spcAft>
                <a:defRPr/>
              </a:pPr>
              <a:t>7</a:t>
            </a:fld>
            <a:endParaRPr lang="en-US">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30672312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9" name="Freeform: Shape 18">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Freeform: Shape 19">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Freeform: Shape 21">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4" name="Group 23">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25" name="Freeform: Shape 24">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08F2CAB-9CDD-5421-E362-26F9288B22A0}"/>
              </a:ext>
            </a:extLst>
          </p:cNvPr>
          <p:cNvSpPr>
            <a:spLocks noGrp="1"/>
          </p:cNvSpPr>
          <p:nvPr>
            <p:ph type="title"/>
          </p:nvPr>
        </p:nvSpPr>
        <p:spPr>
          <a:xfrm>
            <a:off x="804672" y="802955"/>
            <a:ext cx="5145024" cy="1454051"/>
          </a:xfrm>
        </p:spPr>
        <p:txBody>
          <a:bodyPr vert="horz" lIns="91440" tIns="45720" rIns="91440" bIns="45720" rtlCol="0" anchor="b">
            <a:normAutofit/>
          </a:bodyPr>
          <a:lstStyle/>
          <a:p>
            <a:r>
              <a:rPr lang="en-US" sz="3600">
                <a:solidFill>
                  <a:schemeClr val="tx2"/>
                </a:solidFill>
              </a:rPr>
              <a:t>Effekter af stof i bassinerne</a:t>
            </a:r>
          </a:p>
        </p:txBody>
      </p:sp>
      <p:pic>
        <p:nvPicPr>
          <p:cNvPr id="10" name="Picture 2">
            <a:extLst>
              <a:ext uri="{FF2B5EF4-FFF2-40B4-BE49-F238E27FC236}">
                <a16:creationId xmlns:a16="http://schemas.microsoft.com/office/drawing/2014/main" id="{D836D7CA-1259-8AE1-AF92-BC2636952D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8853" y="524790"/>
            <a:ext cx="2629372" cy="12111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a:extLst>
              <a:ext uri="{FF2B5EF4-FFF2-40B4-BE49-F238E27FC236}">
                <a16:creationId xmlns:a16="http://schemas.microsoft.com/office/drawing/2014/main" id="{2775DE74-B46E-C0D3-C82F-6AFE916CB2C2}"/>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04672" y="2421682"/>
            <a:ext cx="4553909" cy="3639289"/>
          </a:xfrm>
        </p:spPr>
        <p:txBody>
          <a:bodyPr>
            <a:normAutofit/>
          </a:bodyPr>
          <a:lstStyle/>
          <a:p>
            <a:pPr marL="0" lvl="1" indent="0">
              <a:buNone/>
            </a:pPr>
            <a:r>
              <a:rPr lang="en-US" sz="1800">
                <a:solidFill>
                  <a:schemeClr val="tx2"/>
                </a:solidFill>
              </a:rPr>
              <a:t>Bl.a. tungmetaller, oliekomponenter, mikroplast og vejsalt kan påvirke særligt fauna.</a:t>
            </a:r>
          </a:p>
          <a:p>
            <a:pPr marL="0" lvl="1" indent="0">
              <a:buNone/>
            </a:pPr>
            <a:r>
              <a:rPr lang="en-US" sz="1800">
                <a:solidFill>
                  <a:schemeClr val="tx2"/>
                </a:solidFill>
              </a:rPr>
              <a:t>Toksiciteten varierer mellem stoffer og arter; kobber er meget giftigt for bl.a. alger, mens vejsalt er særligt skader for bl.a. padder.</a:t>
            </a:r>
          </a:p>
          <a:p>
            <a:pPr marL="0" lvl="1" indent="0">
              <a:buNone/>
            </a:pPr>
            <a:r>
              <a:rPr lang="en-US" sz="1800">
                <a:solidFill>
                  <a:schemeClr val="tx2"/>
                </a:solidFill>
              </a:rPr>
              <a:t>Sammensætningen af flere stoffer kan forværre eller reducere toksiciteten, hvilket skaber komplekse miljøpåvirkninger både I bassinerne og recipienterne (cocktaileffekterne)</a:t>
            </a:r>
          </a:p>
          <a:p>
            <a:pPr marL="0" lvl="1" indent="0">
              <a:buNone/>
            </a:pPr>
            <a:endParaRPr lang="en-US" sz="1400" dirty="0">
              <a:solidFill>
                <a:schemeClr val="tx2"/>
              </a:solidFill>
            </a:endParaRPr>
          </a:p>
        </p:txBody>
      </p:sp>
      <p:pic>
        <p:nvPicPr>
          <p:cNvPr id="11" name="Picture 4" descr="http://www.fugleognatur.dk/images/galleri/DSC06870-fn.jpg">
            <a:extLst>
              <a:ext uri="{FF2B5EF4-FFF2-40B4-BE49-F238E27FC236}">
                <a16:creationId xmlns:a16="http://schemas.microsoft.com/office/drawing/2014/main" id="{B883A2E5-BB1A-BABF-796A-6A46AE8517C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95955" y="3902852"/>
            <a:ext cx="2871905" cy="191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2836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444B9FDC-9D61-9664-40FF-D4ED611D313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436"/>
          <a:stretch>
            <a:fillRect/>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D858B6-81C1-18E8-B5C6-089E7A90101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Metoder til vurdering af naturindhold</a:t>
            </a:r>
          </a:p>
        </p:txBody>
      </p:sp>
      <p:sp>
        <p:nvSpPr>
          <p:cNvPr id="7" name="Content Placeholder 6">
            <a:extLst>
              <a:ext uri="{FF2B5EF4-FFF2-40B4-BE49-F238E27FC236}">
                <a16:creationId xmlns:a16="http://schemas.microsoft.com/office/drawing/2014/main" id="{E8FF4C33-41C3-1BCF-6DF2-F963DBF6F5CE}"/>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531610" y="2434201"/>
            <a:ext cx="3822189" cy="3742762"/>
          </a:xfrm>
        </p:spPr>
        <p:txBody>
          <a:bodyPr>
            <a:normAutofit/>
          </a:bodyPr>
          <a:lstStyle/>
          <a:p>
            <a:pPr marL="0" indent="0">
              <a:spcBef>
                <a:spcPts val="2500"/>
              </a:spcBef>
              <a:buFont typeface="Arial" panose="020B0604020202020204" pitchFamily="34" charset="0"/>
              <a:buNone/>
            </a:pPr>
            <a:r>
              <a:rPr lang="en-US" sz="2000" b="1" dirty="0" err="1"/>
              <a:t>Feltstudier</a:t>
            </a:r>
            <a:r>
              <a:rPr lang="en-US" sz="2000" b="1" dirty="0"/>
              <a:t> </a:t>
            </a:r>
            <a:r>
              <a:rPr lang="en-US" sz="2000" b="1" dirty="0" err="1"/>
              <a:t>af</a:t>
            </a:r>
            <a:r>
              <a:rPr lang="en-US" sz="2000" b="1" dirty="0"/>
              <a:t> </a:t>
            </a:r>
            <a:r>
              <a:rPr lang="en-US" sz="2000" b="1" dirty="0" err="1"/>
              <a:t>en</a:t>
            </a:r>
            <a:r>
              <a:rPr lang="en-US" sz="2000" b="1" dirty="0"/>
              <a:t> </a:t>
            </a:r>
            <a:r>
              <a:rPr lang="en-US" sz="2000" b="1" dirty="0" err="1"/>
              <a:t>eller</a:t>
            </a:r>
            <a:r>
              <a:rPr lang="en-US" sz="2000" b="1" dirty="0"/>
              <a:t> </a:t>
            </a:r>
            <a:r>
              <a:rPr lang="en-US" sz="2000" b="1" dirty="0" err="1"/>
              <a:t>flere</a:t>
            </a:r>
            <a:r>
              <a:rPr lang="en-US" sz="2000" b="1" dirty="0"/>
              <a:t> </a:t>
            </a:r>
            <a:r>
              <a:rPr lang="en-US" sz="2000" b="1" dirty="0" err="1"/>
              <a:t>arter</a:t>
            </a:r>
            <a:r>
              <a:rPr lang="en-US" sz="2000" b="1" dirty="0"/>
              <a:t> med </a:t>
            </a:r>
            <a:r>
              <a:rPr lang="en-US" sz="2000" b="1" dirty="0" err="1"/>
              <a:t>observationer</a:t>
            </a:r>
            <a:r>
              <a:rPr lang="en-US" sz="2000" b="1" dirty="0"/>
              <a:t> og </a:t>
            </a:r>
            <a:r>
              <a:rPr lang="en-US" sz="2000" b="1" dirty="0" err="1"/>
              <a:t>artsoptælling</a:t>
            </a:r>
            <a:r>
              <a:rPr lang="en-US" sz="2000" b="1" dirty="0"/>
              <a:t> på </a:t>
            </a:r>
            <a:r>
              <a:rPr lang="en-US" sz="2000" b="1" dirty="0" err="1"/>
              <a:t>specifikke</a:t>
            </a:r>
            <a:r>
              <a:rPr lang="en-US" sz="2000" b="1" dirty="0"/>
              <a:t> </a:t>
            </a:r>
            <a:r>
              <a:rPr lang="en-US" sz="2000" b="1" dirty="0" err="1"/>
              <a:t>tidspunkter</a:t>
            </a:r>
            <a:endParaRPr lang="en-US" sz="2000" b="1" dirty="0"/>
          </a:p>
          <a:p>
            <a:pPr marL="0" lvl="1" indent="0">
              <a:buFont typeface="Arial" panose="020B0604020202020204" pitchFamily="34" charset="0"/>
              <a:buNone/>
            </a:pPr>
            <a:r>
              <a:rPr lang="en-US" sz="2000" b="1" dirty="0" err="1"/>
              <a:t>Screeningsmetoder</a:t>
            </a:r>
            <a:r>
              <a:rPr lang="en-US" sz="2000" b="1" dirty="0"/>
              <a:t> og </a:t>
            </a:r>
            <a:r>
              <a:rPr lang="en-US" sz="2000" b="1" dirty="0" err="1"/>
              <a:t>kvantitative</a:t>
            </a:r>
            <a:r>
              <a:rPr lang="en-US" sz="2000" b="1" dirty="0"/>
              <a:t> </a:t>
            </a:r>
            <a:r>
              <a:rPr lang="en-US" sz="2000" b="1" dirty="0" err="1"/>
              <a:t>prøver</a:t>
            </a:r>
            <a:r>
              <a:rPr lang="en-US" sz="2000" b="1" dirty="0"/>
              <a:t> i </a:t>
            </a:r>
            <a:r>
              <a:rPr lang="en-US" sz="2000" b="1" dirty="0" err="1"/>
              <a:t>bredzone</a:t>
            </a:r>
            <a:r>
              <a:rPr lang="en-US" sz="2000" b="1" dirty="0"/>
              <a:t>, </a:t>
            </a:r>
            <a:r>
              <a:rPr lang="en-US" sz="2000" b="1" dirty="0" err="1"/>
              <a:t>vandsøjle</a:t>
            </a:r>
            <a:r>
              <a:rPr lang="en-US" sz="2000" b="1" dirty="0"/>
              <a:t> og sediment </a:t>
            </a:r>
            <a:r>
              <a:rPr lang="en-US" sz="2000" b="1" dirty="0" err="1"/>
              <a:t>f.eks</a:t>
            </a:r>
            <a:r>
              <a:rPr lang="en-US" sz="2000" b="1" dirty="0"/>
              <a:t>. </a:t>
            </a:r>
            <a:r>
              <a:rPr lang="en-US" sz="2000" b="1" dirty="0" err="1"/>
              <a:t>af</a:t>
            </a:r>
            <a:r>
              <a:rPr lang="en-US" sz="2000" b="1" dirty="0"/>
              <a:t> </a:t>
            </a:r>
            <a:r>
              <a:rPr lang="en-US" sz="2000" b="1" dirty="0" err="1"/>
              <a:t>smådyr</a:t>
            </a:r>
            <a:endParaRPr lang="en-US" sz="2000" b="1" dirty="0"/>
          </a:p>
          <a:p>
            <a:pPr marL="0" lvl="1" indent="0">
              <a:buFont typeface="Arial" panose="020B0604020202020204" pitchFamily="34" charset="0"/>
              <a:buNone/>
            </a:pPr>
            <a:r>
              <a:rPr lang="en-US" sz="2000" b="1" dirty="0" err="1"/>
              <a:t>Vegetationsundersøgelser</a:t>
            </a:r>
            <a:r>
              <a:rPr lang="en-US" sz="2000" b="1" dirty="0"/>
              <a:t> </a:t>
            </a:r>
          </a:p>
          <a:p>
            <a:pPr marL="0" lvl="1" indent="0">
              <a:buFont typeface="Arial" panose="020B0604020202020204" pitchFamily="34" charset="0"/>
              <a:buNone/>
            </a:pPr>
            <a:r>
              <a:rPr lang="en-US" sz="2000" b="1" dirty="0"/>
              <a:t>eDNA-</a:t>
            </a:r>
            <a:r>
              <a:rPr lang="en-US" sz="2000" b="1" dirty="0" err="1"/>
              <a:t>metoder</a:t>
            </a:r>
            <a:endParaRPr lang="en-US" sz="2000" b="1" dirty="0"/>
          </a:p>
          <a:p>
            <a:pPr marL="0" lvl="1" indent="0">
              <a:buFont typeface="Arial" panose="020B0604020202020204" pitchFamily="34" charset="0"/>
              <a:buNone/>
            </a:pPr>
            <a:endParaRPr lang="en-US" sz="2000" b="1" dirty="0"/>
          </a:p>
          <a:p>
            <a:pPr marL="0" lvl="1" indent="0">
              <a:buFont typeface="Arial" panose="020B0604020202020204" pitchFamily="34" charset="0"/>
              <a:buNone/>
            </a:pPr>
            <a:r>
              <a:rPr lang="en-US" sz="2000" b="1" dirty="0"/>
              <a:t>-&gt; </a:t>
            </a:r>
            <a:r>
              <a:rPr lang="en-US" sz="2000" b="1" dirty="0" err="1"/>
              <a:t>Naturen</a:t>
            </a:r>
            <a:r>
              <a:rPr lang="en-US" sz="2000" b="1" dirty="0"/>
              <a:t> </a:t>
            </a:r>
            <a:r>
              <a:rPr lang="en-US" sz="2000" b="1" dirty="0" err="1"/>
              <a:t>som</a:t>
            </a:r>
            <a:r>
              <a:rPr lang="en-US" sz="2000" b="1" dirty="0"/>
              <a:t> proxy?</a:t>
            </a:r>
          </a:p>
        </p:txBody>
      </p:sp>
    </p:spTree>
    <p:extLst>
      <p:ext uri="{BB962C8B-B14F-4D97-AF65-F5344CB8AC3E}">
        <p14:creationId xmlns:p14="http://schemas.microsoft.com/office/powerpoint/2010/main" val="319381806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9035d1d-02ea-4123-a16b-00762f348a40" xsi:nil="true"/>
    <lcf76f155ced4ddcb4097134ff3c332f xmlns="e7a3f5df-7401-42f0-84af-6905b1657b6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859EEB84668E4997A254456C62F098" ma:contentTypeVersion="17" ma:contentTypeDescription="Create a new document." ma:contentTypeScope="" ma:versionID="1b63748aa1b61e667bb801d5e066a4c8">
  <xsd:schema xmlns:xsd="http://www.w3.org/2001/XMLSchema" xmlns:xs="http://www.w3.org/2001/XMLSchema" xmlns:p="http://schemas.microsoft.com/office/2006/metadata/properties" xmlns:ns2="e7a3f5df-7401-42f0-84af-6905b1657b61" xmlns:ns3="f9035d1d-02ea-4123-a16b-00762f348a40" targetNamespace="http://schemas.microsoft.com/office/2006/metadata/properties" ma:root="true" ma:fieldsID="93ea77b09f9ddd6f6ee74c349cc4f63f" ns2:_="" ns3:_="">
    <xsd:import namespace="e7a3f5df-7401-42f0-84af-6905b1657b61"/>
    <xsd:import namespace="f9035d1d-02ea-4123-a16b-00762f348a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a3f5df-7401-42f0-84af-6905b1657b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568548-9f5a-4e35-9c17-968ba1d5fe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035d1d-02ea-4123-a16b-00762f348a4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39c91e0-08ca-4c70-b451-8790e4834f82}" ma:internalName="TaxCatchAll" ma:showField="CatchAllData" ma:web="f9035d1d-02ea-4123-a16b-00762f348a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46201E-DF07-4095-9F76-DD2E789400A7}">
  <ds:schemaRefs>
    <ds:schemaRef ds:uri="230e9df3-be65-4c73-a93b-d1236ebd677e"/>
    <ds:schemaRef ds:uri="9e626b82-2e62-4b56-b4f0-2eb243f478f4"/>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02CB9A7A-13FA-4102-B117-BCFDCDF8C69B}"/>
</file>

<file path=customXml/itemProps3.xml><?xml version="1.0" encoding="utf-8"?>
<ds:datastoreItem xmlns:ds="http://schemas.openxmlformats.org/officeDocument/2006/customXml" ds:itemID="{83E87D78-9CEC-4EE9-94B9-0F2EEEB8A06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1164</Words>
  <Application>Microsoft Office PowerPoint</Application>
  <PresentationFormat>Widescreen</PresentationFormat>
  <Paragraphs>137</Paragraphs>
  <Slides>16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Calibri</vt:lpstr>
      <vt:lpstr>Office Theme</vt:lpstr>
      <vt:lpstr>Våde Regnvandsbassiner: Biodiversitet og Udledning</vt:lpstr>
      <vt:lpstr>De våde bassiner er i alles baghaver</vt:lpstr>
      <vt:lpstr>Vegetationens funktioner</vt:lpstr>
      <vt:lpstr>Vandplanter og sumpplanter</vt:lpstr>
      <vt:lpstr>Brinkvegetation og dens betydning</vt:lpstr>
      <vt:lpstr>Naturlig udvikling af artssammensætning</vt:lpstr>
      <vt:lpstr>Naturkvalitet i bassiner</vt:lpstr>
      <vt:lpstr>Effekter af stof i bassinerne</vt:lpstr>
      <vt:lpstr>Metoder til vurdering af naturindhold</vt:lpstr>
      <vt:lpstr>Biodiversiteten er en mulig indikator for kapaciteten og renseeffekten </vt:lpstr>
      <vt:lpstr>Designets betydning for naturindholdet</vt:lpstr>
      <vt:lpstr>Invasive og ikke-hjemmehørende arter</vt:lpstr>
      <vt:lpstr>Udledningers økologiske konsekvenser</vt:lpstr>
      <vt:lpstr>Varierende hydrologiske forhold</vt:lpstr>
      <vt:lpstr>Konklusioner og anbefalinger</vt:lpstr>
      <vt:lpstr>TAK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Niyna Spellman</dc:creator>
  <cp:lastModifiedBy>Sara Egemose</cp:lastModifiedBy>
  <cp:revision>3</cp:revision>
  <dcterms:created xsi:type="dcterms:W3CDTF">2025-08-04T19:41:08Z</dcterms:created>
  <dcterms:modified xsi:type="dcterms:W3CDTF">2026-02-24T14:31:38Z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0x0101005F859EEB84668E4997A254456C62F098</vt:lpwstr>
  </property>
  <property fmtid="{D5CDD505-2E9C-101B-9397-08002B2CF9AE}" pid="3" name="MediaServiceImageTags">
    <vt:lpwstr/>
  </property>
</Properties>
</file>