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6" r:id="rId52"/>
  </p:sldMasterIdLst>
  <p:notesMasterIdLst>
    <p:notesMasterId r:id="rId62"/>
  </p:notesMasterIdLst>
  <p:handoutMasterIdLst>
    <p:handoutMasterId r:id="rId63"/>
  </p:handoutMasterIdLst>
  <p:sldIdLst>
    <p:sldId id="2146849081" r:id="rId53"/>
    <p:sldId id="2146849113" r:id="rId54"/>
    <p:sldId id="2146849052" r:id="rId55"/>
    <p:sldId id="2146849062" r:id="rId56"/>
    <p:sldId id="2146849049" r:id="rId57"/>
    <p:sldId id="2146849048" r:id="rId58"/>
    <p:sldId id="2146849115" r:id="rId59"/>
    <p:sldId id="2146849119" r:id="rId60"/>
    <p:sldId id="2146849118" r:id="rId61"/>
  </p:sldIdLst>
  <p:sldSz cx="12188825" cy="6858000"/>
  <p:notesSz cx="6858000" cy="9144000"/>
  <p:defaultTextStyle>
    <a:defPPr>
      <a:defRPr lang="da-DK"/>
    </a:defPPr>
    <a:lvl1pPr marL="0" algn="l" defTabSz="967527" rtl="0" eaLnBrk="1" latinLnBrk="0" hangingPunct="1">
      <a:defRPr sz="1905" kern="1200">
        <a:solidFill>
          <a:schemeClr val="tx1"/>
        </a:solidFill>
        <a:latin typeface="+mn-lt"/>
        <a:ea typeface="+mn-ea"/>
        <a:cs typeface="+mn-cs"/>
      </a:defRPr>
    </a:lvl1pPr>
    <a:lvl2pPr marL="483763" algn="l" defTabSz="967527" rtl="0" eaLnBrk="1" latinLnBrk="0" hangingPunct="1">
      <a:defRPr sz="1905" kern="1200">
        <a:solidFill>
          <a:schemeClr val="tx1"/>
        </a:solidFill>
        <a:latin typeface="+mn-lt"/>
        <a:ea typeface="+mn-ea"/>
        <a:cs typeface="+mn-cs"/>
      </a:defRPr>
    </a:lvl2pPr>
    <a:lvl3pPr marL="967527" algn="l" defTabSz="967527" rtl="0" eaLnBrk="1" latinLnBrk="0" hangingPunct="1">
      <a:defRPr sz="1905" kern="1200">
        <a:solidFill>
          <a:schemeClr val="tx1"/>
        </a:solidFill>
        <a:latin typeface="+mn-lt"/>
        <a:ea typeface="+mn-ea"/>
        <a:cs typeface="+mn-cs"/>
      </a:defRPr>
    </a:lvl3pPr>
    <a:lvl4pPr marL="1451290" algn="l" defTabSz="967527" rtl="0" eaLnBrk="1" latinLnBrk="0" hangingPunct="1">
      <a:defRPr sz="1905" kern="1200">
        <a:solidFill>
          <a:schemeClr val="tx1"/>
        </a:solidFill>
        <a:latin typeface="+mn-lt"/>
        <a:ea typeface="+mn-ea"/>
        <a:cs typeface="+mn-cs"/>
      </a:defRPr>
    </a:lvl4pPr>
    <a:lvl5pPr marL="1935053" algn="l" defTabSz="967527" rtl="0" eaLnBrk="1" latinLnBrk="0" hangingPunct="1">
      <a:defRPr sz="1905" kern="1200">
        <a:solidFill>
          <a:schemeClr val="tx1"/>
        </a:solidFill>
        <a:latin typeface="+mn-lt"/>
        <a:ea typeface="+mn-ea"/>
        <a:cs typeface="+mn-cs"/>
      </a:defRPr>
    </a:lvl5pPr>
    <a:lvl6pPr marL="2418817" algn="l" defTabSz="967527" rtl="0" eaLnBrk="1" latinLnBrk="0" hangingPunct="1">
      <a:defRPr sz="1905" kern="1200">
        <a:solidFill>
          <a:schemeClr val="tx1"/>
        </a:solidFill>
        <a:latin typeface="+mn-lt"/>
        <a:ea typeface="+mn-ea"/>
        <a:cs typeface="+mn-cs"/>
      </a:defRPr>
    </a:lvl6pPr>
    <a:lvl7pPr marL="2902580" algn="l" defTabSz="967527" rtl="0" eaLnBrk="1" latinLnBrk="0" hangingPunct="1">
      <a:defRPr sz="1905" kern="1200">
        <a:solidFill>
          <a:schemeClr val="tx1"/>
        </a:solidFill>
        <a:latin typeface="+mn-lt"/>
        <a:ea typeface="+mn-ea"/>
        <a:cs typeface="+mn-cs"/>
      </a:defRPr>
    </a:lvl7pPr>
    <a:lvl8pPr marL="3386343" algn="l" defTabSz="967527" rtl="0" eaLnBrk="1" latinLnBrk="0" hangingPunct="1">
      <a:defRPr sz="1905" kern="1200">
        <a:solidFill>
          <a:schemeClr val="tx1"/>
        </a:solidFill>
        <a:latin typeface="+mn-lt"/>
        <a:ea typeface="+mn-ea"/>
        <a:cs typeface="+mn-cs"/>
      </a:defRPr>
    </a:lvl8pPr>
    <a:lvl9pPr marL="3870107" algn="l" defTabSz="967527" rtl="0" eaLnBrk="1" latinLnBrk="0" hangingPunct="1">
      <a:defRPr sz="1905" kern="1200">
        <a:solidFill>
          <a:schemeClr val="tx1"/>
        </a:solidFill>
        <a:latin typeface="+mn-lt"/>
        <a:ea typeface="+mn-ea"/>
        <a:cs typeface="+mn-cs"/>
      </a:defRPr>
    </a:lvl9pPr>
  </p:defaultTextStyle>
  <p:extLst>
    <p:ext uri="{EFAFB233-063F-42B5-8137-9DF3F51BA10A}">
      <p15:sldGuideLst xmlns:p15="http://schemas.microsoft.com/office/powerpoint/2012/main">
        <p15:guide id="4" orient="horz" pos="2160">
          <p15:clr>
            <a:srgbClr val="A4A3A4"/>
          </p15:clr>
        </p15:guide>
        <p15:guide id="5" pos="383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8" name="Author" initials="A" lastIdx="0" clrIdx="1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5B"/>
    <a:srgbClr val="F7F7F7"/>
    <a:srgbClr val="F2F2F2"/>
    <a:srgbClr val="980C13"/>
    <a:srgbClr val="C00000"/>
    <a:srgbClr val="D7F1E2"/>
    <a:srgbClr val="94D8B1"/>
    <a:srgbClr val="FFFFAF"/>
    <a:srgbClr val="FFF2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1" d="100"/>
          <a:sy n="121" d="100"/>
        </p:scale>
        <p:origin x="706" y="85"/>
      </p:cViewPr>
      <p:guideLst>
        <p:guide orient="horz" pos="2160"/>
        <p:guide pos="383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customXml" Target="../customXml/item39.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customXml" Target="../customXml/item42.xml"/><Relationship Id="rId47" Type="http://schemas.openxmlformats.org/officeDocument/2006/relationships/customXml" Target="../customXml/item47.xml"/><Relationship Id="rId50" Type="http://schemas.openxmlformats.org/officeDocument/2006/relationships/customXml" Target="../customXml/item50.xml"/><Relationship Id="rId55" Type="http://schemas.openxmlformats.org/officeDocument/2006/relationships/slide" Target="slides/slide3.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slide" Target="slides/slide1.xml"/><Relationship Id="rId58" Type="http://schemas.openxmlformats.org/officeDocument/2006/relationships/slide" Target="slides/slide6.xml"/><Relationship Id="rId66"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slide" Target="slides/slide5.xml"/><Relationship Id="rId61" Type="http://schemas.openxmlformats.org/officeDocument/2006/relationships/slide" Target="slides/slide9.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slideMaster" Target="slideMasters/slideMaster1.xml"/><Relationship Id="rId60" Type="http://schemas.openxmlformats.org/officeDocument/2006/relationships/slide" Target="slides/slide8.xml"/><Relationship Id="rId65"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slide" Target="slides/slide4.xml"/><Relationship Id="rId64" Type="http://schemas.openxmlformats.org/officeDocument/2006/relationships/commentAuthors" Target="commentAuthors.xml"/><Relationship Id="rId8" Type="http://schemas.openxmlformats.org/officeDocument/2006/relationships/customXml" Target="../customXml/item8.xml"/><Relationship Id="rId51" Type="http://schemas.openxmlformats.org/officeDocument/2006/relationships/customXml" Target="../customXml/item5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slide" Target="slides/slide7.xml"/><Relationship Id="rId67" Type="http://schemas.openxmlformats.org/officeDocument/2006/relationships/theme" Target="theme/theme1.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slide" Target="slides/slide2.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182F0D-E3A8-A8CD-238C-50F016CF4BB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a:extLst>
              <a:ext uri="{FF2B5EF4-FFF2-40B4-BE49-F238E27FC236}">
                <a16:creationId xmlns:a16="http://schemas.microsoft.com/office/drawing/2014/main" id="{15DE826C-95ED-E725-25BA-34C25522A8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F578E0-315B-4878-9C03-39EFFF443586}" type="datetimeFigureOut">
              <a:rPr lang="da-DK" smtClean="0"/>
              <a:t>25-02-2026</a:t>
            </a:fld>
            <a:endParaRPr lang="da-DK"/>
          </a:p>
        </p:txBody>
      </p:sp>
      <p:sp>
        <p:nvSpPr>
          <p:cNvPr id="4" name="Footer Placeholder 3">
            <a:extLst>
              <a:ext uri="{FF2B5EF4-FFF2-40B4-BE49-F238E27FC236}">
                <a16:creationId xmlns:a16="http://schemas.microsoft.com/office/drawing/2014/main" id="{A28377E9-2CB5-D79F-7DBB-9DC45C519F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Slide Number Placeholder 4">
            <a:extLst>
              <a:ext uri="{FF2B5EF4-FFF2-40B4-BE49-F238E27FC236}">
                <a16:creationId xmlns:a16="http://schemas.microsoft.com/office/drawing/2014/main" id="{DDB8D94A-3C70-B0E2-388F-2B28B20A658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4815AF-0E4F-4AB8-BDBD-106C32675DF0}" type="slidenum">
              <a:rPr lang="da-DK" smtClean="0"/>
              <a:t>‹#›</a:t>
            </a:fld>
            <a:endParaRPr lang="da-DK"/>
          </a:p>
        </p:txBody>
      </p:sp>
    </p:spTree>
    <p:extLst>
      <p:ext uri="{BB962C8B-B14F-4D97-AF65-F5344CB8AC3E}">
        <p14:creationId xmlns:p14="http://schemas.microsoft.com/office/powerpoint/2010/main" val="298295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Open Sans" panose="020B0606030504020204" pitchFamily="34" charset="0"/>
              </a:defRPr>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Open Sans" panose="020B0606030504020204" pitchFamily="34" charset="0"/>
              </a:defRPr>
            </a:lvl1pPr>
          </a:lstStyle>
          <a:p>
            <a:fld id="{DCCB8CF4-8B7D-0347-B5F5-5630D5C5F925}" type="datetimeFigureOut">
              <a:rPr lang="da-DK" smtClean="0"/>
              <a:pPr/>
              <a:t>25-02-2026</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Open Sans" panose="020B0606030504020204" pitchFamily="34" charset="0"/>
              </a:defRPr>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Open Sans" panose="020B0606030504020204" pitchFamily="34" charset="0"/>
              </a:defRPr>
            </a:lvl1pPr>
          </a:lstStyle>
          <a:p>
            <a:fld id="{D2B0507B-53A2-554C-AE98-86FCF7152BA5}" type="slidenum">
              <a:rPr lang="da-DK" smtClean="0"/>
              <a:pPr/>
              <a:t>‹#›</a:t>
            </a:fld>
            <a:endParaRPr lang="da-DK"/>
          </a:p>
        </p:txBody>
      </p:sp>
    </p:spTree>
    <p:extLst>
      <p:ext uri="{BB962C8B-B14F-4D97-AF65-F5344CB8AC3E}">
        <p14:creationId xmlns:p14="http://schemas.microsoft.com/office/powerpoint/2010/main" val="396820194"/>
      </p:ext>
    </p:extLst>
  </p:cSld>
  <p:clrMap bg1="lt1" tx1="dk1" bg2="lt2" tx2="dk2" accent1="accent1" accent2="accent2" accent3="accent3" accent4="accent4" accent5="accent5" accent6="accent6" hlink="hlink" folHlink="folHlink"/>
  <p:notesStyle>
    <a:lvl1pPr marL="0" algn="l" defTabSz="967527" rtl="0" eaLnBrk="1" latinLnBrk="0" hangingPunct="1">
      <a:defRPr sz="1270" kern="1200">
        <a:solidFill>
          <a:schemeClr val="tx1"/>
        </a:solidFill>
        <a:latin typeface="Open Sans" panose="020B0606030504020204" pitchFamily="34" charset="0"/>
        <a:ea typeface="+mn-ea"/>
        <a:cs typeface="+mn-cs"/>
      </a:defRPr>
    </a:lvl1pPr>
    <a:lvl2pPr marL="483763" algn="l" defTabSz="967527" rtl="0" eaLnBrk="1" latinLnBrk="0" hangingPunct="1">
      <a:defRPr sz="1270" kern="1200">
        <a:solidFill>
          <a:schemeClr val="tx1"/>
        </a:solidFill>
        <a:latin typeface="Open Sans" panose="020B0606030504020204" pitchFamily="34" charset="0"/>
        <a:ea typeface="+mn-ea"/>
        <a:cs typeface="+mn-cs"/>
      </a:defRPr>
    </a:lvl2pPr>
    <a:lvl3pPr marL="967527" algn="l" defTabSz="967527" rtl="0" eaLnBrk="1" latinLnBrk="0" hangingPunct="1">
      <a:defRPr sz="1270" kern="1200">
        <a:solidFill>
          <a:schemeClr val="tx1"/>
        </a:solidFill>
        <a:latin typeface="Open Sans" panose="020B0606030504020204" pitchFamily="34" charset="0"/>
        <a:ea typeface="+mn-ea"/>
        <a:cs typeface="+mn-cs"/>
      </a:defRPr>
    </a:lvl3pPr>
    <a:lvl4pPr marL="1451290" algn="l" defTabSz="967527" rtl="0" eaLnBrk="1" latinLnBrk="0" hangingPunct="1">
      <a:defRPr sz="1270" kern="1200">
        <a:solidFill>
          <a:schemeClr val="tx1"/>
        </a:solidFill>
        <a:latin typeface="Open Sans" panose="020B0606030504020204" pitchFamily="34" charset="0"/>
        <a:ea typeface="+mn-ea"/>
        <a:cs typeface="+mn-cs"/>
      </a:defRPr>
    </a:lvl4pPr>
    <a:lvl5pPr marL="1935053" algn="l" defTabSz="967527" rtl="0" eaLnBrk="1" latinLnBrk="0" hangingPunct="1">
      <a:defRPr sz="1270" kern="1200">
        <a:solidFill>
          <a:schemeClr val="tx1"/>
        </a:solidFill>
        <a:latin typeface="Open Sans" panose="020B0606030504020204" pitchFamily="34" charset="0"/>
        <a:ea typeface="+mn-ea"/>
        <a:cs typeface="+mn-cs"/>
      </a:defRPr>
    </a:lvl5pPr>
    <a:lvl6pPr marL="2418817" algn="l" defTabSz="967527" rtl="0" eaLnBrk="1" latinLnBrk="0" hangingPunct="1">
      <a:defRPr sz="1270" kern="1200">
        <a:solidFill>
          <a:schemeClr val="tx1"/>
        </a:solidFill>
        <a:latin typeface="+mn-lt"/>
        <a:ea typeface="+mn-ea"/>
        <a:cs typeface="+mn-cs"/>
      </a:defRPr>
    </a:lvl6pPr>
    <a:lvl7pPr marL="2902580" algn="l" defTabSz="967527" rtl="0" eaLnBrk="1" latinLnBrk="0" hangingPunct="1">
      <a:defRPr sz="1270" kern="1200">
        <a:solidFill>
          <a:schemeClr val="tx1"/>
        </a:solidFill>
        <a:latin typeface="+mn-lt"/>
        <a:ea typeface="+mn-ea"/>
        <a:cs typeface="+mn-cs"/>
      </a:defRPr>
    </a:lvl7pPr>
    <a:lvl8pPr marL="3386343" algn="l" defTabSz="967527" rtl="0" eaLnBrk="1" latinLnBrk="0" hangingPunct="1">
      <a:defRPr sz="1270" kern="1200">
        <a:solidFill>
          <a:schemeClr val="tx1"/>
        </a:solidFill>
        <a:latin typeface="+mn-lt"/>
        <a:ea typeface="+mn-ea"/>
        <a:cs typeface="+mn-cs"/>
      </a:defRPr>
    </a:lvl8pPr>
    <a:lvl9pPr marL="3870107" algn="l" defTabSz="967527" rtl="0" eaLnBrk="1" latinLnBrk="0" hangingPunct="1">
      <a:defRPr sz="127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D2B0507B-53A2-554C-AE98-86FCF7152BA5}" type="slidenum">
              <a:rPr lang="da-DK" smtClean="0"/>
              <a:pPr/>
              <a:t>1</a:t>
            </a:fld>
            <a:endParaRPr lang="da-DK"/>
          </a:p>
        </p:txBody>
      </p:sp>
    </p:spTree>
    <p:extLst>
      <p:ext uri="{BB962C8B-B14F-4D97-AF65-F5344CB8AC3E}">
        <p14:creationId xmlns:p14="http://schemas.microsoft.com/office/powerpoint/2010/main" val="30567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D2B0507B-53A2-554C-AE98-86FCF7152BA5}" type="slidenum">
              <a:rPr lang="da-DK" smtClean="0"/>
              <a:pPr/>
              <a:t>5</a:t>
            </a:fld>
            <a:endParaRPr lang="da-DK"/>
          </a:p>
        </p:txBody>
      </p:sp>
    </p:spTree>
    <p:extLst>
      <p:ext uri="{BB962C8B-B14F-4D97-AF65-F5344CB8AC3E}">
        <p14:creationId xmlns:p14="http://schemas.microsoft.com/office/powerpoint/2010/main" val="19713577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7.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lide delt layout TI rød">
    <p:bg>
      <p:bgRef idx="1001">
        <a:schemeClr val="bg1"/>
      </p:bgRef>
    </p:bg>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91C69E9D-2631-FFD8-425B-FF6CA22DCB4F}"/>
              </a:ext>
            </a:extLst>
          </p:cNvPr>
          <p:cNvSpPr>
            <a:spLocks noGrp="1"/>
          </p:cNvSpPr>
          <p:nvPr>
            <p:ph type="pic" sz="quarter" idx="15" hasCustomPrompt="1"/>
          </p:nvPr>
        </p:nvSpPr>
        <p:spPr>
          <a:xfrm>
            <a:off x="0" y="0"/>
            <a:ext cx="7534275" cy="6858000"/>
          </a:xfrm>
        </p:spPr>
        <p:txBody>
          <a:bodyPr lIns="0" tIns="1440000" anchor="ctr"/>
          <a:lstStyle>
            <a:lvl1pPr marL="0" indent="0" algn="ctr">
              <a:lnSpc>
                <a:spcPct val="100000"/>
              </a:lnSpc>
              <a:spcBef>
                <a:spcPts val="0"/>
              </a:spcBef>
              <a:buNone/>
              <a:defRPr sz="1400">
                <a:solidFill>
                  <a:schemeClr val="tx1"/>
                </a:solidFill>
              </a:defRPr>
            </a:lvl1pPr>
          </a:lstStyle>
          <a:p>
            <a:r>
              <a:rPr lang="da-DK"/>
              <a:t>Klik på rammen og indsæt</a:t>
            </a:r>
            <a:br>
              <a:rPr lang="da-DK"/>
            </a:br>
            <a:r>
              <a:rPr lang="da-DK"/>
              <a:t>billede via Templafy-menuen</a:t>
            </a:r>
            <a:br>
              <a:rPr lang="da-DK"/>
            </a:br>
            <a:r>
              <a:rPr lang="da-DK"/>
              <a:t>”Fotos og logos”</a:t>
            </a:r>
          </a:p>
        </p:txBody>
      </p:sp>
      <p:sp>
        <p:nvSpPr>
          <p:cNvPr id="4" name="Rektangel 3">
            <a:extLst>
              <a:ext uri="{FF2B5EF4-FFF2-40B4-BE49-F238E27FC236}">
                <a16:creationId xmlns:a16="http://schemas.microsoft.com/office/drawing/2014/main" id="{B3475234-8671-85AB-F002-9E5BCEDE6874}"/>
              </a:ext>
            </a:extLst>
          </p:cNvPr>
          <p:cNvSpPr/>
          <p:nvPr userDrawn="1"/>
        </p:nvSpPr>
        <p:spPr>
          <a:xfrm>
            <a:off x="7534276" y="0"/>
            <a:ext cx="4654550" cy="6858000"/>
          </a:xfrm>
          <a:prstGeom prst="rect">
            <a:avLst/>
          </a:prstGeom>
          <a:solidFill>
            <a:srgbClr val="980C1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a:p>
        </p:txBody>
      </p:sp>
      <p:sp>
        <p:nvSpPr>
          <p:cNvPr id="2" name="Title 1"/>
          <p:cNvSpPr>
            <a:spLocks noGrp="1"/>
          </p:cNvSpPr>
          <p:nvPr>
            <p:ph type="ctrTitle" hasCustomPrompt="1"/>
          </p:nvPr>
        </p:nvSpPr>
        <p:spPr>
          <a:xfrm>
            <a:off x="7824158" y="1582738"/>
            <a:ext cx="3755067" cy="1846262"/>
          </a:xfrm>
          <a:prstGeom prst="rect">
            <a:avLst/>
          </a:prstGeom>
        </p:spPr>
        <p:txBody>
          <a:bodyPr anchor="b" anchorCtr="0">
            <a:noAutofit/>
          </a:bodyPr>
          <a:lstStyle>
            <a:lvl1pPr algn="l">
              <a:defRPr sz="4000" baseline="0">
                <a:solidFill>
                  <a:schemeClr val="accent2"/>
                </a:solidFill>
                <a:latin typeface="+mj-lt"/>
                <a:ea typeface="Open Sans Light" panose="020B0306030504020204" pitchFamily="34" charset="0"/>
                <a:cs typeface="Open Sans Light" panose="020B0306030504020204" pitchFamily="34" charset="0"/>
              </a:defRPr>
            </a:lvl1pPr>
          </a:lstStyle>
          <a:p>
            <a:r>
              <a:rPr lang="da-DK"/>
              <a:t>Klik for at tilføje titel</a:t>
            </a:r>
          </a:p>
        </p:txBody>
      </p:sp>
      <p:sp>
        <p:nvSpPr>
          <p:cNvPr id="3" name="Subtitle 2"/>
          <p:cNvSpPr>
            <a:spLocks noGrp="1"/>
          </p:cNvSpPr>
          <p:nvPr>
            <p:ph type="subTitle" idx="1" hasCustomPrompt="1"/>
          </p:nvPr>
        </p:nvSpPr>
        <p:spPr>
          <a:xfrm>
            <a:off x="7824158" y="4451230"/>
            <a:ext cx="3755067" cy="957300"/>
          </a:xfrm>
          <a:prstGeom prst="rect">
            <a:avLst/>
          </a:prstGeom>
        </p:spPr>
        <p:txBody>
          <a:bodyPr anchor="t" anchorCtr="0"/>
          <a:lstStyle>
            <a:lvl1pPr marL="0" indent="0" algn="l">
              <a:buNone/>
              <a:defRPr sz="2400" b="1" i="0">
                <a:solidFill>
                  <a:schemeClr val="accent2"/>
                </a:solidFill>
                <a:latin typeface="+mn-lt"/>
                <a:ea typeface="Open Sans Light" panose="020B0306030504020204" pitchFamily="34" charset="0"/>
                <a:cs typeface="Open Sans Light" panose="020B0306030504020204" pitchFamily="34" charset="0"/>
              </a:defRPr>
            </a:lvl1pPr>
            <a:lvl2pPr marL="457064" indent="0" algn="ctr">
              <a:buNone/>
              <a:defRPr sz="2000"/>
            </a:lvl2pPr>
            <a:lvl3pPr marL="914130" indent="0" algn="ctr">
              <a:buNone/>
              <a:defRPr sz="1800"/>
            </a:lvl3pPr>
            <a:lvl4pPr marL="1371194" indent="0" algn="ctr">
              <a:buNone/>
              <a:defRPr sz="1600"/>
            </a:lvl4pPr>
            <a:lvl5pPr marL="1828259" indent="0" algn="ctr">
              <a:buNone/>
              <a:defRPr sz="1600"/>
            </a:lvl5pPr>
            <a:lvl6pPr marL="2285323" indent="0" algn="ctr">
              <a:buNone/>
              <a:defRPr sz="1600"/>
            </a:lvl6pPr>
            <a:lvl7pPr marL="2742389" indent="0" algn="ctr">
              <a:buNone/>
              <a:defRPr sz="1600"/>
            </a:lvl7pPr>
            <a:lvl8pPr marL="3199453" indent="0" algn="ctr">
              <a:buNone/>
              <a:defRPr sz="1600"/>
            </a:lvl8pPr>
            <a:lvl9pPr marL="3656518" indent="0" algn="ctr">
              <a:buNone/>
              <a:defRPr sz="1600"/>
            </a:lvl9pPr>
          </a:lstStyle>
          <a:p>
            <a:r>
              <a:rPr lang="da-DK"/>
              <a:t>Klik for at tilføje undertitel</a:t>
            </a:r>
          </a:p>
        </p:txBody>
      </p:sp>
      <p:sp>
        <p:nvSpPr>
          <p:cNvPr id="5" name="Text Placeholder Logo">
            <a:extLst>
              <a:ext uri="{FF2B5EF4-FFF2-40B4-BE49-F238E27FC236}">
                <a16:creationId xmlns:a16="http://schemas.microsoft.com/office/drawing/2014/main" id="{8E90BDCB-0FC4-DAF7-D78F-F05574978749}"/>
              </a:ext>
            </a:extLst>
          </p:cNvPr>
          <p:cNvSpPr>
            <a:spLocks noGrp="1" noRot="1" noChangeAspect="1" noMove="1" noResize="1" noEditPoints="1" noAdjustHandles="1" noChangeArrowheads="1" noChangeShapeType="1"/>
          </p:cNvSpPr>
          <p:nvPr>
            <p:ph type="body" sz="quarter" idx="14" hasCustomPrompt="1"/>
          </p:nvPr>
        </p:nvSpPr>
        <p:spPr>
          <a:xfrm>
            <a:off x="396000" y="392400"/>
            <a:ext cx="1711058" cy="792000"/>
          </a:xfr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normAutofit/>
          </a:bodyPr>
          <a:lstStyle>
            <a:lvl1pPr marL="0" indent="0">
              <a:buNone/>
              <a:defRPr sz="106"/>
            </a:lvl1pPr>
          </a:lstStyle>
          <a:p>
            <a:pPr lvl="0"/>
            <a:r>
              <a:rPr lang="da-DK"/>
              <a:t>.</a:t>
            </a:r>
          </a:p>
        </p:txBody>
      </p:sp>
    </p:spTree>
    <p:extLst>
      <p:ext uri="{BB962C8B-B14F-4D97-AF65-F5344CB8AC3E}">
        <p14:creationId xmlns:p14="http://schemas.microsoft.com/office/powerpoint/2010/main" val="22706949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ort agenda lyserød">
    <p:bg>
      <p:bgRef idx="1001">
        <a:schemeClr val="bg1"/>
      </p:bgRef>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161FD14-5287-508A-6E00-A9CB8AF1FB44}"/>
              </a:ext>
            </a:extLst>
          </p:cNvPr>
          <p:cNvSpPr/>
          <p:nvPr userDrawn="1"/>
        </p:nvSpPr>
        <p:spPr>
          <a:xfrm>
            <a:off x="0" y="0"/>
            <a:ext cx="609441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a:p>
        </p:txBody>
      </p:sp>
      <p:sp>
        <p:nvSpPr>
          <p:cNvPr id="2" name="Title 1"/>
          <p:cNvSpPr>
            <a:spLocks noGrp="1"/>
          </p:cNvSpPr>
          <p:nvPr>
            <p:ph type="ctrTitle" hasCustomPrompt="1"/>
          </p:nvPr>
        </p:nvSpPr>
        <p:spPr>
          <a:xfrm>
            <a:off x="609602" y="1582738"/>
            <a:ext cx="5051423" cy="1289649"/>
          </a:xfrm>
          <a:prstGeom prst="rect">
            <a:avLst/>
          </a:prstGeom>
        </p:spPr>
        <p:txBody>
          <a:bodyPr anchor="b" anchorCtr="0">
            <a:noAutofit/>
          </a:bodyPr>
          <a:lstStyle>
            <a:lvl1pPr algn="l">
              <a:defRPr sz="4400" baseline="0">
                <a:solidFill>
                  <a:schemeClr val="tx2"/>
                </a:solidFill>
                <a:latin typeface="+mj-lt"/>
                <a:ea typeface="Open Sans Light" panose="020B0306030504020204" pitchFamily="34" charset="0"/>
                <a:cs typeface="Open Sans Light" panose="020B0306030504020204" pitchFamily="34" charset="0"/>
              </a:defRPr>
            </a:lvl1pPr>
          </a:lstStyle>
          <a:p>
            <a:r>
              <a:rPr lang="da-DK"/>
              <a:t>Indsæt overskrift</a:t>
            </a:r>
          </a:p>
        </p:txBody>
      </p:sp>
      <p:sp>
        <p:nvSpPr>
          <p:cNvPr id="3" name="Subtitle 2"/>
          <p:cNvSpPr>
            <a:spLocks noGrp="1"/>
          </p:cNvSpPr>
          <p:nvPr>
            <p:ph type="subTitle" idx="1" hasCustomPrompt="1"/>
          </p:nvPr>
        </p:nvSpPr>
        <p:spPr>
          <a:xfrm>
            <a:off x="609604" y="3114136"/>
            <a:ext cx="5051422" cy="3231102"/>
          </a:xfrm>
          <a:prstGeom prst="rect">
            <a:avLst/>
          </a:prstGeom>
        </p:spPr>
        <p:txBody>
          <a:bodyPr anchor="t" anchorCtr="0"/>
          <a:lstStyle>
            <a:lvl1pPr marL="0" indent="0" algn="l">
              <a:spcBef>
                <a:spcPts val="0"/>
              </a:spcBef>
              <a:buNone/>
              <a:defRPr sz="2400" b="1" i="0">
                <a:solidFill>
                  <a:schemeClr val="tx2"/>
                </a:solidFill>
                <a:latin typeface="+mn-lt"/>
                <a:ea typeface="Open Sans Light" panose="020B0306030504020204" pitchFamily="34" charset="0"/>
                <a:cs typeface="Open Sans Light" panose="020B0306030504020204" pitchFamily="34" charset="0"/>
              </a:defRPr>
            </a:lvl1pPr>
            <a:lvl2pPr marL="457064" indent="0" algn="ctr">
              <a:buNone/>
              <a:defRPr sz="2000"/>
            </a:lvl2pPr>
            <a:lvl3pPr marL="914130" indent="0" algn="ctr">
              <a:buNone/>
              <a:defRPr sz="1800"/>
            </a:lvl3pPr>
            <a:lvl4pPr marL="1371194" indent="0" algn="ctr">
              <a:buNone/>
              <a:defRPr sz="1600"/>
            </a:lvl4pPr>
            <a:lvl5pPr marL="1828259" indent="0" algn="ctr">
              <a:buNone/>
              <a:defRPr sz="1600"/>
            </a:lvl5pPr>
            <a:lvl6pPr marL="2285323" indent="0" algn="ctr">
              <a:buNone/>
              <a:defRPr sz="1600"/>
            </a:lvl6pPr>
            <a:lvl7pPr marL="2742389" indent="0" algn="ctr">
              <a:buNone/>
              <a:defRPr sz="1600"/>
            </a:lvl7pPr>
            <a:lvl8pPr marL="3199453" indent="0" algn="ctr">
              <a:buNone/>
              <a:defRPr sz="1600"/>
            </a:lvl8pPr>
            <a:lvl9pPr marL="3656518" indent="0" algn="ctr">
              <a:buNone/>
              <a:defRPr sz="1600"/>
            </a:lvl9pPr>
          </a:lstStyle>
          <a:p>
            <a:r>
              <a:rPr lang="da-DK"/>
              <a:t>Indsæt agenda</a:t>
            </a:r>
          </a:p>
        </p:txBody>
      </p:sp>
      <p:sp>
        <p:nvSpPr>
          <p:cNvPr id="4" name="Pladsholder til billede 5">
            <a:extLst>
              <a:ext uri="{FF2B5EF4-FFF2-40B4-BE49-F238E27FC236}">
                <a16:creationId xmlns:a16="http://schemas.microsoft.com/office/drawing/2014/main" id="{9F2C2183-32E6-2893-EDBF-432B21A71074}"/>
              </a:ext>
            </a:extLst>
          </p:cNvPr>
          <p:cNvSpPr>
            <a:spLocks noGrp="1"/>
          </p:cNvSpPr>
          <p:nvPr>
            <p:ph type="pic" sz="quarter" idx="15" hasCustomPrompt="1"/>
          </p:nvPr>
        </p:nvSpPr>
        <p:spPr>
          <a:xfrm>
            <a:off x="6094413" y="0"/>
            <a:ext cx="6094412" cy="6858000"/>
          </a:xfrm>
        </p:spPr>
        <p:txBody>
          <a:bodyPr lIns="0" tIns="1440000" anchor="ctr"/>
          <a:lstStyle>
            <a:lvl1pPr marL="0" indent="0" algn="ctr">
              <a:lnSpc>
                <a:spcPct val="100000"/>
              </a:lnSpc>
              <a:spcBef>
                <a:spcPts val="0"/>
              </a:spcBef>
              <a:buNone/>
              <a:defRPr sz="1400"/>
            </a:lvl1pPr>
          </a:lstStyle>
          <a:p>
            <a:r>
              <a:rPr lang="da-DK"/>
              <a:t>Klik på rammen og indsæt</a:t>
            </a:r>
            <a:br>
              <a:rPr lang="da-DK"/>
            </a:br>
            <a:r>
              <a:rPr lang="da-DK"/>
              <a:t>billede via Templafy-menuen</a:t>
            </a:r>
            <a:br>
              <a:rPr lang="da-DK"/>
            </a:br>
            <a:r>
              <a:rPr lang="da-DK"/>
              <a:t>”Fotos og logos”</a:t>
            </a:r>
          </a:p>
        </p:txBody>
      </p:sp>
    </p:spTree>
    <p:extLst>
      <p:ext uri="{BB962C8B-B14F-4D97-AF65-F5344CB8AC3E}">
        <p14:creationId xmlns:p14="http://schemas.microsoft.com/office/powerpoint/2010/main" val="65076906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ort agenda rød">
    <p:bg>
      <p:bgRef idx="1001">
        <a:schemeClr val="bg1"/>
      </p:bgRef>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161FD14-5287-508A-6E00-A9CB8AF1FB44}"/>
              </a:ext>
            </a:extLst>
          </p:cNvPr>
          <p:cNvSpPr/>
          <p:nvPr userDrawn="1"/>
        </p:nvSpPr>
        <p:spPr>
          <a:xfrm>
            <a:off x="0" y="0"/>
            <a:ext cx="60944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a:p>
        </p:txBody>
      </p:sp>
      <p:sp>
        <p:nvSpPr>
          <p:cNvPr id="2" name="Title 1"/>
          <p:cNvSpPr>
            <a:spLocks noGrp="1"/>
          </p:cNvSpPr>
          <p:nvPr>
            <p:ph type="ctrTitle" hasCustomPrompt="1"/>
          </p:nvPr>
        </p:nvSpPr>
        <p:spPr>
          <a:xfrm>
            <a:off x="609603" y="1582738"/>
            <a:ext cx="5051422" cy="1289649"/>
          </a:xfrm>
          <a:prstGeom prst="rect">
            <a:avLst/>
          </a:prstGeom>
        </p:spPr>
        <p:txBody>
          <a:bodyPr anchor="b" anchorCtr="0">
            <a:noAutofit/>
          </a:bodyPr>
          <a:lstStyle>
            <a:lvl1pPr algn="l">
              <a:defRPr sz="4400" baseline="0">
                <a:solidFill>
                  <a:schemeClr val="accent2"/>
                </a:solidFill>
                <a:latin typeface="+mj-lt"/>
                <a:ea typeface="Open Sans Light" panose="020B0306030504020204" pitchFamily="34" charset="0"/>
                <a:cs typeface="Open Sans Light" panose="020B0306030504020204" pitchFamily="34" charset="0"/>
              </a:defRPr>
            </a:lvl1pPr>
          </a:lstStyle>
          <a:p>
            <a:r>
              <a:rPr lang="da-DK"/>
              <a:t>Indsæt overskrift</a:t>
            </a:r>
          </a:p>
        </p:txBody>
      </p:sp>
      <p:sp>
        <p:nvSpPr>
          <p:cNvPr id="3" name="Subtitle 2"/>
          <p:cNvSpPr>
            <a:spLocks noGrp="1"/>
          </p:cNvSpPr>
          <p:nvPr>
            <p:ph type="subTitle" idx="1" hasCustomPrompt="1"/>
          </p:nvPr>
        </p:nvSpPr>
        <p:spPr>
          <a:xfrm>
            <a:off x="609604" y="3114136"/>
            <a:ext cx="5051421" cy="3231102"/>
          </a:xfrm>
          <a:prstGeom prst="rect">
            <a:avLst/>
          </a:prstGeom>
        </p:spPr>
        <p:txBody>
          <a:bodyPr anchor="t" anchorCtr="0"/>
          <a:lstStyle>
            <a:lvl1pPr marL="0" indent="0" algn="l">
              <a:spcBef>
                <a:spcPts val="0"/>
              </a:spcBef>
              <a:buNone/>
              <a:defRPr sz="2400" b="1" i="0">
                <a:solidFill>
                  <a:schemeClr val="accent2"/>
                </a:solidFill>
                <a:latin typeface="+mn-lt"/>
                <a:ea typeface="Open Sans Light" panose="020B0306030504020204" pitchFamily="34" charset="0"/>
                <a:cs typeface="Open Sans Light" panose="020B0306030504020204" pitchFamily="34" charset="0"/>
              </a:defRPr>
            </a:lvl1pPr>
            <a:lvl2pPr marL="457064" indent="0" algn="ctr">
              <a:buNone/>
              <a:defRPr sz="2000"/>
            </a:lvl2pPr>
            <a:lvl3pPr marL="914130" indent="0" algn="ctr">
              <a:buNone/>
              <a:defRPr sz="1800"/>
            </a:lvl3pPr>
            <a:lvl4pPr marL="1371194" indent="0" algn="ctr">
              <a:buNone/>
              <a:defRPr sz="1600"/>
            </a:lvl4pPr>
            <a:lvl5pPr marL="1828259" indent="0" algn="ctr">
              <a:buNone/>
              <a:defRPr sz="1600"/>
            </a:lvl5pPr>
            <a:lvl6pPr marL="2285323" indent="0" algn="ctr">
              <a:buNone/>
              <a:defRPr sz="1600"/>
            </a:lvl6pPr>
            <a:lvl7pPr marL="2742389" indent="0" algn="ctr">
              <a:buNone/>
              <a:defRPr sz="1600"/>
            </a:lvl7pPr>
            <a:lvl8pPr marL="3199453" indent="0" algn="ctr">
              <a:buNone/>
              <a:defRPr sz="1600"/>
            </a:lvl8pPr>
            <a:lvl9pPr marL="3656518" indent="0" algn="ctr">
              <a:buNone/>
              <a:defRPr sz="1600"/>
            </a:lvl9pPr>
          </a:lstStyle>
          <a:p>
            <a:r>
              <a:rPr lang="da-DK"/>
              <a:t>Indsæt agenda</a:t>
            </a:r>
          </a:p>
        </p:txBody>
      </p:sp>
      <p:sp>
        <p:nvSpPr>
          <p:cNvPr id="4" name="Pladsholder til billede 5">
            <a:extLst>
              <a:ext uri="{FF2B5EF4-FFF2-40B4-BE49-F238E27FC236}">
                <a16:creationId xmlns:a16="http://schemas.microsoft.com/office/drawing/2014/main" id="{9F2C2183-32E6-2893-EDBF-432B21A71074}"/>
              </a:ext>
            </a:extLst>
          </p:cNvPr>
          <p:cNvSpPr>
            <a:spLocks noGrp="1"/>
          </p:cNvSpPr>
          <p:nvPr>
            <p:ph type="pic" sz="quarter" idx="15" hasCustomPrompt="1"/>
          </p:nvPr>
        </p:nvSpPr>
        <p:spPr>
          <a:xfrm>
            <a:off x="6094413" y="0"/>
            <a:ext cx="6094412" cy="6858000"/>
          </a:xfrm>
        </p:spPr>
        <p:txBody>
          <a:bodyPr lIns="0" tIns="1440000" anchor="ctr"/>
          <a:lstStyle>
            <a:lvl1pPr marL="0" indent="0" algn="ctr">
              <a:lnSpc>
                <a:spcPct val="100000"/>
              </a:lnSpc>
              <a:spcBef>
                <a:spcPts val="0"/>
              </a:spcBef>
              <a:buNone/>
              <a:defRPr sz="1400"/>
            </a:lvl1pPr>
          </a:lstStyle>
          <a:p>
            <a:r>
              <a:rPr lang="da-DK"/>
              <a:t>Klik på rammen og indsæt</a:t>
            </a:r>
            <a:br>
              <a:rPr lang="da-DK"/>
            </a:br>
            <a:r>
              <a:rPr lang="da-DK"/>
              <a:t>billede via Templafy-menuen</a:t>
            </a:r>
            <a:br>
              <a:rPr lang="da-DK"/>
            </a:br>
            <a:r>
              <a:rPr lang="da-DK"/>
              <a:t>”Fotos og logos”</a:t>
            </a:r>
          </a:p>
        </p:txBody>
      </p:sp>
    </p:spTree>
    <p:extLst>
      <p:ext uri="{BB962C8B-B14F-4D97-AF65-F5344CB8AC3E}">
        <p14:creationId xmlns:p14="http://schemas.microsoft.com/office/powerpoint/2010/main" val="27585500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unde Case eksempel">
    <p:bg>
      <p:bgPr>
        <a:solidFill>
          <a:schemeClr val="bg1">
            <a:alpha val="10000"/>
          </a:schemeClr>
        </a:solidFill>
        <a:effectLst/>
      </p:bgPr>
    </p:bg>
    <p:spTree>
      <p:nvGrpSpPr>
        <p:cNvPr id="1" name=""/>
        <p:cNvGrpSpPr/>
        <p:nvPr/>
      </p:nvGrpSpPr>
      <p:grpSpPr>
        <a:xfrm>
          <a:off x="0" y="0"/>
          <a:ext cx="0" cy="0"/>
          <a:chOff x="0" y="0"/>
          <a:chExt cx="0" cy="0"/>
        </a:xfrm>
      </p:grpSpPr>
      <p:sp>
        <p:nvSpPr>
          <p:cNvPr id="37" name="Pladsholder til tekst 34">
            <a:extLst>
              <a:ext uri="{FF2B5EF4-FFF2-40B4-BE49-F238E27FC236}">
                <a16:creationId xmlns:a16="http://schemas.microsoft.com/office/drawing/2014/main" id="{9A1D4817-F6D2-418F-8AB8-E8753081ABC3}"/>
              </a:ext>
            </a:extLst>
          </p:cNvPr>
          <p:cNvSpPr>
            <a:spLocks noGrp="1"/>
          </p:cNvSpPr>
          <p:nvPr>
            <p:ph type="body" sz="quarter" idx="34" hasCustomPrompt="1"/>
          </p:nvPr>
        </p:nvSpPr>
        <p:spPr>
          <a:xfrm>
            <a:off x="9064838" y="2691442"/>
            <a:ext cx="2520000" cy="3644558"/>
          </a:xfrm>
        </p:spPr>
        <p:txBody>
          <a:bodyPr/>
          <a:lstStyle>
            <a:lvl1pPr>
              <a:defRPr sz="1200"/>
            </a:lvl1pPr>
            <a:lvl2pPr>
              <a:defRPr sz="1200"/>
            </a:lvl2pPr>
            <a:lvl3pPr>
              <a:defRPr sz="1200"/>
            </a:lvl3pPr>
            <a:lvl4pPr>
              <a:defRPr sz="1200"/>
            </a:lvl4pPr>
            <a:lvl5pPr>
              <a:defRPr sz="1200"/>
            </a:lvl5pPr>
          </a:lstStyle>
          <a:p>
            <a:pPr lvl="0"/>
            <a:r>
              <a:rPr lang="da-DK"/>
              <a:t>Klik for at indsætte tekst</a:t>
            </a:r>
          </a:p>
          <a:p>
            <a:pPr lvl="1"/>
            <a:r>
              <a:rPr lang="da-DK"/>
              <a:t>Andet niveau</a:t>
            </a:r>
          </a:p>
          <a:p>
            <a:pPr lvl="2"/>
            <a:r>
              <a:rPr lang="da-DK"/>
              <a:t>Tredje niveau</a:t>
            </a:r>
          </a:p>
          <a:p>
            <a:pPr lvl="3"/>
            <a:r>
              <a:rPr lang="da-DK"/>
              <a:t>Fjerde niveau</a:t>
            </a:r>
          </a:p>
          <a:p>
            <a:pPr lvl="4"/>
            <a:r>
              <a:rPr lang="da-DK"/>
              <a:t>Femte niveau</a:t>
            </a:r>
          </a:p>
        </p:txBody>
      </p:sp>
      <p:sp>
        <p:nvSpPr>
          <p:cNvPr id="36" name="Pladsholder til tekst 34">
            <a:extLst>
              <a:ext uri="{FF2B5EF4-FFF2-40B4-BE49-F238E27FC236}">
                <a16:creationId xmlns:a16="http://schemas.microsoft.com/office/drawing/2014/main" id="{6D46F625-5C37-31C7-F8B5-52D688BFD45D}"/>
              </a:ext>
            </a:extLst>
          </p:cNvPr>
          <p:cNvSpPr>
            <a:spLocks noGrp="1"/>
          </p:cNvSpPr>
          <p:nvPr>
            <p:ph type="body" sz="quarter" idx="33" hasCustomPrompt="1"/>
          </p:nvPr>
        </p:nvSpPr>
        <p:spPr>
          <a:xfrm>
            <a:off x="6254813" y="2691442"/>
            <a:ext cx="2520000" cy="3644558"/>
          </a:xfrm>
        </p:spPr>
        <p:txBody>
          <a:bodyPr/>
          <a:lstStyle>
            <a:lvl1pPr>
              <a:defRPr sz="1200"/>
            </a:lvl1pPr>
            <a:lvl2pPr>
              <a:defRPr sz="1200"/>
            </a:lvl2pPr>
            <a:lvl3pPr>
              <a:defRPr sz="1200"/>
            </a:lvl3pPr>
            <a:lvl4pPr>
              <a:defRPr sz="1200"/>
            </a:lvl4pPr>
            <a:lvl5pPr>
              <a:defRPr sz="1200"/>
            </a:lvl5pPr>
          </a:lstStyle>
          <a:p>
            <a:pPr lvl="0"/>
            <a:r>
              <a:rPr lang="da-DK"/>
              <a:t>Klik for at indsætte tekst</a:t>
            </a:r>
          </a:p>
          <a:p>
            <a:pPr lvl="1"/>
            <a:r>
              <a:rPr lang="da-DK"/>
              <a:t>Andet niveau</a:t>
            </a:r>
          </a:p>
          <a:p>
            <a:pPr lvl="2"/>
            <a:r>
              <a:rPr lang="da-DK"/>
              <a:t>Tredje niveau</a:t>
            </a:r>
          </a:p>
          <a:p>
            <a:pPr lvl="3"/>
            <a:r>
              <a:rPr lang="da-DK"/>
              <a:t>Fjerde niveau</a:t>
            </a:r>
          </a:p>
          <a:p>
            <a:pPr lvl="4"/>
            <a:r>
              <a:rPr lang="da-DK"/>
              <a:t>Femte niveau</a:t>
            </a:r>
          </a:p>
        </p:txBody>
      </p:sp>
      <p:sp>
        <p:nvSpPr>
          <p:cNvPr id="35" name="Pladsholder til tekst 34">
            <a:extLst>
              <a:ext uri="{FF2B5EF4-FFF2-40B4-BE49-F238E27FC236}">
                <a16:creationId xmlns:a16="http://schemas.microsoft.com/office/drawing/2014/main" id="{DA39069F-A22A-D50E-8900-19245E09867B}"/>
              </a:ext>
            </a:extLst>
          </p:cNvPr>
          <p:cNvSpPr>
            <a:spLocks noGrp="1"/>
          </p:cNvSpPr>
          <p:nvPr>
            <p:ph type="body" sz="quarter" idx="32" hasCustomPrompt="1"/>
          </p:nvPr>
        </p:nvSpPr>
        <p:spPr>
          <a:xfrm>
            <a:off x="3444786" y="2691442"/>
            <a:ext cx="2520000" cy="3644558"/>
          </a:xfrm>
        </p:spPr>
        <p:txBody>
          <a:bodyPr/>
          <a:lstStyle>
            <a:lvl1pPr>
              <a:defRPr sz="1200"/>
            </a:lvl1pPr>
            <a:lvl2pPr>
              <a:defRPr sz="1200"/>
            </a:lvl2pPr>
            <a:lvl3pPr>
              <a:defRPr sz="1200"/>
            </a:lvl3pPr>
            <a:lvl4pPr>
              <a:defRPr sz="1200"/>
            </a:lvl4pPr>
            <a:lvl5pPr>
              <a:defRPr sz="1200"/>
            </a:lvl5pPr>
          </a:lstStyle>
          <a:p>
            <a:pPr lvl="0"/>
            <a:r>
              <a:rPr lang="da-DK"/>
              <a:t>Klik for at indsætte tekst</a:t>
            </a:r>
          </a:p>
          <a:p>
            <a:pPr lvl="1"/>
            <a:r>
              <a:rPr lang="da-DK"/>
              <a:t>Andet niveau</a:t>
            </a:r>
          </a:p>
          <a:p>
            <a:pPr lvl="2"/>
            <a:r>
              <a:rPr lang="da-DK"/>
              <a:t>Tredje niveau</a:t>
            </a:r>
          </a:p>
          <a:p>
            <a:pPr lvl="3"/>
            <a:r>
              <a:rPr lang="da-DK"/>
              <a:t>Fjerde niveau</a:t>
            </a:r>
          </a:p>
          <a:p>
            <a:pPr lvl="4"/>
            <a:r>
              <a:rPr lang="da-DK"/>
              <a:t>Femte niveau</a:t>
            </a:r>
          </a:p>
        </p:txBody>
      </p:sp>
      <p:sp>
        <p:nvSpPr>
          <p:cNvPr id="33" name="Rectangle 2">
            <a:extLst>
              <a:ext uri="{FF2B5EF4-FFF2-40B4-BE49-F238E27FC236}">
                <a16:creationId xmlns:a16="http://schemas.microsoft.com/office/drawing/2014/main" id="{C3BF61D8-FF4B-AC86-522B-D4F3D7980385}"/>
              </a:ext>
            </a:extLst>
          </p:cNvPr>
          <p:cNvSpPr/>
          <p:nvPr userDrawn="1"/>
        </p:nvSpPr>
        <p:spPr>
          <a:xfrm>
            <a:off x="609600" y="0"/>
            <a:ext cx="2281238" cy="6335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a:p>
        </p:txBody>
      </p:sp>
      <p:sp>
        <p:nvSpPr>
          <p:cNvPr id="53" name="Title 1">
            <a:extLst>
              <a:ext uri="{FF2B5EF4-FFF2-40B4-BE49-F238E27FC236}">
                <a16:creationId xmlns:a16="http://schemas.microsoft.com/office/drawing/2014/main" id="{69EDAFF1-7C84-7C0D-A845-6D258EAF421C}"/>
              </a:ext>
            </a:extLst>
          </p:cNvPr>
          <p:cNvSpPr>
            <a:spLocks noGrp="1"/>
          </p:cNvSpPr>
          <p:nvPr>
            <p:ph type="title" hasCustomPrompt="1"/>
          </p:nvPr>
        </p:nvSpPr>
        <p:spPr>
          <a:xfrm>
            <a:off x="3430588" y="304800"/>
            <a:ext cx="8154250" cy="936625"/>
          </a:xfrm>
        </p:spPr>
        <p:txBody>
          <a:bodyPr vert="horz" lIns="0" tIns="0" rIns="0" bIns="0" rtlCol="0" anchor="ctr" anchorCtr="0">
            <a:noAutofit/>
          </a:bodyPr>
          <a:lstStyle>
            <a:lvl1pPr>
              <a:defRPr lang="en-DK" dirty="0">
                <a:solidFill>
                  <a:schemeClr val="accent4"/>
                </a:solidFill>
              </a:defRPr>
            </a:lvl1pPr>
          </a:lstStyle>
          <a:p>
            <a:pPr lvl="0"/>
            <a:r>
              <a:rPr lang="da-DK"/>
              <a:t>Indsæt kundecase</a:t>
            </a:r>
          </a:p>
        </p:txBody>
      </p:sp>
      <p:sp>
        <p:nvSpPr>
          <p:cNvPr id="2" name="Oval 12">
            <a:extLst>
              <a:ext uri="{FF2B5EF4-FFF2-40B4-BE49-F238E27FC236}">
                <a16:creationId xmlns:a16="http://schemas.microsoft.com/office/drawing/2014/main" id="{65D0193E-F4D5-906F-EB02-82EA394D09F9}"/>
              </a:ext>
            </a:extLst>
          </p:cNvPr>
          <p:cNvSpPr/>
          <p:nvPr userDrawn="1"/>
        </p:nvSpPr>
        <p:spPr>
          <a:xfrm>
            <a:off x="1267766" y="304800"/>
            <a:ext cx="936625" cy="9366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a:p>
        </p:txBody>
      </p:sp>
      <p:pic>
        <p:nvPicPr>
          <p:cNvPr id="4" name="Picture 16">
            <a:extLst>
              <a:ext uri="{FF2B5EF4-FFF2-40B4-BE49-F238E27FC236}">
                <a16:creationId xmlns:a16="http://schemas.microsoft.com/office/drawing/2014/main" id="{2723CDF9-FD9E-091C-13EB-EA1B6739FDE1}"/>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495969" y="546288"/>
            <a:ext cx="547046" cy="453648"/>
          </a:xfrm>
          <a:prstGeom prst="rect">
            <a:avLst/>
          </a:prstGeom>
        </p:spPr>
      </p:pic>
      <p:sp>
        <p:nvSpPr>
          <p:cNvPr id="5" name="Text Placeholder 44">
            <a:extLst>
              <a:ext uri="{FF2B5EF4-FFF2-40B4-BE49-F238E27FC236}">
                <a16:creationId xmlns:a16="http://schemas.microsoft.com/office/drawing/2014/main" id="{E2821EE0-60FB-48C2-8E88-B45793BE0352}"/>
              </a:ext>
            </a:extLst>
          </p:cNvPr>
          <p:cNvSpPr>
            <a:spLocks noGrp="1"/>
          </p:cNvSpPr>
          <p:nvPr>
            <p:ph type="body" sz="quarter" idx="21" hasCustomPrompt="1"/>
          </p:nvPr>
        </p:nvSpPr>
        <p:spPr>
          <a:xfrm>
            <a:off x="609600" y="2286437"/>
            <a:ext cx="2281237" cy="4058801"/>
          </a:xfrm>
          <a:prstGeom prst="rect">
            <a:avLst/>
          </a:prstGeom>
        </p:spPr>
        <p:txBody>
          <a:bodyPr wrap="square" lIns="180000" tIns="180000" rIns="180000" bIns="180000" anchor="t" anchorCtr="0"/>
          <a:lstStyle>
            <a:lvl1pPr marL="0" indent="0" algn="ctr">
              <a:lnSpc>
                <a:spcPts val="1840"/>
              </a:lnSpc>
              <a:buFontTx/>
              <a:buNone/>
              <a:defRPr sz="1200" i="1" baseline="0"/>
            </a:lvl1pPr>
          </a:lstStyle>
          <a:p>
            <a:pPr marL="0" marR="0" lvl="0" indent="0" algn="ctr" defTabSz="914130" rtl="0" eaLnBrk="1" fontAlgn="auto" latinLnBrk="0" hangingPunct="1">
              <a:lnSpc>
                <a:spcPts val="1840"/>
              </a:lnSpc>
              <a:spcBef>
                <a:spcPts val="1000"/>
              </a:spcBef>
              <a:spcAft>
                <a:spcPts val="0"/>
              </a:spcAft>
              <a:buClr>
                <a:schemeClr val="tx2"/>
              </a:buClr>
              <a:buSzTx/>
              <a:buFontTx/>
              <a:buNone/>
              <a:tabLst/>
              <a:defRPr/>
            </a:pPr>
            <a:r>
              <a:rPr lang="da-DK"/>
              <a:t>Indsæt kundecitat samt</a:t>
            </a:r>
            <a:br>
              <a:rPr lang="da-DK"/>
            </a:br>
            <a:r>
              <a:rPr lang="da-DK"/>
              <a:t>navn, stilling, virksomhed</a:t>
            </a:r>
          </a:p>
        </p:txBody>
      </p:sp>
      <p:sp>
        <p:nvSpPr>
          <p:cNvPr id="11" name="Text Placeholder 44">
            <a:extLst>
              <a:ext uri="{FF2B5EF4-FFF2-40B4-BE49-F238E27FC236}">
                <a16:creationId xmlns:a16="http://schemas.microsoft.com/office/drawing/2014/main" id="{C1F1D4BC-6E7D-68FE-825D-DEC9E82824D3}"/>
              </a:ext>
            </a:extLst>
          </p:cNvPr>
          <p:cNvSpPr>
            <a:spLocks noGrp="1"/>
          </p:cNvSpPr>
          <p:nvPr>
            <p:ph type="body" sz="quarter" idx="22" hasCustomPrompt="1"/>
          </p:nvPr>
        </p:nvSpPr>
        <p:spPr>
          <a:xfrm>
            <a:off x="609600" y="1584133"/>
            <a:ext cx="2281237" cy="615604"/>
          </a:xfrm>
          <a:prstGeom prst="rect">
            <a:avLst/>
          </a:prstGeom>
        </p:spPr>
        <p:txBody>
          <a:bodyPr wrap="square" lIns="108000" tIns="0" rIns="108000" anchor="ctr" anchorCtr="0"/>
          <a:lstStyle>
            <a:lvl1pPr marL="0" indent="0" algn="ctr">
              <a:lnSpc>
                <a:spcPts val="1300"/>
              </a:lnSpc>
              <a:spcBef>
                <a:spcPts val="0"/>
              </a:spcBef>
              <a:buFontTx/>
              <a:buNone/>
              <a:defRPr sz="1200" b="1" baseline="0"/>
            </a:lvl1pPr>
          </a:lstStyle>
          <a:p>
            <a:pPr lvl="0"/>
            <a:r>
              <a:rPr lang="da-DK"/>
              <a:t>Indsæt virksomhed(er)</a:t>
            </a:r>
          </a:p>
        </p:txBody>
      </p:sp>
      <p:sp>
        <p:nvSpPr>
          <p:cNvPr id="3" name="Pladsholder til sidefod 4">
            <a:extLst>
              <a:ext uri="{FF2B5EF4-FFF2-40B4-BE49-F238E27FC236}">
                <a16:creationId xmlns:a16="http://schemas.microsoft.com/office/drawing/2014/main" id="{97AD7E7E-DEA5-EA8A-70CE-A9A9BF242AA6}"/>
              </a:ext>
            </a:extLst>
          </p:cNvPr>
          <p:cNvSpPr>
            <a:spLocks noGrp="1"/>
          </p:cNvSpPr>
          <p:nvPr>
            <p:ph type="ftr" sz="quarter" idx="3"/>
          </p:nvPr>
        </p:nvSpPr>
        <p:spPr>
          <a:xfrm>
            <a:off x="613224" y="6480000"/>
            <a:ext cx="4114800" cy="216000"/>
          </a:xfrm>
          <a:prstGeom prst="rect">
            <a:avLst/>
          </a:prstGeom>
        </p:spPr>
        <p:txBody>
          <a:bodyPr lIns="0" bIns="0" anchor="b"/>
          <a:lstStyle>
            <a:lvl1pPr>
              <a:defRPr sz="1050"/>
            </a:lvl1pPr>
          </a:lstStyle>
          <a:p>
            <a:r>
              <a:rPr lang="da-DK"/>
              <a:t>Projekt / initialer / version</a:t>
            </a:r>
          </a:p>
        </p:txBody>
      </p:sp>
      <p:sp>
        <p:nvSpPr>
          <p:cNvPr id="6" name="Pladsholder til slidenummer 5">
            <a:extLst>
              <a:ext uri="{FF2B5EF4-FFF2-40B4-BE49-F238E27FC236}">
                <a16:creationId xmlns:a16="http://schemas.microsoft.com/office/drawing/2014/main" id="{4EA37DEE-791B-5A08-4935-D344E71C1A9E}"/>
              </a:ext>
            </a:extLst>
          </p:cNvPr>
          <p:cNvSpPr>
            <a:spLocks noGrp="1"/>
          </p:cNvSpPr>
          <p:nvPr>
            <p:ph type="sldNum" sz="quarter" idx="4"/>
          </p:nvPr>
        </p:nvSpPr>
        <p:spPr>
          <a:xfrm>
            <a:off x="5810115" y="6480000"/>
            <a:ext cx="568595" cy="216000"/>
          </a:xfrm>
          <a:prstGeom prst="rect">
            <a:avLst/>
          </a:prstGeom>
        </p:spPr>
        <p:txBody>
          <a:bodyPr bIns="0" anchor="b"/>
          <a:lstStyle>
            <a:lvl1pPr algn="ctr">
              <a:defRPr sz="1050"/>
            </a:lvl1pPr>
          </a:lstStyle>
          <a:p>
            <a:fld id="{B3CB5866-C97E-431B-9347-802EE191A840}" type="slidenum">
              <a:rPr lang="da-DK" smtClean="0"/>
              <a:pPr/>
              <a:t>‹#›</a:t>
            </a:fld>
            <a:endParaRPr lang="da-DK"/>
          </a:p>
        </p:txBody>
      </p:sp>
      <p:pic>
        <p:nvPicPr>
          <p:cNvPr id="8" name="Picture 3">
            <a:extLst>
              <a:ext uri="{FF2B5EF4-FFF2-40B4-BE49-F238E27FC236}">
                <a16:creationId xmlns:a16="http://schemas.microsoft.com/office/drawing/2014/main" id="{0087DB00-0D6E-D25B-05E6-414FCDC42363}"/>
              </a:ext>
            </a:extLst>
          </p:cNvPr>
          <p:cNvPicPr>
            <a:picLocks noChangeAspect="1"/>
          </p:cNvPicPr>
          <p:nvPr userDrawn="1"/>
        </p:nvPicPr>
        <p:blipFill>
          <a:blip r:embed="rId3">
            <a:duotone>
              <a:schemeClr val="accent4">
                <a:shade val="45000"/>
                <a:satMod val="135000"/>
              </a:schemeClr>
              <a:prstClr val="white"/>
            </a:duotone>
          </a:blip>
          <a:srcRect/>
          <a:stretch/>
        </p:blipFill>
        <p:spPr>
          <a:xfrm>
            <a:off x="4493401" y="1593809"/>
            <a:ext cx="546288" cy="513323"/>
          </a:xfrm>
          <a:prstGeom prst="rect">
            <a:avLst/>
          </a:prstGeom>
        </p:spPr>
      </p:pic>
      <p:pic>
        <p:nvPicPr>
          <p:cNvPr id="9" name="Picture 4">
            <a:extLst>
              <a:ext uri="{FF2B5EF4-FFF2-40B4-BE49-F238E27FC236}">
                <a16:creationId xmlns:a16="http://schemas.microsoft.com/office/drawing/2014/main" id="{131E2704-ACD0-BF5F-3C9F-096DAA67EA06}"/>
              </a:ext>
            </a:extLst>
          </p:cNvPr>
          <p:cNvPicPr>
            <a:picLocks noChangeAspect="1"/>
          </p:cNvPicPr>
          <p:nvPr userDrawn="1"/>
        </p:nvPicPr>
        <p:blipFill>
          <a:blip r:embed="rId4">
            <a:duotone>
              <a:schemeClr val="accent4">
                <a:shade val="45000"/>
                <a:satMod val="135000"/>
              </a:schemeClr>
              <a:prstClr val="white"/>
            </a:duotone>
          </a:blip>
          <a:srcRect/>
          <a:stretch/>
        </p:blipFill>
        <p:spPr>
          <a:xfrm>
            <a:off x="10000090" y="1696439"/>
            <a:ext cx="618513" cy="410693"/>
          </a:xfrm>
          <a:prstGeom prst="rect">
            <a:avLst/>
          </a:prstGeom>
        </p:spPr>
      </p:pic>
      <p:pic>
        <p:nvPicPr>
          <p:cNvPr id="10" name="Picture 22">
            <a:extLst>
              <a:ext uri="{FF2B5EF4-FFF2-40B4-BE49-F238E27FC236}">
                <a16:creationId xmlns:a16="http://schemas.microsoft.com/office/drawing/2014/main" id="{AC5DE97A-5EDA-F669-8D94-1724993A4E85}"/>
              </a:ext>
            </a:extLst>
          </p:cNvPr>
          <p:cNvPicPr>
            <a:picLocks noChangeAspect="1"/>
          </p:cNvPicPr>
          <p:nvPr userDrawn="1"/>
        </p:nvPicPr>
        <p:blipFill>
          <a:blip r:embed="rId5">
            <a:duotone>
              <a:schemeClr val="accent4">
                <a:shade val="45000"/>
                <a:satMod val="135000"/>
              </a:schemeClr>
              <a:prstClr val="white"/>
            </a:duotone>
          </a:blip>
          <a:srcRect/>
          <a:stretch/>
        </p:blipFill>
        <p:spPr>
          <a:xfrm>
            <a:off x="7233501" y="1578316"/>
            <a:ext cx="518680" cy="528655"/>
          </a:xfrm>
          <a:prstGeom prst="rect">
            <a:avLst/>
          </a:prstGeom>
        </p:spPr>
      </p:pic>
      <p:sp>
        <p:nvSpPr>
          <p:cNvPr id="7" name="Tekstfelt 6">
            <a:extLst>
              <a:ext uri="{FF2B5EF4-FFF2-40B4-BE49-F238E27FC236}">
                <a16:creationId xmlns:a16="http://schemas.microsoft.com/office/drawing/2014/main" id="{93379727-4712-7B96-CB3A-E867FC1F29A7}"/>
              </a:ext>
            </a:extLst>
          </p:cNvPr>
          <p:cNvSpPr txBox="1"/>
          <p:nvPr userDrawn="1"/>
        </p:nvSpPr>
        <p:spPr>
          <a:xfrm>
            <a:off x="3442996" y="2327479"/>
            <a:ext cx="2520000" cy="276999"/>
          </a:xfrm>
          <a:prstGeom prst="rect">
            <a:avLst/>
          </a:prstGeom>
          <a:noFill/>
        </p:spPr>
        <p:txBody>
          <a:bodyPr wrap="square" lIns="0" tIns="0" rIns="0" bIns="0" rtlCol="0">
            <a:noAutofit/>
          </a:bodyPr>
          <a:lstStyle/>
          <a:p>
            <a:pPr algn="ctr"/>
            <a:r>
              <a:rPr lang="da-DK" sz="1800" b="1">
                <a:solidFill>
                  <a:schemeClr val="bg2"/>
                </a:solidFill>
              </a:rPr>
              <a:t>Udfordring</a:t>
            </a:r>
          </a:p>
        </p:txBody>
      </p:sp>
      <p:sp>
        <p:nvSpPr>
          <p:cNvPr id="12" name="Tekstfelt 11">
            <a:extLst>
              <a:ext uri="{FF2B5EF4-FFF2-40B4-BE49-F238E27FC236}">
                <a16:creationId xmlns:a16="http://schemas.microsoft.com/office/drawing/2014/main" id="{F5FF6609-630B-057E-FAF9-2DAD514FDA36}"/>
              </a:ext>
            </a:extLst>
          </p:cNvPr>
          <p:cNvSpPr txBox="1"/>
          <p:nvPr userDrawn="1"/>
        </p:nvSpPr>
        <p:spPr>
          <a:xfrm>
            <a:off x="6247713" y="2327479"/>
            <a:ext cx="2520000" cy="276999"/>
          </a:xfrm>
          <a:prstGeom prst="rect">
            <a:avLst/>
          </a:prstGeom>
          <a:noFill/>
        </p:spPr>
        <p:txBody>
          <a:bodyPr wrap="square" lIns="0" tIns="0" rIns="0" bIns="0" rtlCol="0">
            <a:noAutofit/>
          </a:bodyPr>
          <a:lstStyle/>
          <a:p>
            <a:pPr algn="ctr"/>
            <a:r>
              <a:rPr lang="da-DK" sz="1800" b="1">
                <a:solidFill>
                  <a:schemeClr val="bg2"/>
                </a:solidFill>
              </a:rPr>
              <a:t>Løsning</a:t>
            </a:r>
          </a:p>
        </p:txBody>
      </p:sp>
      <p:sp>
        <p:nvSpPr>
          <p:cNvPr id="13" name="Tekstfelt 12">
            <a:extLst>
              <a:ext uri="{FF2B5EF4-FFF2-40B4-BE49-F238E27FC236}">
                <a16:creationId xmlns:a16="http://schemas.microsoft.com/office/drawing/2014/main" id="{E0B465A9-9DF7-BCC3-CCC3-55399F66E640}"/>
              </a:ext>
            </a:extLst>
          </p:cNvPr>
          <p:cNvSpPr txBox="1"/>
          <p:nvPr userDrawn="1"/>
        </p:nvSpPr>
        <p:spPr>
          <a:xfrm>
            <a:off x="9064838" y="2327479"/>
            <a:ext cx="2520000" cy="276999"/>
          </a:xfrm>
          <a:prstGeom prst="rect">
            <a:avLst/>
          </a:prstGeom>
          <a:noFill/>
        </p:spPr>
        <p:txBody>
          <a:bodyPr wrap="square" lIns="0" tIns="0" rIns="0" bIns="0" rtlCol="0">
            <a:noAutofit/>
          </a:bodyPr>
          <a:lstStyle/>
          <a:p>
            <a:pPr algn="ctr"/>
            <a:r>
              <a:rPr lang="da-DK" sz="1800" b="1">
                <a:solidFill>
                  <a:schemeClr val="bg2"/>
                </a:solidFill>
              </a:rPr>
              <a:t>Effekt</a:t>
            </a:r>
          </a:p>
        </p:txBody>
      </p:sp>
    </p:spTree>
    <p:extLst>
      <p:ext uri="{BB962C8B-B14F-4D97-AF65-F5344CB8AC3E}">
        <p14:creationId xmlns:p14="http://schemas.microsoft.com/office/powerpoint/2010/main" val="2280269827"/>
      </p:ext>
    </p:extLst>
  </p:cSld>
  <p:clrMapOvr>
    <a:masterClrMapping/>
  </p:clrMapOvr>
  <p:transition>
    <p:fade/>
  </p:transition>
  <p:extLst>
    <p:ext uri="{DCECCB84-F9BA-43D5-87BE-67443E8EF086}">
      <p15:sldGuideLst xmlns:p15="http://schemas.microsoft.com/office/powerpoint/2012/main">
        <p15:guide id="1" pos="2161">
          <p15:clr>
            <a:srgbClr val="FBAE40"/>
          </p15:clr>
        </p15:guide>
        <p15:guide id="2" pos="182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unde Case Citat">
    <p:bg>
      <p:bgPr>
        <a:solidFill>
          <a:schemeClr val="bg1">
            <a:alpha val="10000"/>
          </a:schemeClr>
        </a:solidFill>
        <a:effectLst/>
      </p:bgPr>
    </p:bg>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653874F6-4A64-A025-7082-1131A352FCDC}"/>
              </a:ext>
            </a:extLst>
          </p:cNvPr>
          <p:cNvPicPr>
            <a:picLocks noChangeAspect="1"/>
          </p:cNvPicPr>
          <p:nvPr userDrawn="1"/>
        </p:nvPicPr>
        <p:blipFill>
          <a:blip r:embed="rId2">
            <a:duotone>
              <a:schemeClr val="bg2">
                <a:shade val="45000"/>
                <a:satMod val="135000"/>
              </a:schemeClr>
              <a:prstClr val="white"/>
            </a:duotone>
          </a:blip>
          <a:stretch>
            <a:fillRect/>
          </a:stretch>
        </p:blipFill>
        <p:spPr>
          <a:xfrm>
            <a:off x="3430588" y="1582738"/>
            <a:ext cx="1007379" cy="745722"/>
          </a:xfrm>
          <a:prstGeom prst="rect">
            <a:avLst/>
          </a:prstGeom>
        </p:spPr>
      </p:pic>
      <p:sp>
        <p:nvSpPr>
          <p:cNvPr id="3" name="Rectangle 2">
            <a:extLst>
              <a:ext uri="{FF2B5EF4-FFF2-40B4-BE49-F238E27FC236}">
                <a16:creationId xmlns:a16="http://schemas.microsoft.com/office/drawing/2014/main" id="{58CD69C9-727D-7FB9-27FA-943C6BE1E3FD}"/>
              </a:ext>
            </a:extLst>
          </p:cNvPr>
          <p:cNvSpPr/>
          <p:nvPr userDrawn="1"/>
        </p:nvSpPr>
        <p:spPr>
          <a:xfrm>
            <a:off x="609600" y="0"/>
            <a:ext cx="2281238" cy="63117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a:p>
        </p:txBody>
      </p:sp>
      <p:sp>
        <p:nvSpPr>
          <p:cNvPr id="53" name="Title 1">
            <a:extLst>
              <a:ext uri="{FF2B5EF4-FFF2-40B4-BE49-F238E27FC236}">
                <a16:creationId xmlns:a16="http://schemas.microsoft.com/office/drawing/2014/main" id="{69EDAFF1-7C84-7C0D-A845-6D258EAF421C}"/>
              </a:ext>
            </a:extLst>
          </p:cNvPr>
          <p:cNvSpPr>
            <a:spLocks noGrp="1"/>
          </p:cNvSpPr>
          <p:nvPr>
            <p:ph type="title" hasCustomPrompt="1"/>
          </p:nvPr>
        </p:nvSpPr>
        <p:spPr>
          <a:xfrm>
            <a:off x="3440054" y="304800"/>
            <a:ext cx="8139171" cy="936625"/>
          </a:xfrm>
        </p:spPr>
        <p:txBody>
          <a:bodyPr vert="horz" lIns="0" tIns="0" rIns="0" bIns="0" rtlCol="0" anchor="ctr" anchorCtr="0">
            <a:noAutofit/>
          </a:bodyPr>
          <a:lstStyle>
            <a:lvl1pPr>
              <a:defRPr lang="en-DK" dirty="0">
                <a:solidFill>
                  <a:schemeClr val="bg2"/>
                </a:solidFill>
              </a:defRPr>
            </a:lvl1pPr>
          </a:lstStyle>
          <a:p>
            <a:pPr lvl="0"/>
            <a:r>
              <a:rPr lang="da-DK"/>
              <a:t>Indsæt kundecase</a:t>
            </a:r>
          </a:p>
        </p:txBody>
      </p:sp>
      <p:sp>
        <p:nvSpPr>
          <p:cNvPr id="13" name="Oval 12">
            <a:extLst>
              <a:ext uri="{FF2B5EF4-FFF2-40B4-BE49-F238E27FC236}">
                <a16:creationId xmlns:a16="http://schemas.microsoft.com/office/drawing/2014/main" id="{ADE063C6-0CB3-5FAB-00B1-3861B19BCD38}"/>
              </a:ext>
            </a:extLst>
          </p:cNvPr>
          <p:cNvSpPr/>
          <p:nvPr userDrawn="1"/>
        </p:nvSpPr>
        <p:spPr>
          <a:xfrm>
            <a:off x="1267766" y="304800"/>
            <a:ext cx="936625" cy="9366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a:p>
        </p:txBody>
      </p:sp>
      <p:pic>
        <p:nvPicPr>
          <p:cNvPr id="17" name="Picture 16">
            <a:extLst>
              <a:ext uri="{FF2B5EF4-FFF2-40B4-BE49-F238E27FC236}">
                <a16:creationId xmlns:a16="http://schemas.microsoft.com/office/drawing/2014/main" id="{872A6627-71FB-C0C1-5492-F749131C3224}"/>
              </a:ext>
            </a:extLst>
          </p:cNvPr>
          <p:cNvPicPr>
            <a:picLocks noChangeAspect="1"/>
          </p:cNvPicPr>
          <p:nvPr userDrawn="1"/>
        </p:nvPicPr>
        <p:blipFill>
          <a:blip r:embed="rId3">
            <a:duotone>
              <a:schemeClr val="accent4">
                <a:shade val="45000"/>
                <a:satMod val="135000"/>
              </a:schemeClr>
              <a:prstClr val="white"/>
            </a:duotone>
          </a:blip>
          <a:stretch>
            <a:fillRect/>
          </a:stretch>
        </p:blipFill>
        <p:spPr>
          <a:xfrm>
            <a:off x="1495969" y="546288"/>
            <a:ext cx="547046" cy="453648"/>
          </a:xfrm>
          <a:prstGeom prst="rect">
            <a:avLst/>
          </a:prstGeom>
        </p:spPr>
      </p:pic>
      <p:sp>
        <p:nvSpPr>
          <p:cNvPr id="30" name="Text Placeholder 44">
            <a:extLst>
              <a:ext uri="{FF2B5EF4-FFF2-40B4-BE49-F238E27FC236}">
                <a16:creationId xmlns:a16="http://schemas.microsoft.com/office/drawing/2014/main" id="{82E38AC5-FB34-F8E8-E24D-32C86DED7C18}"/>
              </a:ext>
            </a:extLst>
          </p:cNvPr>
          <p:cNvSpPr>
            <a:spLocks noGrp="1"/>
          </p:cNvSpPr>
          <p:nvPr>
            <p:ph type="body" sz="quarter" idx="21" hasCustomPrompt="1"/>
          </p:nvPr>
        </p:nvSpPr>
        <p:spPr>
          <a:xfrm>
            <a:off x="609600" y="2286437"/>
            <a:ext cx="2281237" cy="4058801"/>
          </a:xfrm>
        </p:spPr>
        <p:txBody>
          <a:bodyPr wrap="square" lIns="180000" tIns="180000" rIns="180000" bIns="180000" anchor="t" anchorCtr="0"/>
          <a:lstStyle>
            <a:lvl1pPr marL="0" indent="0" algn="ctr">
              <a:lnSpc>
                <a:spcPts val="1840"/>
              </a:lnSpc>
              <a:buFontTx/>
              <a:buNone/>
              <a:defRPr sz="1200" i="0" baseline="0"/>
            </a:lvl1pPr>
          </a:lstStyle>
          <a:p>
            <a:pPr lvl="0"/>
            <a:r>
              <a:rPr lang="da-DK"/>
              <a:t>Indsæt case/kontakt mv</a:t>
            </a:r>
          </a:p>
        </p:txBody>
      </p:sp>
      <p:sp>
        <p:nvSpPr>
          <p:cNvPr id="32" name="Text Placeholder 44">
            <a:extLst>
              <a:ext uri="{FF2B5EF4-FFF2-40B4-BE49-F238E27FC236}">
                <a16:creationId xmlns:a16="http://schemas.microsoft.com/office/drawing/2014/main" id="{76C242E9-C139-862A-E62F-8B4D979D7298}"/>
              </a:ext>
            </a:extLst>
          </p:cNvPr>
          <p:cNvSpPr>
            <a:spLocks noGrp="1"/>
          </p:cNvSpPr>
          <p:nvPr>
            <p:ph type="body" sz="quarter" idx="22" hasCustomPrompt="1"/>
          </p:nvPr>
        </p:nvSpPr>
        <p:spPr>
          <a:xfrm>
            <a:off x="609600" y="1584133"/>
            <a:ext cx="2281237" cy="615604"/>
          </a:xfrm>
        </p:spPr>
        <p:txBody>
          <a:bodyPr wrap="square" lIns="108000" tIns="0" rIns="108000" anchor="ctr" anchorCtr="0"/>
          <a:lstStyle>
            <a:lvl1pPr marL="0" indent="0" algn="ctr">
              <a:lnSpc>
                <a:spcPts val="1300"/>
              </a:lnSpc>
              <a:spcBef>
                <a:spcPts val="0"/>
              </a:spcBef>
              <a:buFontTx/>
              <a:buNone/>
              <a:defRPr sz="1200" b="1" baseline="0"/>
            </a:lvl1pPr>
          </a:lstStyle>
          <a:p>
            <a:pPr lvl="0"/>
            <a:r>
              <a:rPr lang="da-DK"/>
              <a:t>Indsæt kunde</a:t>
            </a:r>
          </a:p>
        </p:txBody>
      </p:sp>
      <p:sp>
        <p:nvSpPr>
          <p:cNvPr id="10" name="Text Placeholder 18">
            <a:extLst>
              <a:ext uri="{FF2B5EF4-FFF2-40B4-BE49-F238E27FC236}">
                <a16:creationId xmlns:a16="http://schemas.microsoft.com/office/drawing/2014/main" id="{3E3A8BC5-FA57-B647-46F1-947999102788}"/>
              </a:ext>
            </a:extLst>
          </p:cNvPr>
          <p:cNvSpPr>
            <a:spLocks noGrp="1"/>
          </p:cNvSpPr>
          <p:nvPr>
            <p:ph type="body" sz="quarter" idx="14" hasCustomPrompt="1"/>
          </p:nvPr>
        </p:nvSpPr>
        <p:spPr>
          <a:xfrm>
            <a:off x="4218317" y="2268000"/>
            <a:ext cx="7360908" cy="4077238"/>
          </a:xfrm>
          <a:noFill/>
        </p:spPr>
        <p:txBody>
          <a:bodyPr lIns="0" tIns="0" rIns="0"/>
          <a:lstStyle>
            <a:lvl1pPr marL="0" indent="0">
              <a:lnSpc>
                <a:spcPts val="3240"/>
              </a:lnSpc>
              <a:spcBef>
                <a:spcPts val="0"/>
              </a:spcBef>
              <a:buFontTx/>
              <a:buNone/>
              <a:defRPr sz="2200" b="0" i="1" cap="none" baseline="0">
                <a:solidFill>
                  <a:schemeClr val="tx1"/>
                </a:solidFill>
              </a:defRPr>
            </a:lvl1pPr>
            <a:lvl2pPr marL="0" indent="-228532">
              <a:buFont typeface="Arial" panose="020B0604020202020204" pitchFamily="34" charset="0"/>
              <a:buChar char="•"/>
              <a:defRPr sz="1600" baseline="0"/>
            </a:lvl2pPr>
            <a:lvl3pPr marL="457052" indent="0">
              <a:buNone/>
              <a:defRPr/>
            </a:lvl3pPr>
          </a:lstStyle>
          <a:p>
            <a:pPr lvl="0"/>
            <a:r>
              <a:rPr lang="da-DK"/>
              <a:t>Indsæt kundecitat</a:t>
            </a:r>
          </a:p>
          <a:p>
            <a:pPr lvl="0"/>
            <a:endParaRPr lang="da-DK"/>
          </a:p>
        </p:txBody>
      </p:sp>
      <p:sp>
        <p:nvSpPr>
          <p:cNvPr id="2" name="Pladsholder til sidefod 4">
            <a:extLst>
              <a:ext uri="{FF2B5EF4-FFF2-40B4-BE49-F238E27FC236}">
                <a16:creationId xmlns:a16="http://schemas.microsoft.com/office/drawing/2014/main" id="{D862852F-CDFB-0F13-260B-CB4F143F1E68}"/>
              </a:ext>
            </a:extLst>
          </p:cNvPr>
          <p:cNvSpPr>
            <a:spLocks noGrp="1"/>
          </p:cNvSpPr>
          <p:nvPr>
            <p:ph type="ftr" sz="quarter" idx="3"/>
          </p:nvPr>
        </p:nvSpPr>
        <p:spPr>
          <a:xfrm>
            <a:off x="613224" y="6480000"/>
            <a:ext cx="4114800" cy="216000"/>
          </a:xfrm>
          <a:prstGeom prst="rect">
            <a:avLst/>
          </a:prstGeom>
        </p:spPr>
        <p:txBody>
          <a:bodyPr lIns="0" bIns="0" anchor="b"/>
          <a:lstStyle>
            <a:lvl1pPr>
              <a:defRPr sz="1050"/>
            </a:lvl1pPr>
          </a:lstStyle>
          <a:p>
            <a:r>
              <a:rPr lang="da-DK"/>
              <a:t>Projekt / initialer / version</a:t>
            </a:r>
          </a:p>
        </p:txBody>
      </p:sp>
      <p:sp>
        <p:nvSpPr>
          <p:cNvPr id="4" name="Pladsholder til slidenummer 5">
            <a:extLst>
              <a:ext uri="{FF2B5EF4-FFF2-40B4-BE49-F238E27FC236}">
                <a16:creationId xmlns:a16="http://schemas.microsoft.com/office/drawing/2014/main" id="{40496A47-7920-B9E6-55B7-5549B685D30D}"/>
              </a:ext>
            </a:extLst>
          </p:cNvPr>
          <p:cNvSpPr>
            <a:spLocks noGrp="1"/>
          </p:cNvSpPr>
          <p:nvPr>
            <p:ph type="sldNum" sz="quarter" idx="4"/>
          </p:nvPr>
        </p:nvSpPr>
        <p:spPr>
          <a:xfrm>
            <a:off x="5810115" y="6480000"/>
            <a:ext cx="568595" cy="216000"/>
          </a:xfrm>
          <a:prstGeom prst="rect">
            <a:avLst/>
          </a:prstGeom>
        </p:spPr>
        <p:txBody>
          <a:bodyPr bIns="0" anchor="b"/>
          <a:lstStyle>
            <a:lvl1pPr algn="ctr">
              <a:defRPr sz="1050"/>
            </a:lvl1pPr>
          </a:lstStyle>
          <a:p>
            <a:fld id="{B3CB5866-C97E-431B-9347-802EE191A840}" type="slidenum">
              <a:rPr lang="da-DK" smtClean="0"/>
              <a:pPr/>
              <a:t>‹#›</a:t>
            </a:fld>
            <a:endParaRPr lang="da-DK"/>
          </a:p>
        </p:txBody>
      </p:sp>
    </p:spTree>
    <p:extLst>
      <p:ext uri="{BB962C8B-B14F-4D97-AF65-F5344CB8AC3E}">
        <p14:creationId xmlns:p14="http://schemas.microsoft.com/office/powerpoint/2010/main" val="412742602"/>
      </p:ext>
    </p:extLst>
  </p:cSld>
  <p:clrMapOvr>
    <a:masterClrMapping/>
  </p:clrMapOvr>
  <p:transition>
    <p:fade/>
  </p:transition>
  <p:extLst>
    <p:ext uri="{DCECCB84-F9BA-43D5-87BE-67443E8EF086}">
      <p15:sldGuideLst xmlns:p15="http://schemas.microsoft.com/office/powerpoint/2012/main">
        <p15:guide id="1" pos="2161">
          <p15:clr>
            <a:srgbClr val="FBAE40"/>
          </p15:clr>
        </p15:guide>
        <p15:guide id="2" pos="182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unde Case Billede">
    <p:bg>
      <p:bgPr>
        <a:solidFill>
          <a:schemeClr val="bg1">
            <a:alpha val="1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CD69C9-727D-7FB9-27FA-943C6BE1E3FD}"/>
              </a:ext>
            </a:extLst>
          </p:cNvPr>
          <p:cNvSpPr/>
          <p:nvPr userDrawn="1"/>
        </p:nvSpPr>
        <p:spPr>
          <a:xfrm>
            <a:off x="609600" y="0"/>
            <a:ext cx="2281238" cy="6345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a:p>
        </p:txBody>
      </p:sp>
      <p:sp>
        <p:nvSpPr>
          <p:cNvPr id="53" name="Title 1">
            <a:extLst>
              <a:ext uri="{FF2B5EF4-FFF2-40B4-BE49-F238E27FC236}">
                <a16:creationId xmlns:a16="http://schemas.microsoft.com/office/drawing/2014/main" id="{69EDAFF1-7C84-7C0D-A845-6D258EAF421C}"/>
              </a:ext>
            </a:extLst>
          </p:cNvPr>
          <p:cNvSpPr>
            <a:spLocks noGrp="1"/>
          </p:cNvSpPr>
          <p:nvPr>
            <p:ph type="title" hasCustomPrompt="1"/>
          </p:nvPr>
        </p:nvSpPr>
        <p:spPr>
          <a:xfrm>
            <a:off x="3430587" y="304800"/>
            <a:ext cx="8148637" cy="936625"/>
          </a:xfrm>
        </p:spPr>
        <p:txBody>
          <a:bodyPr vert="horz" lIns="0" tIns="0" rIns="0" bIns="0" rtlCol="0" anchor="ctr" anchorCtr="0">
            <a:noAutofit/>
          </a:bodyPr>
          <a:lstStyle>
            <a:lvl1pPr>
              <a:defRPr lang="en-DK" dirty="0"/>
            </a:lvl1pPr>
          </a:lstStyle>
          <a:p>
            <a:pPr lvl="0"/>
            <a:r>
              <a:rPr lang="da-DK"/>
              <a:t>Indsæt kundecase</a:t>
            </a:r>
          </a:p>
        </p:txBody>
      </p:sp>
      <p:sp>
        <p:nvSpPr>
          <p:cNvPr id="13" name="Oval 12">
            <a:extLst>
              <a:ext uri="{FF2B5EF4-FFF2-40B4-BE49-F238E27FC236}">
                <a16:creationId xmlns:a16="http://schemas.microsoft.com/office/drawing/2014/main" id="{ADE063C6-0CB3-5FAB-00B1-3861B19BCD38}"/>
              </a:ext>
            </a:extLst>
          </p:cNvPr>
          <p:cNvSpPr/>
          <p:nvPr userDrawn="1"/>
        </p:nvSpPr>
        <p:spPr>
          <a:xfrm>
            <a:off x="1267766" y="304800"/>
            <a:ext cx="936625" cy="9366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a:p>
        </p:txBody>
      </p:sp>
      <p:pic>
        <p:nvPicPr>
          <p:cNvPr id="17" name="Picture 16">
            <a:extLst>
              <a:ext uri="{FF2B5EF4-FFF2-40B4-BE49-F238E27FC236}">
                <a16:creationId xmlns:a16="http://schemas.microsoft.com/office/drawing/2014/main" id="{872A6627-71FB-C0C1-5492-F749131C3224}"/>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495969" y="546288"/>
            <a:ext cx="547046" cy="453648"/>
          </a:xfrm>
          <a:prstGeom prst="rect">
            <a:avLst/>
          </a:prstGeom>
        </p:spPr>
      </p:pic>
      <p:sp>
        <p:nvSpPr>
          <p:cNvPr id="30" name="Text Placeholder 44">
            <a:extLst>
              <a:ext uri="{FF2B5EF4-FFF2-40B4-BE49-F238E27FC236}">
                <a16:creationId xmlns:a16="http://schemas.microsoft.com/office/drawing/2014/main" id="{82E38AC5-FB34-F8E8-E24D-32C86DED7C18}"/>
              </a:ext>
            </a:extLst>
          </p:cNvPr>
          <p:cNvSpPr>
            <a:spLocks noGrp="1"/>
          </p:cNvSpPr>
          <p:nvPr>
            <p:ph type="body" sz="quarter" idx="21" hasCustomPrompt="1"/>
          </p:nvPr>
        </p:nvSpPr>
        <p:spPr>
          <a:xfrm>
            <a:off x="609600" y="2286437"/>
            <a:ext cx="2281237" cy="4058801"/>
          </a:xfrm>
        </p:spPr>
        <p:txBody>
          <a:bodyPr wrap="square" lIns="180000" tIns="180000" rIns="180000" bIns="180000" anchor="t" anchorCtr="0"/>
          <a:lstStyle>
            <a:lvl1pPr marL="0" indent="0" algn="ctr">
              <a:lnSpc>
                <a:spcPts val="1840"/>
              </a:lnSpc>
              <a:buFontTx/>
              <a:buNone/>
              <a:defRPr sz="1200" i="1" baseline="0"/>
            </a:lvl1pPr>
          </a:lstStyle>
          <a:p>
            <a:pPr lvl="0"/>
            <a:r>
              <a:rPr lang="da-DK"/>
              <a:t>Indsæt kundecitat</a:t>
            </a:r>
          </a:p>
        </p:txBody>
      </p:sp>
      <p:sp>
        <p:nvSpPr>
          <p:cNvPr id="32" name="Text Placeholder 44">
            <a:extLst>
              <a:ext uri="{FF2B5EF4-FFF2-40B4-BE49-F238E27FC236}">
                <a16:creationId xmlns:a16="http://schemas.microsoft.com/office/drawing/2014/main" id="{76C242E9-C139-862A-E62F-8B4D979D7298}"/>
              </a:ext>
            </a:extLst>
          </p:cNvPr>
          <p:cNvSpPr>
            <a:spLocks noGrp="1"/>
          </p:cNvSpPr>
          <p:nvPr>
            <p:ph type="body" sz="quarter" idx="22" hasCustomPrompt="1"/>
          </p:nvPr>
        </p:nvSpPr>
        <p:spPr>
          <a:xfrm>
            <a:off x="609600" y="1584133"/>
            <a:ext cx="2281237" cy="615604"/>
          </a:xfrm>
        </p:spPr>
        <p:txBody>
          <a:bodyPr wrap="square" lIns="108000" tIns="0" rIns="108000" anchor="ctr" anchorCtr="0"/>
          <a:lstStyle>
            <a:lvl1pPr marL="0" indent="0" algn="ctr">
              <a:lnSpc>
                <a:spcPts val="1300"/>
              </a:lnSpc>
              <a:spcBef>
                <a:spcPts val="0"/>
              </a:spcBef>
              <a:buFontTx/>
              <a:buNone/>
              <a:defRPr sz="1200" b="1" baseline="0"/>
            </a:lvl1pPr>
          </a:lstStyle>
          <a:p>
            <a:pPr lvl="0"/>
            <a:r>
              <a:rPr lang="da-DK"/>
              <a:t>Indsæt kunde/case/navn</a:t>
            </a:r>
          </a:p>
        </p:txBody>
      </p:sp>
      <p:sp>
        <p:nvSpPr>
          <p:cNvPr id="10" name="Picture Placeholder 16">
            <a:extLst>
              <a:ext uri="{FF2B5EF4-FFF2-40B4-BE49-F238E27FC236}">
                <a16:creationId xmlns:a16="http://schemas.microsoft.com/office/drawing/2014/main" id="{2959E07C-D2D5-74A9-2F2E-57059E434A73}"/>
              </a:ext>
            </a:extLst>
          </p:cNvPr>
          <p:cNvSpPr>
            <a:spLocks noGrp="1"/>
          </p:cNvSpPr>
          <p:nvPr>
            <p:ph type="pic" sz="quarter" idx="11" hasCustomPrompt="1"/>
          </p:nvPr>
        </p:nvSpPr>
        <p:spPr>
          <a:xfrm>
            <a:off x="3440053" y="1582738"/>
            <a:ext cx="8129708" cy="4762500"/>
          </a:xfrm>
          <a:solidFill>
            <a:schemeClr val="bg1"/>
          </a:solidFill>
        </p:spPr>
        <p:txBody>
          <a:bodyPr lIns="720000" tIns="1440000" rIns="720000" bIns="0" anchor="ctr" anchorCtr="0"/>
          <a:lstStyle>
            <a:lvl1pPr marL="0" indent="0" algn="ctr">
              <a:buNone/>
              <a:defRPr sz="1400" b="0" i="0" cap="none" baseline="0">
                <a:solidFill>
                  <a:schemeClr val="tx1"/>
                </a:solidFill>
              </a:defRPr>
            </a:lvl1pPr>
          </a:lstStyle>
          <a:p>
            <a:r>
              <a:rPr lang="da-DK"/>
              <a:t>Klik på rammen og indsæt billede</a:t>
            </a:r>
            <a:br>
              <a:rPr lang="da-DK"/>
            </a:br>
            <a:r>
              <a:rPr lang="da-DK"/>
              <a:t>via Templafy-menuen ”Fotos og logos”</a:t>
            </a:r>
          </a:p>
        </p:txBody>
      </p:sp>
      <p:sp>
        <p:nvSpPr>
          <p:cNvPr id="2" name="Pladsholder til sidefod 4">
            <a:extLst>
              <a:ext uri="{FF2B5EF4-FFF2-40B4-BE49-F238E27FC236}">
                <a16:creationId xmlns:a16="http://schemas.microsoft.com/office/drawing/2014/main" id="{2B39F506-173A-0121-2E1B-3FC34773ACD9}"/>
              </a:ext>
            </a:extLst>
          </p:cNvPr>
          <p:cNvSpPr>
            <a:spLocks noGrp="1"/>
          </p:cNvSpPr>
          <p:nvPr>
            <p:ph type="ftr" sz="quarter" idx="3"/>
          </p:nvPr>
        </p:nvSpPr>
        <p:spPr>
          <a:xfrm>
            <a:off x="613224" y="6480000"/>
            <a:ext cx="4114800" cy="216000"/>
          </a:xfrm>
          <a:prstGeom prst="rect">
            <a:avLst/>
          </a:prstGeom>
        </p:spPr>
        <p:txBody>
          <a:bodyPr lIns="0" bIns="0" anchor="b"/>
          <a:lstStyle>
            <a:lvl1pPr>
              <a:defRPr sz="1050"/>
            </a:lvl1pPr>
          </a:lstStyle>
          <a:p>
            <a:r>
              <a:rPr lang="da-DK"/>
              <a:t>Projekt / initialer / version</a:t>
            </a:r>
          </a:p>
        </p:txBody>
      </p:sp>
      <p:sp>
        <p:nvSpPr>
          <p:cNvPr id="4" name="Pladsholder til slidenummer 5">
            <a:extLst>
              <a:ext uri="{FF2B5EF4-FFF2-40B4-BE49-F238E27FC236}">
                <a16:creationId xmlns:a16="http://schemas.microsoft.com/office/drawing/2014/main" id="{24B718F4-E935-73D8-7DB0-D9666F2BA82F}"/>
              </a:ext>
            </a:extLst>
          </p:cNvPr>
          <p:cNvSpPr>
            <a:spLocks noGrp="1"/>
          </p:cNvSpPr>
          <p:nvPr>
            <p:ph type="sldNum" sz="quarter" idx="4"/>
          </p:nvPr>
        </p:nvSpPr>
        <p:spPr>
          <a:xfrm>
            <a:off x="5810115" y="6480000"/>
            <a:ext cx="568595" cy="216000"/>
          </a:xfrm>
          <a:prstGeom prst="rect">
            <a:avLst/>
          </a:prstGeom>
        </p:spPr>
        <p:txBody>
          <a:bodyPr bIns="0" anchor="b"/>
          <a:lstStyle>
            <a:lvl1pPr algn="ctr">
              <a:defRPr sz="1050"/>
            </a:lvl1pPr>
          </a:lstStyle>
          <a:p>
            <a:fld id="{B3CB5866-C97E-431B-9347-802EE191A840}" type="slidenum">
              <a:rPr lang="da-DK" smtClean="0"/>
              <a:pPr/>
              <a:t>‹#›</a:t>
            </a:fld>
            <a:endParaRPr lang="da-DK"/>
          </a:p>
        </p:txBody>
      </p:sp>
    </p:spTree>
    <p:extLst>
      <p:ext uri="{BB962C8B-B14F-4D97-AF65-F5344CB8AC3E}">
        <p14:creationId xmlns:p14="http://schemas.microsoft.com/office/powerpoint/2010/main" val="3277645133"/>
      </p:ext>
    </p:extLst>
  </p:cSld>
  <p:clrMapOvr>
    <a:masterClrMapping/>
  </p:clrMapOvr>
  <p:transition>
    <p:fade/>
  </p:transition>
  <p:extLst>
    <p:ext uri="{DCECCB84-F9BA-43D5-87BE-67443E8EF086}">
      <p15:sldGuideLst xmlns:p15="http://schemas.microsoft.com/office/powerpoint/2012/main">
        <p15:guide id="1" pos="2161">
          <p15:clr>
            <a:srgbClr val="FBAE40"/>
          </p15:clr>
        </p15:guide>
        <p15:guide id="2" pos="182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kolonner tal &amp; tekst grå">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28DAD1-4A0B-4C9D-F6D0-8E57BC3E04A1}"/>
              </a:ext>
            </a:extLst>
          </p:cNvPr>
          <p:cNvSpPr>
            <a:spLocks noGrp="1"/>
          </p:cNvSpPr>
          <p:nvPr>
            <p:ph type="title" hasCustomPrompt="1"/>
          </p:nvPr>
        </p:nvSpPr>
        <p:spPr/>
        <p:txBody>
          <a:bodyPr/>
          <a:lstStyle/>
          <a:p>
            <a:r>
              <a:rPr lang="da-DK"/>
              <a:t>Klik for at tilføje titel</a:t>
            </a:r>
          </a:p>
        </p:txBody>
      </p:sp>
      <p:sp>
        <p:nvSpPr>
          <p:cNvPr id="3" name="Pladsholder til sidefod 2">
            <a:extLst>
              <a:ext uri="{FF2B5EF4-FFF2-40B4-BE49-F238E27FC236}">
                <a16:creationId xmlns:a16="http://schemas.microsoft.com/office/drawing/2014/main" id="{39A66164-E612-5F1D-8BB7-09414468043E}"/>
              </a:ext>
            </a:extLst>
          </p:cNvPr>
          <p:cNvSpPr>
            <a:spLocks noGrp="1"/>
          </p:cNvSpPr>
          <p:nvPr>
            <p:ph type="ftr" sz="quarter" idx="10"/>
          </p:nvPr>
        </p:nvSpPr>
        <p:spPr/>
        <p:txBody>
          <a:bodyPr/>
          <a:lstStyle/>
          <a:p>
            <a:r>
              <a:rPr lang="da-DK"/>
              <a:t>Projekt / initialer / version</a:t>
            </a:r>
          </a:p>
        </p:txBody>
      </p:sp>
      <p:sp>
        <p:nvSpPr>
          <p:cNvPr id="4" name="Pladsholder til slidenummer 3">
            <a:extLst>
              <a:ext uri="{FF2B5EF4-FFF2-40B4-BE49-F238E27FC236}">
                <a16:creationId xmlns:a16="http://schemas.microsoft.com/office/drawing/2014/main" id="{50511B34-5DB6-E723-7C41-70B91D9D5D05}"/>
              </a:ext>
            </a:extLst>
          </p:cNvPr>
          <p:cNvSpPr>
            <a:spLocks noGrp="1"/>
          </p:cNvSpPr>
          <p:nvPr>
            <p:ph type="sldNum" sz="quarter" idx="11"/>
          </p:nvPr>
        </p:nvSpPr>
        <p:spPr/>
        <p:txBody>
          <a:bodyPr/>
          <a:lstStyle/>
          <a:p>
            <a:fld id="{B3CB5866-C97E-431B-9347-802EE191A840}" type="slidenum">
              <a:rPr lang="da-DK" smtClean="0"/>
              <a:pPr/>
              <a:t>‹#›</a:t>
            </a:fld>
            <a:endParaRPr lang="da-DK"/>
          </a:p>
        </p:txBody>
      </p:sp>
      <p:sp>
        <p:nvSpPr>
          <p:cNvPr id="5" name="Rectangle 6">
            <a:extLst>
              <a:ext uri="{FF2B5EF4-FFF2-40B4-BE49-F238E27FC236}">
                <a16:creationId xmlns:a16="http://schemas.microsoft.com/office/drawing/2014/main" id="{6F96091E-5511-8ABC-3077-1E73F1436EAD}"/>
              </a:ext>
            </a:extLst>
          </p:cNvPr>
          <p:cNvSpPr/>
          <p:nvPr userDrawn="1"/>
        </p:nvSpPr>
        <p:spPr>
          <a:xfrm>
            <a:off x="622816" y="1582738"/>
            <a:ext cx="3492000" cy="4762500"/>
          </a:xfrm>
          <a:prstGeom prst="rect">
            <a:avLst/>
          </a:prstGeom>
          <a:solidFill>
            <a:schemeClr val="accent2"/>
          </a:solidFill>
          <a:ln>
            <a:solidFill>
              <a:schemeClr val="accent6">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1981" tIns="35991" rIns="71981" bIns="35991" rtlCol="0" anchor="ctr"/>
          <a:lstStyle/>
          <a:p>
            <a:pPr algn="ctr"/>
            <a:endParaRPr lang="da-DK" sz="1904" noProof="0">
              <a:solidFill>
                <a:schemeClr val="accent2"/>
              </a:solidFill>
            </a:endParaRPr>
          </a:p>
        </p:txBody>
      </p:sp>
      <p:sp>
        <p:nvSpPr>
          <p:cNvPr id="6" name="Text Placeholder 8">
            <a:extLst>
              <a:ext uri="{FF2B5EF4-FFF2-40B4-BE49-F238E27FC236}">
                <a16:creationId xmlns:a16="http://schemas.microsoft.com/office/drawing/2014/main" id="{AD9D2593-C21E-A69D-9F19-AB8E95C42A83}"/>
              </a:ext>
            </a:extLst>
          </p:cNvPr>
          <p:cNvSpPr>
            <a:spLocks noGrp="1"/>
          </p:cNvSpPr>
          <p:nvPr>
            <p:ph type="body" sz="quarter" idx="19" hasCustomPrompt="1"/>
          </p:nvPr>
        </p:nvSpPr>
        <p:spPr>
          <a:xfrm>
            <a:off x="616208" y="1599657"/>
            <a:ext cx="3492000" cy="634542"/>
          </a:xfrm>
        </p:spPr>
        <p:txBody>
          <a:bodyPr/>
          <a:lstStyle>
            <a:lvl1pPr marL="0" indent="0" algn="ctr" defTabSz="914126" rtl="0" eaLnBrk="1" latinLnBrk="0" hangingPunct="1">
              <a:lnSpc>
                <a:spcPts val="3999"/>
              </a:lnSpc>
              <a:buNone/>
              <a:defRPr lang="en-US" sz="1600" b="1" kern="1200" dirty="0">
                <a:solidFill>
                  <a:schemeClr val="accent3"/>
                </a:solidFill>
                <a:latin typeface="+mj-lt"/>
                <a:ea typeface="+mn-ea"/>
                <a:cs typeface="+mn-cs"/>
              </a:defRPr>
            </a:lvl1pPr>
          </a:lstStyle>
          <a:p>
            <a:pPr lvl="0"/>
            <a:r>
              <a:rPr lang="da-DK"/>
              <a:t>Klik for at tilføje tekst</a:t>
            </a:r>
          </a:p>
        </p:txBody>
      </p:sp>
      <p:sp>
        <p:nvSpPr>
          <p:cNvPr id="7" name="Pladsholder til tekst 14">
            <a:extLst>
              <a:ext uri="{FF2B5EF4-FFF2-40B4-BE49-F238E27FC236}">
                <a16:creationId xmlns:a16="http://schemas.microsoft.com/office/drawing/2014/main" id="{1E98DB82-CBEE-FA37-EA47-346E45F539A7}"/>
              </a:ext>
            </a:extLst>
          </p:cNvPr>
          <p:cNvSpPr>
            <a:spLocks noGrp="1"/>
          </p:cNvSpPr>
          <p:nvPr>
            <p:ph type="body" sz="quarter" idx="16" hasCustomPrompt="1"/>
          </p:nvPr>
        </p:nvSpPr>
        <p:spPr>
          <a:xfrm>
            <a:off x="616208" y="2800689"/>
            <a:ext cx="3492000" cy="628311"/>
          </a:xfrm>
        </p:spPr>
        <p:txBody>
          <a:bodyPr anchor="ctr"/>
          <a:lstStyle>
            <a:lvl1pPr marL="0" indent="0" algn="ctr">
              <a:buNone/>
              <a:defRPr sz="3600" b="1">
                <a:solidFill>
                  <a:schemeClr val="accent3"/>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
        <p:nvSpPr>
          <p:cNvPr id="8" name="Pladsholder til tekst 14">
            <a:extLst>
              <a:ext uri="{FF2B5EF4-FFF2-40B4-BE49-F238E27FC236}">
                <a16:creationId xmlns:a16="http://schemas.microsoft.com/office/drawing/2014/main" id="{E0780009-0844-A29E-8467-FC2F87F44A9B}"/>
              </a:ext>
            </a:extLst>
          </p:cNvPr>
          <p:cNvSpPr>
            <a:spLocks noGrp="1"/>
          </p:cNvSpPr>
          <p:nvPr>
            <p:ph type="body" sz="quarter" idx="17" hasCustomPrompt="1"/>
          </p:nvPr>
        </p:nvSpPr>
        <p:spPr>
          <a:xfrm>
            <a:off x="616208" y="3450914"/>
            <a:ext cx="3492000" cy="344062"/>
          </a:xfrm>
        </p:spPr>
        <p:txBody>
          <a:bodyPr anchor="t" anchorCtr="0"/>
          <a:lstStyle>
            <a:lvl1pPr marL="0" indent="0" algn="ctr">
              <a:buNone/>
              <a:defRPr sz="1600" b="1">
                <a:solidFill>
                  <a:schemeClr val="accent3"/>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
        <p:nvSpPr>
          <p:cNvPr id="9" name="Pladsholder til tekst 14">
            <a:extLst>
              <a:ext uri="{FF2B5EF4-FFF2-40B4-BE49-F238E27FC236}">
                <a16:creationId xmlns:a16="http://schemas.microsoft.com/office/drawing/2014/main" id="{4237D658-86D7-BD4B-6F24-A5A619B53667}"/>
              </a:ext>
            </a:extLst>
          </p:cNvPr>
          <p:cNvSpPr>
            <a:spLocks noGrp="1"/>
          </p:cNvSpPr>
          <p:nvPr>
            <p:ph type="body" sz="quarter" idx="18" hasCustomPrompt="1"/>
          </p:nvPr>
        </p:nvSpPr>
        <p:spPr>
          <a:xfrm>
            <a:off x="616208" y="4645746"/>
            <a:ext cx="3492000" cy="657774"/>
          </a:xfrm>
        </p:spPr>
        <p:txBody>
          <a:bodyPr anchor="ctr"/>
          <a:lstStyle>
            <a:lvl1pPr marL="0" indent="0" algn="ctr">
              <a:buNone/>
              <a:defRPr sz="3600" b="1">
                <a:solidFill>
                  <a:schemeClr val="accent3"/>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
        <p:nvSpPr>
          <p:cNvPr id="10" name="Pladsholder til tekst 14">
            <a:extLst>
              <a:ext uri="{FF2B5EF4-FFF2-40B4-BE49-F238E27FC236}">
                <a16:creationId xmlns:a16="http://schemas.microsoft.com/office/drawing/2014/main" id="{D3496A66-7047-B8F8-D385-A0EA539B4C2A}"/>
              </a:ext>
            </a:extLst>
          </p:cNvPr>
          <p:cNvSpPr>
            <a:spLocks noGrp="1"/>
          </p:cNvSpPr>
          <p:nvPr>
            <p:ph type="body" sz="quarter" idx="22" hasCustomPrompt="1"/>
          </p:nvPr>
        </p:nvSpPr>
        <p:spPr>
          <a:xfrm>
            <a:off x="616208" y="5322364"/>
            <a:ext cx="3492000" cy="344062"/>
          </a:xfrm>
        </p:spPr>
        <p:txBody>
          <a:bodyPr anchor="t" anchorCtr="0"/>
          <a:lstStyle>
            <a:lvl1pPr marL="0" indent="0" algn="ctr">
              <a:buNone/>
              <a:defRPr sz="1600" b="1">
                <a:solidFill>
                  <a:schemeClr val="accent3"/>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
        <p:nvSpPr>
          <p:cNvPr id="11" name="Rectangle 6">
            <a:extLst>
              <a:ext uri="{FF2B5EF4-FFF2-40B4-BE49-F238E27FC236}">
                <a16:creationId xmlns:a16="http://schemas.microsoft.com/office/drawing/2014/main" id="{31EDE915-F0DB-794D-8664-876D64EF9D2D}"/>
              </a:ext>
            </a:extLst>
          </p:cNvPr>
          <p:cNvSpPr/>
          <p:nvPr userDrawn="1"/>
        </p:nvSpPr>
        <p:spPr>
          <a:xfrm>
            <a:off x="8087225" y="1582738"/>
            <a:ext cx="3492000" cy="4762500"/>
          </a:xfrm>
          <a:prstGeom prst="rect">
            <a:avLst/>
          </a:prstGeom>
          <a:solidFill>
            <a:schemeClr val="accent2"/>
          </a:solidFill>
          <a:ln>
            <a:solidFill>
              <a:schemeClr val="accent6">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1981" tIns="35991" rIns="71981" bIns="35991" rtlCol="0" anchor="ctr"/>
          <a:lstStyle/>
          <a:p>
            <a:pPr algn="ctr"/>
            <a:endParaRPr lang="da-DK" sz="1904" noProof="0">
              <a:solidFill>
                <a:schemeClr val="accent2"/>
              </a:solidFill>
            </a:endParaRPr>
          </a:p>
        </p:txBody>
      </p:sp>
      <p:sp>
        <p:nvSpPr>
          <p:cNvPr id="12" name="Text Placeholder 8">
            <a:extLst>
              <a:ext uri="{FF2B5EF4-FFF2-40B4-BE49-F238E27FC236}">
                <a16:creationId xmlns:a16="http://schemas.microsoft.com/office/drawing/2014/main" id="{B3F68BCE-326C-08FD-2819-D29381389161}"/>
              </a:ext>
            </a:extLst>
          </p:cNvPr>
          <p:cNvSpPr>
            <a:spLocks noGrp="1"/>
          </p:cNvSpPr>
          <p:nvPr>
            <p:ph type="body" sz="quarter" idx="23" hasCustomPrompt="1"/>
          </p:nvPr>
        </p:nvSpPr>
        <p:spPr>
          <a:xfrm>
            <a:off x="8080617" y="1599657"/>
            <a:ext cx="3492000" cy="634542"/>
          </a:xfrm>
        </p:spPr>
        <p:txBody>
          <a:bodyPr/>
          <a:lstStyle>
            <a:lvl1pPr marL="0" indent="0" algn="ctr" defTabSz="914126" rtl="0" eaLnBrk="1" latinLnBrk="0" hangingPunct="1">
              <a:lnSpc>
                <a:spcPts val="3999"/>
              </a:lnSpc>
              <a:buNone/>
              <a:defRPr lang="en-US" sz="1600" b="1" kern="1200" dirty="0">
                <a:solidFill>
                  <a:schemeClr val="accent3"/>
                </a:solidFill>
                <a:latin typeface="+mj-lt"/>
                <a:ea typeface="+mn-ea"/>
                <a:cs typeface="+mn-cs"/>
              </a:defRPr>
            </a:lvl1pPr>
          </a:lstStyle>
          <a:p>
            <a:pPr lvl="0"/>
            <a:r>
              <a:rPr lang="da-DK"/>
              <a:t>Klik for at tilføje tekst</a:t>
            </a:r>
          </a:p>
        </p:txBody>
      </p:sp>
      <p:sp>
        <p:nvSpPr>
          <p:cNvPr id="13" name="Pladsholder til tekst 14">
            <a:extLst>
              <a:ext uri="{FF2B5EF4-FFF2-40B4-BE49-F238E27FC236}">
                <a16:creationId xmlns:a16="http://schemas.microsoft.com/office/drawing/2014/main" id="{F60BB906-5EBB-F5BA-1034-CA27EB69E183}"/>
              </a:ext>
            </a:extLst>
          </p:cNvPr>
          <p:cNvSpPr>
            <a:spLocks noGrp="1"/>
          </p:cNvSpPr>
          <p:nvPr>
            <p:ph type="body" sz="quarter" idx="24" hasCustomPrompt="1"/>
          </p:nvPr>
        </p:nvSpPr>
        <p:spPr>
          <a:xfrm>
            <a:off x="8080617" y="2800689"/>
            <a:ext cx="3492000" cy="628311"/>
          </a:xfrm>
        </p:spPr>
        <p:txBody>
          <a:bodyPr anchor="ctr"/>
          <a:lstStyle>
            <a:lvl1pPr marL="0" indent="0" algn="ctr">
              <a:buNone/>
              <a:defRPr sz="3600" b="1">
                <a:solidFill>
                  <a:schemeClr val="accent3"/>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
        <p:nvSpPr>
          <p:cNvPr id="14" name="Pladsholder til tekst 14">
            <a:extLst>
              <a:ext uri="{FF2B5EF4-FFF2-40B4-BE49-F238E27FC236}">
                <a16:creationId xmlns:a16="http://schemas.microsoft.com/office/drawing/2014/main" id="{6325145F-95C1-58AA-F9A3-06F5B467F3B5}"/>
              </a:ext>
            </a:extLst>
          </p:cNvPr>
          <p:cNvSpPr>
            <a:spLocks noGrp="1"/>
          </p:cNvSpPr>
          <p:nvPr>
            <p:ph type="body" sz="quarter" idx="25" hasCustomPrompt="1"/>
          </p:nvPr>
        </p:nvSpPr>
        <p:spPr>
          <a:xfrm>
            <a:off x="8080617" y="3450914"/>
            <a:ext cx="3492000" cy="344062"/>
          </a:xfrm>
        </p:spPr>
        <p:txBody>
          <a:bodyPr anchor="t" anchorCtr="0"/>
          <a:lstStyle>
            <a:lvl1pPr marL="0" indent="0" algn="ctr">
              <a:buNone/>
              <a:defRPr sz="1600" b="1">
                <a:solidFill>
                  <a:schemeClr val="accent3"/>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
        <p:nvSpPr>
          <p:cNvPr id="15" name="Pladsholder til tekst 14">
            <a:extLst>
              <a:ext uri="{FF2B5EF4-FFF2-40B4-BE49-F238E27FC236}">
                <a16:creationId xmlns:a16="http://schemas.microsoft.com/office/drawing/2014/main" id="{623D5FE0-FEB3-1C4D-FE95-2B6CCE79B4C9}"/>
              </a:ext>
            </a:extLst>
          </p:cNvPr>
          <p:cNvSpPr>
            <a:spLocks noGrp="1"/>
          </p:cNvSpPr>
          <p:nvPr>
            <p:ph type="body" sz="quarter" idx="26" hasCustomPrompt="1"/>
          </p:nvPr>
        </p:nvSpPr>
        <p:spPr>
          <a:xfrm>
            <a:off x="8080617" y="4645746"/>
            <a:ext cx="3492000" cy="657774"/>
          </a:xfrm>
        </p:spPr>
        <p:txBody>
          <a:bodyPr anchor="ctr"/>
          <a:lstStyle>
            <a:lvl1pPr marL="0" indent="0" algn="ctr">
              <a:buNone/>
              <a:defRPr sz="3600" b="1">
                <a:solidFill>
                  <a:schemeClr val="accent3"/>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
        <p:nvSpPr>
          <p:cNvPr id="16" name="Pladsholder til tekst 14">
            <a:extLst>
              <a:ext uri="{FF2B5EF4-FFF2-40B4-BE49-F238E27FC236}">
                <a16:creationId xmlns:a16="http://schemas.microsoft.com/office/drawing/2014/main" id="{6EC165D0-48A2-92D8-2AEF-58FCD1BB0613}"/>
              </a:ext>
            </a:extLst>
          </p:cNvPr>
          <p:cNvSpPr>
            <a:spLocks noGrp="1"/>
          </p:cNvSpPr>
          <p:nvPr>
            <p:ph type="body" sz="quarter" idx="27" hasCustomPrompt="1"/>
          </p:nvPr>
        </p:nvSpPr>
        <p:spPr>
          <a:xfrm>
            <a:off x="8080617" y="5322364"/>
            <a:ext cx="3492000" cy="344062"/>
          </a:xfrm>
        </p:spPr>
        <p:txBody>
          <a:bodyPr anchor="t" anchorCtr="0"/>
          <a:lstStyle>
            <a:lvl1pPr marL="0" indent="0" algn="ctr">
              <a:buNone/>
              <a:defRPr sz="1600" b="1">
                <a:solidFill>
                  <a:schemeClr val="accent3"/>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
        <p:nvSpPr>
          <p:cNvPr id="17" name="Rectangle 6">
            <a:extLst>
              <a:ext uri="{FF2B5EF4-FFF2-40B4-BE49-F238E27FC236}">
                <a16:creationId xmlns:a16="http://schemas.microsoft.com/office/drawing/2014/main" id="{FA519E42-C16E-5CBF-EE73-92132B083137}"/>
              </a:ext>
            </a:extLst>
          </p:cNvPr>
          <p:cNvSpPr/>
          <p:nvPr userDrawn="1"/>
        </p:nvSpPr>
        <p:spPr>
          <a:xfrm>
            <a:off x="4355020" y="1582738"/>
            <a:ext cx="3492000" cy="4762500"/>
          </a:xfrm>
          <a:prstGeom prst="rect">
            <a:avLst/>
          </a:prstGeom>
          <a:solidFill>
            <a:schemeClr val="accent2"/>
          </a:solidFill>
          <a:ln>
            <a:solidFill>
              <a:schemeClr val="accent6">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1981" tIns="35991" rIns="71981" bIns="35991" rtlCol="0" anchor="ctr"/>
          <a:lstStyle/>
          <a:p>
            <a:pPr algn="ctr"/>
            <a:endParaRPr lang="da-DK" sz="1904" noProof="0">
              <a:solidFill>
                <a:schemeClr val="accent2"/>
              </a:solidFill>
            </a:endParaRPr>
          </a:p>
        </p:txBody>
      </p:sp>
      <p:sp>
        <p:nvSpPr>
          <p:cNvPr id="18" name="Text Placeholder 8">
            <a:extLst>
              <a:ext uri="{FF2B5EF4-FFF2-40B4-BE49-F238E27FC236}">
                <a16:creationId xmlns:a16="http://schemas.microsoft.com/office/drawing/2014/main" id="{496A2397-6B90-0546-6978-6DA4424D1481}"/>
              </a:ext>
            </a:extLst>
          </p:cNvPr>
          <p:cNvSpPr>
            <a:spLocks noGrp="1"/>
          </p:cNvSpPr>
          <p:nvPr>
            <p:ph type="body" sz="quarter" idx="28" hasCustomPrompt="1"/>
          </p:nvPr>
        </p:nvSpPr>
        <p:spPr>
          <a:xfrm>
            <a:off x="4348412" y="1599657"/>
            <a:ext cx="3492000" cy="634542"/>
          </a:xfrm>
        </p:spPr>
        <p:txBody>
          <a:bodyPr/>
          <a:lstStyle>
            <a:lvl1pPr marL="0" indent="0" algn="ctr" defTabSz="914126" rtl="0" eaLnBrk="1" latinLnBrk="0" hangingPunct="1">
              <a:lnSpc>
                <a:spcPts val="3999"/>
              </a:lnSpc>
              <a:buNone/>
              <a:defRPr lang="en-US" sz="1600" b="1" kern="1200" dirty="0">
                <a:solidFill>
                  <a:schemeClr val="accent3"/>
                </a:solidFill>
                <a:latin typeface="+mj-lt"/>
                <a:ea typeface="+mn-ea"/>
                <a:cs typeface="+mn-cs"/>
              </a:defRPr>
            </a:lvl1pPr>
          </a:lstStyle>
          <a:p>
            <a:pPr lvl="0"/>
            <a:r>
              <a:rPr lang="da-DK"/>
              <a:t>Klik for at tilføje tekst</a:t>
            </a:r>
          </a:p>
        </p:txBody>
      </p:sp>
      <p:sp>
        <p:nvSpPr>
          <p:cNvPr id="19" name="Pladsholder til tekst 14">
            <a:extLst>
              <a:ext uri="{FF2B5EF4-FFF2-40B4-BE49-F238E27FC236}">
                <a16:creationId xmlns:a16="http://schemas.microsoft.com/office/drawing/2014/main" id="{4934C753-51B3-35A9-F751-1F97C1904E50}"/>
              </a:ext>
            </a:extLst>
          </p:cNvPr>
          <p:cNvSpPr>
            <a:spLocks noGrp="1"/>
          </p:cNvSpPr>
          <p:nvPr>
            <p:ph type="body" sz="quarter" idx="29" hasCustomPrompt="1"/>
          </p:nvPr>
        </p:nvSpPr>
        <p:spPr>
          <a:xfrm>
            <a:off x="4348412" y="2800689"/>
            <a:ext cx="3492000" cy="628311"/>
          </a:xfrm>
        </p:spPr>
        <p:txBody>
          <a:bodyPr anchor="ctr"/>
          <a:lstStyle>
            <a:lvl1pPr marL="0" indent="0" algn="ctr">
              <a:buNone/>
              <a:defRPr sz="3600" b="1">
                <a:solidFill>
                  <a:schemeClr val="accent3"/>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
        <p:nvSpPr>
          <p:cNvPr id="20" name="Pladsholder til tekst 14">
            <a:extLst>
              <a:ext uri="{FF2B5EF4-FFF2-40B4-BE49-F238E27FC236}">
                <a16:creationId xmlns:a16="http://schemas.microsoft.com/office/drawing/2014/main" id="{EB7FF48B-3DC2-9D3B-D572-482B8BFA82AE}"/>
              </a:ext>
            </a:extLst>
          </p:cNvPr>
          <p:cNvSpPr>
            <a:spLocks noGrp="1"/>
          </p:cNvSpPr>
          <p:nvPr>
            <p:ph type="body" sz="quarter" idx="30" hasCustomPrompt="1"/>
          </p:nvPr>
        </p:nvSpPr>
        <p:spPr>
          <a:xfrm>
            <a:off x="4348412" y="3450914"/>
            <a:ext cx="3492000" cy="344062"/>
          </a:xfrm>
        </p:spPr>
        <p:txBody>
          <a:bodyPr anchor="t" anchorCtr="0"/>
          <a:lstStyle>
            <a:lvl1pPr marL="0" indent="0" algn="ctr">
              <a:buNone/>
              <a:defRPr sz="1600" b="1">
                <a:solidFill>
                  <a:schemeClr val="accent3"/>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
        <p:nvSpPr>
          <p:cNvPr id="21" name="Pladsholder til tekst 14">
            <a:extLst>
              <a:ext uri="{FF2B5EF4-FFF2-40B4-BE49-F238E27FC236}">
                <a16:creationId xmlns:a16="http://schemas.microsoft.com/office/drawing/2014/main" id="{1DFD58A1-17F9-1D9F-B509-8566EF8C194A}"/>
              </a:ext>
            </a:extLst>
          </p:cNvPr>
          <p:cNvSpPr>
            <a:spLocks noGrp="1"/>
          </p:cNvSpPr>
          <p:nvPr>
            <p:ph type="body" sz="quarter" idx="31" hasCustomPrompt="1"/>
          </p:nvPr>
        </p:nvSpPr>
        <p:spPr>
          <a:xfrm>
            <a:off x="4348412" y="4645746"/>
            <a:ext cx="3492000" cy="657774"/>
          </a:xfrm>
        </p:spPr>
        <p:txBody>
          <a:bodyPr anchor="ctr"/>
          <a:lstStyle>
            <a:lvl1pPr marL="0" indent="0" algn="ctr">
              <a:buNone/>
              <a:defRPr sz="3600" b="1">
                <a:solidFill>
                  <a:schemeClr val="accent3"/>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
        <p:nvSpPr>
          <p:cNvPr id="22" name="Pladsholder til tekst 14">
            <a:extLst>
              <a:ext uri="{FF2B5EF4-FFF2-40B4-BE49-F238E27FC236}">
                <a16:creationId xmlns:a16="http://schemas.microsoft.com/office/drawing/2014/main" id="{757E8DA9-087B-E5A3-2B00-67B86FB9441D}"/>
              </a:ext>
            </a:extLst>
          </p:cNvPr>
          <p:cNvSpPr>
            <a:spLocks noGrp="1"/>
          </p:cNvSpPr>
          <p:nvPr>
            <p:ph type="body" sz="quarter" idx="32" hasCustomPrompt="1"/>
          </p:nvPr>
        </p:nvSpPr>
        <p:spPr>
          <a:xfrm>
            <a:off x="4348412" y="5322364"/>
            <a:ext cx="3492000" cy="344062"/>
          </a:xfrm>
        </p:spPr>
        <p:txBody>
          <a:bodyPr anchor="t" anchorCtr="0"/>
          <a:lstStyle>
            <a:lvl1pPr marL="0" indent="0" algn="ctr">
              <a:buNone/>
              <a:defRPr sz="1600" b="1">
                <a:solidFill>
                  <a:schemeClr val="accent3"/>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Tree>
    <p:extLst>
      <p:ext uri="{BB962C8B-B14F-4D97-AF65-F5344CB8AC3E}">
        <p14:creationId xmlns:p14="http://schemas.microsoft.com/office/powerpoint/2010/main" val="305895124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kolonner tal &amp; tekst lyserø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28DAD1-4A0B-4C9D-F6D0-8E57BC3E04A1}"/>
              </a:ext>
            </a:extLst>
          </p:cNvPr>
          <p:cNvSpPr>
            <a:spLocks noGrp="1"/>
          </p:cNvSpPr>
          <p:nvPr>
            <p:ph type="title" hasCustomPrompt="1"/>
          </p:nvPr>
        </p:nvSpPr>
        <p:spPr/>
        <p:txBody>
          <a:bodyPr/>
          <a:lstStyle/>
          <a:p>
            <a:r>
              <a:rPr lang="da-DK"/>
              <a:t>Klik for at tilføje titel</a:t>
            </a:r>
          </a:p>
        </p:txBody>
      </p:sp>
      <p:sp>
        <p:nvSpPr>
          <p:cNvPr id="3" name="Pladsholder til sidefod 2">
            <a:extLst>
              <a:ext uri="{FF2B5EF4-FFF2-40B4-BE49-F238E27FC236}">
                <a16:creationId xmlns:a16="http://schemas.microsoft.com/office/drawing/2014/main" id="{39A66164-E612-5F1D-8BB7-09414468043E}"/>
              </a:ext>
            </a:extLst>
          </p:cNvPr>
          <p:cNvSpPr>
            <a:spLocks noGrp="1"/>
          </p:cNvSpPr>
          <p:nvPr>
            <p:ph type="ftr" sz="quarter" idx="10"/>
          </p:nvPr>
        </p:nvSpPr>
        <p:spPr/>
        <p:txBody>
          <a:bodyPr/>
          <a:lstStyle/>
          <a:p>
            <a:r>
              <a:rPr lang="da-DK"/>
              <a:t>Projekt / initialer / version</a:t>
            </a:r>
          </a:p>
        </p:txBody>
      </p:sp>
      <p:sp>
        <p:nvSpPr>
          <p:cNvPr id="4" name="Pladsholder til slidenummer 3">
            <a:extLst>
              <a:ext uri="{FF2B5EF4-FFF2-40B4-BE49-F238E27FC236}">
                <a16:creationId xmlns:a16="http://schemas.microsoft.com/office/drawing/2014/main" id="{50511B34-5DB6-E723-7C41-70B91D9D5D05}"/>
              </a:ext>
            </a:extLst>
          </p:cNvPr>
          <p:cNvSpPr>
            <a:spLocks noGrp="1"/>
          </p:cNvSpPr>
          <p:nvPr>
            <p:ph type="sldNum" sz="quarter" idx="11"/>
          </p:nvPr>
        </p:nvSpPr>
        <p:spPr/>
        <p:txBody>
          <a:bodyPr/>
          <a:lstStyle/>
          <a:p>
            <a:fld id="{B3CB5866-C97E-431B-9347-802EE191A840}" type="slidenum">
              <a:rPr lang="da-DK" smtClean="0"/>
              <a:pPr/>
              <a:t>‹#›</a:t>
            </a:fld>
            <a:endParaRPr lang="da-DK"/>
          </a:p>
        </p:txBody>
      </p:sp>
      <p:sp>
        <p:nvSpPr>
          <p:cNvPr id="5" name="Rectangle 6">
            <a:extLst>
              <a:ext uri="{FF2B5EF4-FFF2-40B4-BE49-F238E27FC236}">
                <a16:creationId xmlns:a16="http://schemas.microsoft.com/office/drawing/2014/main" id="{6F96091E-5511-8ABC-3077-1E73F1436EAD}"/>
              </a:ext>
            </a:extLst>
          </p:cNvPr>
          <p:cNvSpPr/>
          <p:nvPr userDrawn="1"/>
        </p:nvSpPr>
        <p:spPr>
          <a:xfrm>
            <a:off x="616208" y="1582738"/>
            <a:ext cx="3492000" cy="4762500"/>
          </a:xfrm>
          <a:prstGeom prst="rect">
            <a:avLst/>
          </a:prstGeom>
          <a:solidFill>
            <a:schemeClr val="accent6"/>
          </a:solidFill>
          <a:ln>
            <a:solidFill>
              <a:schemeClr val="accent6">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1981" tIns="35991" rIns="71981" bIns="35991" rtlCol="0" anchor="ctr"/>
          <a:lstStyle/>
          <a:p>
            <a:pPr algn="ctr"/>
            <a:endParaRPr lang="da-DK" sz="1904" noProof="0">
              <a:solidFill>
                <a:schemeClr val="accent2"/>
              </a:solidFill>
            </a:endParaRPr>
          </a:p>
        </p:txBody>
      </p:sp>
      <p:sp>
        <p:nvSpPr>
          <p:cNvPr id="6" name="Text Placeholder 8">
            <a:extLst>
              <a:ext uri="{FF2B5EF4-FFF2-40B4-BE49-F238E27FC236}">
                <a16:creationId xmlns:a16="http://schemas.microsoft.com/office/drawing/2014/main" id="{AD9D2593-C21E-A69D-9F19-AB8E95C42A83}"/>
              </a:ext>
            </a:extLst>
          </p:cNvPr>
          <p:cNvSpPr>
            <a:spLocks noGrp="1"/>
          </p:cNvSpPr>
          <p:nvPr>
            <p:ph type="body" sz="quarter" idx="19" hasCustomPrompt="1"/>
          </p:nvPr>
        </p:nvSpPr>
        <p:spPr>
          <a:xfrm>
            <a:off x="616208" y="1599657"/>
            <a:ext cx="3492000" cy="634542"/>
          </a:xfrm>
        </p:spPr>
        <p:txBody>
          <a:bodyPr/>
          <a:lstStyle>
            <a:lvl1pPr marL="0" indent="0" algn="ctr" defTabSz="914126" rtl="0" eaLnBrk="1" latinLnBrk="0" hangingPunct="1">
              <a:lnSpc>
                <a:spcPts val="3999"/>
              </a:lnSpc>
              <a:buNone/>
              <a:defRPr lang="en-US" sz="1600" b="1" kern="1200" dirty="0">
                <a:solidFill>
                  <a:schemeClr val="accent3"/>
                </a:solidFill>
                <a:latin typeface="+mj-lt"/>
                <a:ea typeface="+mn-ea"/>
                <a:cs typeface="+mn-cs"/>
              </a:defRPr>
            </a:lvl1pPr>
          </a:lstStyle>
          <a:p>
            <a:pPr lvl="0"/>
            <a:r>
              <a:rPr lang="da-DK"/>
              <a:t>Klik for at tilføje tekst</a:t>
            </a:r>
          </a:p>
        </p:txBody>
      </p:sp>
      <p:sp>
        <p:nvSpPr>
          <p:cNvPr id="7" name="Pladsholder til tekst 14">
            <a:extLst>
              <a:ext uri="{FF2B5EF4-FFF2-40B4-BE49-F238E27FC236}">
                <a16:creationId xmlns:a16="http://schemas.microsoft.com/office/drawing/2014/main" id="{1E98DB82-CBEE-FA37-EA47-346E45F539A7}"/>
              </a:ext>
            </a:extLst>
          </p:cNvPr>
          <p:cNvSpPr>
            <a:spLocks noGrp="1"/>
          </p:cNvSpPr>
          <p:nvPr>
            <p:ph type="body" sz="quarter" idx="16" hasCustomPrompt="1"/>
          </p:nvPr>
        </p:nvSpPr>
        <p:spPr>
          <a:xfrm>
            <a:off x="616208" y="2800689"/>
            <a:ext cx="3492000" cy="628311"/>
          </a:xfrm>
        </p:spPr>
        <p:txBody>
          <a:bodyPr anchor="ctr"/>
          <a:lstStyle>
            <a:lvl1pPr marL="0" indent="0" algn="ctr">
              <a:buNone/>
              <a:defRPr sz="3600" b="1">
                <a:solidFill>
                  <a:schemeClr val="accent3"/>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
        <p:nvSpPr>
          <p:cNvPr id="8" name="Pladsholder til tekst 14">
            <a:extLst>
              <a:ext uri="{FF2B5EF4-FFF2-40B4-BE49-F238E27FC236}">
                <a16:creationId xmlns:a16="http://schemas.microsoft.com/office/drawing/2014/main" id="{E0780009-0844-A29E-8467-FC2F87F44A9B}"/>
              </a:ext>
            </a:extLst>
          </p:cNvPr>
          <p:cNvSpPr>
            <a:spLocks noGrp="1"/>
          </p:cNvSpPr>
          <p:nvPr>
            <p:ph type="body" sz="quarter" idx="17" hasCustomPrompt="1"/>
          </p:nvPr>
        </p:nvSpPr>
        <p:spPr>
          <a:xfrm>
            <a:off x="616208" y="3450914"/>
            <a:ext cx="3492000" cy="344062"/>
          </a:xfrm>
        </p:spPr>
        <p:txBody>
          <a:bodyPr anchor="t" anchorCtr="0"/>
          <a:lstStyle>
            <a:lvl1pPr marL="0" indent="0" algn="ctr">
              <a:buNone/>
              <a:defRPr sz="1600" b="1">
                <a:solidFill>
                  <a:schemeClr val="accent3"/>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
        <p:nvSpPr>
          <p:cNvPr id="9" name="Pladsholder til tekst 14">
            <a:extLst>
              <a:ext uri="{FF2B5EF4-FFF2-40B4-BE49-F238E27FC236}">
                <a16:creationId xmlns:a16="http://schemas.microsoft.com/office/drawing/2014/main" id="{4237D658-86D7-BD4B-6F24-A5A619B53667}"/>
              </a:ext>
            </a:extLst>
          </p:cNvPr>
          <p:cNvSpPr>
            <a:spLocks noGrp="1"/>
          </p:cNvSpPr>
          <p:nvPr>
            <p:ph type="body" sz="quarter" idx="18" hasCustomPrompt="1"/>
          </p:nvPr>
        </p:nvSpPr>
        <p:spPr>
          <a:xfrm>
            <a:off x="616208" y="4645746"/>
            <a:ext cx="3492000" cy="657774"/>
          </a:xfrm>
        </p:spPr>
        <p:txBody>
          <a:bodyPr anchor="ctr"/>
          <a:lstStyle>
            <a:lvl1pPr marL="0" indent="0" algn="ctr">
              <a:buNone/>
              <a:defRPr sz="3600" b="1">
                <a:solidFill>
                  <a:schemeClr val="accent3"/>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
        <p:nvSpPr>
          <p:cNvPr id="10" name="Pladsholder til tekst 14">
            <a:extLst>
              <a:ext uri="{FF2B5EF4-FFF2-40B4-BE49-F238E27FC236}">
                <a16:creationId xmlns:a16="http://schemas.microsoft.com/office/drawing/2014/main" id="{D3496A66-7047-B8F8-D385-A0EA539B4C2A}"/>
              </a:ext>
            </a:extLst>
          </p:cNvPr>
          <p:cNvSpPr>
            <a:spLocks noGrp="1"/>
          </p:cNvSpPr>
          <p:nvPr>
            <p:ph type="body" sz="quarter" idx="22" hasCustomPrompt="1"/>
          </p:nvPr>
        </p:nvSpPr>
        <p:spPr>
          <a:xfrm>
            <a:off x="616208" y="5322364"/>
            <a:ext cx="3492000" cy="344062"/>
          </a:xfrm>
        </p:spPr>
        <p:txBody>
          <a:bodyPr anchor="t" anchorCtr="0"/>
          <a:lstStyle>
            <a:lvl1pPr marL="0" indent="0" algn="ctr">
              <a:buNone/>
              <a:defRPr sz="1600" b="1">
                <a:solidFill>
                  <a:schemeClr val="accent3"/>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
        <p:nvSpPr>
          <p:cNvPr id="11" name="Rectangle 6">
            <a:extLst>
              <a:ext uri="{FF2B5EF4-FFF2-40B4-BE49-F238E27FC236}">
                <a16:creationId xmlns:a16="http://schemas.microsoft.com/office/drawing/2014/main" id="{31EDE915-F0DB-794D-8664-876D64EF9D2D}"/>
              </a:ext>
            </a:extLst>
          </p:cNvPr>
          <p:cNvSpPr/>
          <p:nvPr userDrawn="1"/>
        </p:nvSpPr>
        <p:spPr>
          <a:xfrm>
            <a:off x="8080617" y="1582738"/>
            <a:ext cx="3492000" cy="4762500"/>
          </a:xfrm>
          <a:prstGeom prst="rect">
            <a:avLst/>
          </a:prstGeom>
          <a:solidFill>
            <a:schemeClr val="accent6"/>
          </a:solidFill>
          <a:ln>
            <a:solidFill>
              <a:schemeClr val="accent6">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1981" tIns="35991" rIns="71981" bIns="35991" rtlCol="0" anchor="ctr"/>
          <a:lstStyle/>
          <a:p>
            <a:pPr algn="ctr"/>
            <a:endParaRPr lang="da-DK" sz="1904" noProof="0">
              <a:solidFill>
                <a:schemeClr val="accent2"/>
              </a:solidFill>
            </a:endParaRPr>
          </a:p>
        </p:txBody>
      </p:sp>
      <p:sp>
        <p:nvSpPr>
          <p:cNvPr id="12" name="Text Placeholder 8">
            <a:extLst>
              <a:ext uri="{FF2B5EF4-FFF2-40B4-BE49-F238E27FC236}">
                <a16:creationId xmlns:a16="http://schemas.microsoft.com/office/drawing/2014/main" id="{B3F68BCE-326C-08FD-2819-D29381389161}"/>
              </a:ext>
            </a:extLst>
          </p:cNvPr>
          <p:cNvSpPr>
            <a:spLocks noGrp="1"/>
          </p:cNvSpPr>
          <p:nvPr>
            <p:ph type="body" sz="quarter" idx="23" hasCustomPrompt="1"/>
          </p:nvPr>
        </p:nvSpPr>
        <p:spPr>
          <a:xfrm>
            <a:off x="8080617" y="1599657"/>
            <a:ext cx="3492000" cy="634542"/>
          </a:xfrm>
        </p:spPr>
        <p:txBody>
          <a:bodyPr/>
          <a:lstStyle>
            <a:lvl1pPr marL="0" indent="0" algn="ctr" defTabSz="914126" rtl="0" eaLnBrk="1" latinLnBrk="0" hangingPunct="1">
              <a:lnSpc>
                <a:spcPts val="3999"/>
              </a:lnSpc>
              <a:buNone/>
              <a:defRPr lang="en-US" sz="1600" b="1" kern="1200" dirty="0">
                <a:solidFill>
                  <a:schemeClr val="accent3"/>
                </a:solidFill>
                <a:latin typeface="+mj-lt"/>
                <a:ea typeface="+mn-ea"/>
                <a:cs typeface="+mn-cs"/>
              </a:defRPr>
            </a:lvl1pPr>
          </a:lstStyle>
          <a:p>
            <a:pPr lvl="0"/>
            <a:r>
              <a:rPr lang="da-DK"/>
              <a:t>Klik for at tilføje tekst</a:t>
            </a:r>
          </a:p>
        </p:txBody>
      </p:sp>
      <p:sp>
        <p:nvSpPr>
          <p:cNvPr id="13" name="Pladsholder til tekst 14">
            <a:extLst>
              <a:ext uri="{FF2B5EF4-FFF2-40B4-BE49-F238E27FC236}">
                <a16:creationId xmlns:a16="http://schemas.microsoft.com/office/drawing/2014/main" id="{F60BB906-5EBB-F5BA-1034-CA27EB69E183}"/>
              </a:ext>
            </a:extLst>
          </p:cNvPr>
          <p:cNvSpPr>
            <a:spLocks noGrp="1"/>
          </p:cNvSpPr>
          <p:nvPr>
            <p:ph type="body" sz="quarter" idx="24" hasCustomPrompt="1"/>
          </p:nvPr>
        </p:nvSpPr>
        <p:spPr>
          <a:xfrm>
            <a:off x="8080617" y="2800689"/>
            <a:ext cx="3492000" cy="628311"/>
          </a:xfrm>
        </p:spPr>
        <p:txBody>
          <a:bodyPr anchor="ctr"/>
          <a:lstStyle>
            <a:lvl1pPr marL="0" indent="0" algn="ctr">
              <a:buNone/>
              <a:defRPr sz="3600" b="1">
                <a:solidFill>
                  <a:schemeClr val="accent3"/>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
        <p:nvSpPr>
          <p:cNvPr id="14" name="Pladsholder til tekst 14">
            <a:extLst>
              <a:ext uri="{FF2B5EF4-FFF2-40B4-BE49-F238E27FC236}">
                <a16:creationId xmlns:a16="http://schemas.microsoft.com/office/drawing/2014/main" id="{6325145F-95C1-58AA-F9A3-06F5B467F3B5}"/>
              </a:ext>
            </a:extLst>
          </p:cNvPr>
          <p:cNvSpPr>
            <a:spLocks noGrp="1"/>
          </p:cNvSpPr>
          <p:nvPr>
            <p:ph type="body" sz="quarter" idx="25" hasCustomPrompt="1"/>
          </p:nvPr>
        </p:nvSpPr>
        <p:spPr>
          <a:xfrm>
            <a:off x="8080617" y="3450914"/>
            <a:ext cx="3492000" cy="344062"/>
          </a:xfrm>
        </p:spPr>
        <p:txBody>
          <a:bodyPr anchor="t" anchorCtr="0"/>
          <a:lstStyle>
            <a:lvl1pPr marL="0" indent="0" algn="ctr">
              <a:buNone/>
              <a:defRPr sz="1600" b="1">
                <a:solidFill>
                  <a:schemeClr val="accent3"/>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
        <p:nvSpPr>
          <p:cNvPr id="15" name="Pladsholder til tekst 14">
            <a:extLst>
              <a:ext uri="{FF2B5EF4-FFF2-40B4-BE49-F238E27FC236}">
                <a16:creationId xmlns:a16="http://schemas.microsoft.com/office/drawing/2014/main" id="{623D5FE0-FEB3-1C4D-FE95-2B6CCE79B4C9}"/>
              </a:ext>
            </a:extLst>
          </p:cNvPr>
          <p:cNvSpPr>
            <a:spLocks noGrp="1"/>
          </p:cNvSpPr>
          <p:nvPr>
            <p:ph type="body" sz="quarter" idx="26" hasCustomPrompt="1"/>
          </p:nvPr>
        </p:nvSpPr>
        <p:spPr>
          <a:xfrm>
            <a:off x="8080617" y="4645746"/>
            <a:ext cx="3492000" cy="657774"/>
          </a:xfrm>
        </p:spPr>
        <p:txBody>
          <a:bodyPr anchor="ctr"/>
          <a:lstStyle>
            <a:lvl1pPr marL="0" indent="0" algn="ctr">
              <a:buNone/>
              <a:defRPr sz="3600" b="1">
                <a:solidFill>
                  <a:schemeClr val="accent3"/>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
        <p:nvSpPr>
          <p:cNvPr id="16" name="Pladsholder til tekst 14">
            <a:extLst>
              <a:ext uri="{FF2B5EF4-FFF2-40B4-BE49-F238E27FC236}">
                <a16:creationId xmlns:a16="http://schemas.microsoft.com/office/drawing/2014/main" id="{6EC165D0-48A2-92D8-2AEF-58FCD1BB0613}"/>
              </a:ext>
            </a:extLst>
          </p:cNvPr>
          <p:cNvSpPr>
            <a:spLocks noGrp="1"/>
          </p:cNvSpPr>
          <p:nvPr>
            <p:ph type="body" sz="quarter" idx="27" hasCustomPrompt="1"/>
          </p:nvPr>
        </p:nvSpPr>
        <p:spPr>
          <a:xfrm>
            <a:off x="8080617" y="5322364"/>
            <a:ext cx="3492000" cy="344062"/>
          </a:xfrm>
        </p:spPr>
        <p:txBody>
          <a:bodyPr anchor="t" anchorCtr="0"/>
          <a:lstStyle>
            <a:lvl1pPr marL="0" indent="0" algn="ctr">
              <a:buNone/>
              <a:defRPr sz="1600" b="1">
                <a:solidFill>
                  <a:schemeClr val="accent3"/>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
        <p:nvSpPr>
          <p:cNvPr id="17" name="Rectangle 6">
            <a:extLst>
              <a:ext uri="{FF2B5EF4-FFF2-40B4-BE49-F238E27FC236}">
                <a16:creationId xmlns:a16="http://schemas.microsoft.com/office/drawing/2014/main" id="{FA519E42-C16E-5CBF-EE73-92132B083137}"/>
              </a:ext>
            </a:extLst>
          </p:cNvPr>
          <p:cNvSpPr/>
          <p:nvPr userDrawn="1"/>
        </p:nvSpPr>
        <p:spPr>
          <a:xfrm>
            <a:off x="4348412" y="1582738"/>
            <a:ext cx="3492000" cy="4762500"/>
          </a:xfrm>
          <a:prstGeom prst="rect">
            <a:avLst/>
          </a:prstGeom>
          <a:solidFill>
            <a:schemeClr val="accent6"/>
          </a:solidFill>
          <a:ln>
            <a:solidFill>
              <a:schemeClr val="accent6">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1981" tIns="35991" rIns="71981" bIns="35991" rtlCol="0" anchor="ctr"/>
          <a:lstStyle/>
          <a:p>
            <a:pPr algn="ctr"/>
            <a:endParaRPr lang="da-DK" sz="1904" noProof="0">
              <a:solidFill>
                <a:schemeClr val="accent2"/>
              </a:solidFill>
            </a:endParaRPr>
          </a:p>
        </p:txBody>
      </p:sp>
      <p:sp>
        <p:nvSpPr>
          <p:cNvPr id="18" name="Text Placeholder 8">
            <a:extLst>
              <a:ext uri="{FF2B5EF4-FFF2-40B4-BE49-F238E27FC236}">
                <a16:creationId xmlns:a16="http://schemas.microsoft.com/office/drawing/2014/main" id="{496A2397-6B90-0546-6978-6DA4424D1481}"/>
              </a:ext>
            </a:extLst>
          </p:cNvPr>
          <p:cNvSpPr>
            <a:spLocks noGrp="1"/>
          </p:cNvSpPr>
          <p:nvPr>
            <p:ph type="body" sz="quarter" idx="28" hasCustomPrompt="1"/>
          </p:nvPr>
        </p:nvSpPr>
        <p:spPr>
          <a:xfrm>
            <a:off x="4348412" y="1599657"/>
            <a:ext cx="3492000" cy="634542"/>
          </a:xfrm>
        </p:spPr>
        <p:txBody>
          <a:bodyPr/>
          <a:lstStyle>
            <a:lvl1pPr marL="0" indent="0" algn="ctr" defTabSz="914126" rtl="0" eaLnBrk="1" latinLnBrk="0" hangingPunct="1">
              <a:lnSpc>
                <a:spcPts val="3999"/>
              </a:lnSpc>
              <a:buNone/>
              <a:defRPr lang="en-US" sz="1600" b="1" kern="1200" dirty="0">
                <a:solidFill>
                  <a:schemeClr val="accent3"/>
                </a:solidFill>
                <a:latin typeface="+mj-lt"/>
                <a:ea typeface="+mn-ea"/>
                <a:cs typeface="+mn-cs"/>
              </a:defRPr>
            </a:lvl1pPr>
          </a:lstStyle>
          <a:p>
            <a:pPr lvl="0"/>
            <a:r>
              <a:rPr lang="da-DK"/>
              <a:t>Klik for at tilføje tekst</a:t>
            </a:r>
          </a:p>
        </p:txBody>
      </p:sp>
      <p:sp>
        <p:nvSpPr>
          <p:cNvPr id="19" name="Pladsholder til tekst 14">
            <a:extLst>
              <a:ext uri="{FF2B5EF4-FFF2-40B4-BE49-F238E27FC236}">
                <a16:creationId xmlns:a16="http://schemas.microsoft.com/office/drawing/2014/main" id="{4934C753-51B3-35A9-F751-1F97C1904E50}"/>
              </a:ext>
            </a:extLst>
          </p:cNvPr>
          <p:cNvSpPr>
            <a:spLocks noGrp="1"/>
          </p:cNvSpPr>
          <p:nvPr>
            <p:ph type="body" sz="quarter" idx="29" hasCustomPrompt="1"/>
          </p:nvPr>
        </p:nvSpPr>
        <p:spPr>
          <a:xfrm>
            <a:off x="4348412" y="2800689"/>
            <a:ext cx="3492000" cy="628311"/>
          </a:xfrm>
        </p:spPr>
        <p:txBody>
          <a:bodyPr anchor="ctr"/>
          <a:lstStyle>
            <a:lvl1pPr marL="0" indent="0" algn="ctr">
              <a:buNone/>
              <a:defRPr sz="3600" b="1">
                <a:solidFill>
                  <a:schemeClr val="accent3"/>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
        <p:nvSpPr>
          <p:cNvPr id="20" name="Pladsholder til tekst 14">
            <a:extLst>
              <a:ext uri="{FF2B5EF4-FFF2-40B4-BE49-F238E27FC236}">
                <a16:creationId xmlns:a16="http://schemas.microsoft.com/office/drawing/2014/main" id="{EB7FF48B-3DC2-9D3B-D572-482B8BFA82AE}"/>
              </a:ext>
            </a:extLst>
          </p:cNvPr>
          <p:cNvSpPr>
            <a:spLocks noGrp="1"/>
          </p:cNvSpPr>
          <p:nvPr>
            <p:ph type="body" sz="quarter" idx="30" hasCustomPrompt="1"/>
          </p:nvPr>
        </p:nvSpPr>
        <p:spPr>
          <a:xfrm>
            <a:off x="4348412" y="3450914"/>
            <a:ext cx="3492000" cy="344062"/>
          </a:xfrm>
        </p:spPr>
        <p:txBody>
          <a:bodyPr anchor="t" anchorCtr="0"/>
          <a:lstStyle>
            <a:lvl1pPr marL="0" indent="0" algn="ctr">
              <a:buNone/>
              <a:defRPr sz="1600" b="1">
                <a:solidFill>
                  <a:schemeClr val="accent3"/>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
        <p:nvSpPr>
          <p:cNvPr id="21" name="Pladsholder til tekst 14">
            <a:extLst>
              <a:ext uri="{FF2B5EF4-FFF2-40B4-BE49-F238E27FC236}">
                <a16:creationId xmlns:a16="http://schemas.microsoft.com/office/drawing/2014/main" id="{1DFD58A1-17F9-1D9F-B509-8566EF8C194A}"/>
              </a:ext>
            </a:extLst>
          </p:cNvPr>
          <p:cNvSpPr>
            <a:spLocks noGrp="1"/>
          </p:cNvSpPr>
          <p:nvPr>
            <p:ph type="body" sz="quarter" idx="31" hasCustomPrompt="1"/>
          </p:nvPr>
        </p:nvSpPr>
        <p:spPr>
          <a:xfrm>
            <a:off x="4348412" y="4645746"/>
            <a:ext cx="3492000" cy="657774"/>
          </a:xfrm>
        </p:spPr>
        <p:txBody>
          <a:bodyPr anchor="ctr"/>
          <a:lstStyle>
            <a:lvl1pPr marL="0" indent="0" algn="ctr">
              <a:buNone/>
              <a:defRPr sz="3600" b="1">
                <a:solidFill>
                  <a:schemeClr val="accent3"/>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
        <p:nvSpPr>
          <p:cNvPr id="22" name="Pladsholder til tekst 14">
            <a:extLst>
              <a:ext uri="{FF2B5EF4-FFF2-40B4-BE49-F238E27FC236}">
                <a16:creationId xmlns:a16="http://schemas.microsoft.com/office/drawing/2014/main" id="{757E8DA9-087B-E5A3-2B00-67B86FB9441D}"/>
              </a:ext>
            </a:extLst>
          </p:cNvPr>
          <p:cNvSpPr>
            <a:spLocks noGrp="1"/>
          </p:cNvSpPr>
          <p:nvPr>
            <p:ph type="body" sz="quarter" idx="32" hasCustomPrompt="1"/>
          </p:nvPr>
        </p:nvSpPr>
        <p:spPr>
          <a:xfrm>
            <a:off x="4348412" y="5322364"/>
            <a:ext cx="3492000" cy="344062"/>
          </a:xfrm>
        </p:spPr>
        <p:txBody>
          <a:bodyPr anchor="t" anchorCtr="0"/>
          <a:lstStyle>
            <a:lvl1pPr marL="0" indent="0" algn="ctr">
              <a:buNone/>
              <a:defRPr sz="1600" b="1">
                <a:solidFill>
                  <a:schemeClr val="accent3"/>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Tree>
    <p:extLst>
      <p:ext uri="{BB962C8B-B14F-4D97-AF65-F5344CB8AC3E}">
        <p14:creationId xmlns:p14="http://schemas.microsoft.com/office/powerpoint/2010/main" val="389397898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kolonner tal &amp; tekst rø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28DAD1-4A0B-4C9D-F6D0-8E57BC3E04A1}"/>
              </a:ext>
            </a:extLst>
          </p:cNvPr>
          <p:cNvSpPr>
            <a:spLocks noGrp="1"/>
          </p:cNvSpPr>
          <p:nvPr>
            <p:ph type="title" hasCustomPrompt="1"/>
          </p:nvPr>
        </p:nvSpPr>
        <p:spPr/>
        <p:txBody>
          <a:bodyPr/>
          <a:lstStyle/>
          <a:p>
            <a:r>
              <a:rPr lang="da-DK"/>
              <a:t>Klik for at tilføje titel</a:t>
            </a:r>
          </a:p>
        </p:txBody>
      </p:sp>
      <p:sp>
        <p:nvSpPr>
          <p:cNvPr id="3" name="Pladsholder til sidefod 2">
            <a:extLst>
              <a:ext uri="{FF2B5EF4-FFF2-40B4-BE49-F238E27FC236}">
                <a16:creationId xmlns:a16="http://schemas.microsoft.com/office/drawing/2014/main" id="{39A66164-E612-5F1D-8BB7-09414468043E}"/>
              </a:ext>
            </a:extLst>
          </p:cNvPr>
          <p:cNvSpPr>
            <a:spLocks noGrp="1"/>
          </p:cNvSpPr>
          <p:nvPr>
            <p:ph type="ftr" sz="quarter" idx="10"/>
          </p:nvPr>
        </p:nvSpPr>
        <p:spPr/>
        <p:txBody>
          <a:bodyPr/>
          <a:lstStyle/>
          <a:p>
            <a:r>
              <a:rPr lang="da-DK"/>
              <a:t>Projekt / initialer / version</a:t>
            </a:r>
          </a:p>
        </p:txBody>
      </p:sp>
      <p:sp>
        <p:nvSpPr>
          <p:cNvPr id="4" name="Pladsholder til slidenummer 3">
            <a:extLst>
              <a:ext uri="{FF2B5EF4-FFF2-40B4-BE49-F238E27FC236}">
                <a16:creationId xmlns:a16="http://schemas.microsoft.com/office/drawing/2014/main" id="{50511B34-5DB6-E723-7C41-70B91D9D5D05}"/>
              </a:ext>
            </a:extLst>
          </p:cNvPr>
          <p:cNvSpPr>
            <a:spLocks noGrp="1"/>
          </p:cNvSpPr>
          <p:nvPr>
            <p:ph type="sldNum" sz="quarter" idx="11"/>
          </p:nvPr>
        </p:nvSpPr>
        <p:spPr/>
        <p:txBody>
          <a:bodyPr/>
          <a:lstStyle/>
          <a:p>
            <a:fld id="{B3CB5866-C97E-431B-9347-802EE191A840}" type="slidenum">
              <a:rPr lang="da-DK" smtClean="0"/>
              <a:pPr/>
              <a:t>‹#›</a:t>
            </a:fld>
            <a:endParaRPr lang="da-DK"/>
          </a:p>
        </p:txBody>
      </p:sp>
      <p:sp>
        <p:nvSpPr>
          <p:cNvPr id="5" name="Rectangle 6">
            <a:extLst>
              <a:ext uri="{FF2B5EF4-FFF2-40B4-BE49-F238E27FC236}">
                <a16:creationId xmlns:a16="http://schemas.microsoft.com/office/drawing/2014/main" id="{6F96091E-5511-8ABC-3077-1E73F1436EAD}"/>
              </a:ext>
            </a:extLst>
          </p:cNvPr>
          <p:cNvSpPr/>
          <p:nvPr userDrawn="1"/>
        </p:nvSpPr>
        <p:spPr>
          <a:xfrm>
            <a:off x="622816" y="1582738"/>
            <a:ext cx="3492000" cy="4762500"/>
          </a:xfrm>
          <a:prstGeom prst="rect">
            <a:avLst/>
          </a:prstGeom>
          <a:solidFill>
            <a:schemeClr val="tx1"/>
          </a:solidFill>
          <a:ln>
            <a:solidFill>
              <a:schemeClr val="accent6">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1981" tIns="35991" rIns="71981" bIns="35991" rtlCol="0" anchor="ctr"/>
          <a:lstStyle/>
          <a:p>
            <a:pPr algn="ctr"/>
            <a:endParaRPr lang="da-DK" sz="1904" noProof="0">
              <a:solidFill>
                <a:schemeClr val="accent2"/>
              </a:solidFill>
            </a:endParaRPr>
          </a:p>
        </p:txBody>
      </p:sp>
      <p:sp>
        <p:nvSpPr>
          <p:cNvPr id="6" name="Text Placeholder 8">
            <a:extLst>
              <a:ext uri="{FF2B5EF4-FFF2-40B4-BE49-F238E27FC236}">
                <a16:creationId xmlns:a16="http://schemas.microsoft.com/office/drawing/2014/main" id="{AD9D2593-C21E-A69D-9F19-AB8E95C42A83}"/>
              </a:ext>
            </a:extLst>
          </p:cNvPr>
          <p:cNvSpPr>
            <a:spLocks noGrp="1"/>
          </p:cNvSpPr>
          <p:nvPr>
            <p:ph type="body" sz="quarter" idx="19" hasCustomPrompt="1"/>
          </p:nvPr>
        </p:nvSpPr>
        <p:spPr>
          <a:xfrm>
            <a:off x="616208" y="1599657"/>
            <a:ext cx="3492000" cy="634542"/>
          </a:xfrm>
        </p:spPr>
        <p:txBody>
          <a:bodyPr/>
          <a:lstStyle>
            <a:lvl1pPr marL="0" indent="0" algn="ctr" defTabSz="914126" rtl="0" eaLnBrk="1" latinLnBrk="0" hangingPunct="1">
              <a:lnSpc>
                <a:spcPts val="3999"/>
              </a:lnSpc>
              <a:buNone/>
              <a:defRPr lang="en-US" sz="1600" b="1" kern="1200" dirty="0">
                <a:solidFill>
                  <a:schemeClr val="accent2"/>
                </a:solidFill>
                <a:latin typeface="+mj-lt"/>
                <a:ea typeface="+mn-ea"/>
                <a:cs typeface="+mn-cs"/>
              </a:defRPr>
            </a:lvl1pPr>
          </a:lstStyle>
          <a:p>
            <a:pPr lvl="0"/>
            <a:r>
              <a:rPr lang="da-DK"/>
              <a:t>Klik for at tilføje tekst</a:t>
            </a:r>
          </a:p>
        </p:txBody>
      </p:sp>
      <p:sp>
        <p:nvSpPr>
          <p:cNvPr id="7" name="Pladsholder til tekst 14">
            <a:extLst>
              <a:ext uri="{FF2B5EF4-FFF2-40B4-BE49-F238E27FC236}">
                <a16:creationId xmlns:a16="http://schemas.microsoft.com/office/drawing/2014/main" id="{1E98DB82-CBEE-FA37-EA47-346E45F539A7}"/>
              </a:ext>
            </a:extLst>
          </p:cNvPr>
          <p:cNvSpPr>
            <a:spLocks noGrp="1"/>
          </p:cNvSpPr>
          <p:nvPr>
            <p:ph type="body" sz="quarter" idx="16" hasCustomPrompt="1"/>
          </p:nvPr>
        </p:nvSpPr>
        <p:spPr>
          <a:xfrm>
            <a:off x="616208" y="2800689"/>
            <a:ext cx="3492000" cy="628311"/>
          </a:xfrm>
        </p:spPr>
        <p:txBody>
          <a:bodyPr anchor="ctr"/>
          <a:lstStyle>
            <a:lvl1pPr marL="0" indent="0" algn="ctr">
              <a:buNone/>
              <a:defRPr sz="3600" b="1">
                <a:solidFill>
                  <a:schemeClr val="accent2"/>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
        <p:nvSpPr>
          <p:cNvPr id="8" name="Pladsholder til tekst 14">
            <a:extLst>
              <a:ext uri="{FF2B5EF4-FFF2-40B4-BE49-F238E27FC236}">
                <a16:creationId xmlns:a16="http://schemas.microsoft.com/office/drawing/2014/main" id="{E0780009-0844-A29E-8467-FC2F87F44A9B}"/>
              </a:ext>
            </a:extLst>
          </p:cNvPr>
          <p:cNvSpPr>
            <a:spLocks noGrp="1"/>
          </p:cNvSpPr>
          <p:nvPr>
            <p:ph type="body" sz="quarter" idx="17" hasCustomPrompt="1"/>
          </p:nvPr>
        </p:nvSpPr>
        <p:spPr>
          <a:xfrm>
            <a:off x="616208" y="3450914"/>
            <a:ext cx="3492000" cy="344062"/>
          </a:xfrm>
        </p:spPr>
        <p:txBody>
          <a:bodyPr anchor="t" anchorCtr="0"/>
          <a:lstStyle>
            <a:lvl1pPr marL="0" indent="0" algn="ctr">
              <a:buNone/>
              <a:defRPr sz="1600" b="1">
                <a:solidFill>
                  <a:schemeClr val="accent2"/>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
        <p:nvSpPr>
          <p:cNvPr id="9" name="Pladsholder til tekst 14">
            <a:extLst>
              <a:ext uri="{FF2B5EF4-FFF2-40B4-BE49-F238E27FC236}">
                <a16:creationId xmlns:a16="http://schemas.microsoft.com/office/drawing/2014/main" id="{4237D658-86D7-BD4B-6F24-A5A619B53667}"/>
              </a:ext>
            </a:extLst>
          </p:cNvPr>
          <p:cNvSpPr>
            <a:spLocks noGrp="1"/>
          </p:cNvSpPr>
          <p:nvPr>
            <p:ph type="body" sz="quarter" idx="18" hasCustomPrompt="1"/>
          </p:nvPr>
        </p:nvSpPr>
        <p:spPr>
          <a:xfrm>
            <a:off x="616208" y="4645746"/>
            <a:ext cx="3492000" cy="657774"/>
          </a:xfrm>
        </p:spPr>
        <p:txBody>
          <a:bodyPr anchor="ctr"/>
          <a:lstStyle>
            <a:lvl1pPr marL="0" indent="0" algn="ctr">
              <a:buNone/>
              <a:defRPr sz="3600" b="1">
                <a:solidFill>
                  <a:schemeClr val="accent2"/>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
        <p:nvSpPr>
          <p:cNvPr id="10" name="Pladsholder til tekst 14">
            <a:extLst>
              <a:ext uri="{FF2B5EF4-FFF2-40B4-BE49-F238E27FC236}">
                <a16:creationId xmlns:a16="http://schemas.microsoft.com/office/drawing/2014/main" id="{D3496A66-7047-B8F8-D385-A0EA539B4C2A}"/>
              </a:ext>
            </a:extLst>
          </p:cNvPr>
          <p:cNvSpPr>
            <a:spLocks noGrp="1"/>
          </p:cNvSpPr>
          <p:nvPr>
            <p:ph type="body" sz="quarter" idx="22" hasCustomPrompt="1"/>
          </p:nvPr>
        </p:nvSpPr>
        <p:spPr>
          <a:xfrm>
            <a:off x="616208" y="5322364"/>
            <a:ext cx="3492000" cy="344062"/>
          </a:xfrm>
        </p:spPr>
        <p:txBody>
          <a:bodyPr anchor="t" anchorCtr="0"/>
          <a:lstStyle>
            <a:lvl1pPr marL="0" indent="0" algn="ctr">
              <a:buNone/>
              <a:defRPr sz="1600" b="1">
                <a:solidFill>
                  <a:schemeClr val="accent2"/>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
        <p:nvSpPr>
          <p:cNvPr id="11" name="Rectangle 6">
            <a:extLst>
              <a:ext uri="{FF2B5EF4-FFF2-40B4-BE49-F238E27FC236}">
                <a16:creationId xmlns:a16="http://schemas.microsoft.com/office/drawing/2014/main" id="{31EDE915-F0DB-794D-8664-876D64EF9D2D}"/>
              </a:ext>
            </a:extLst>
          </p:cNvPr>
          <p:cNvSpPr/>
          <p:nvPr userDrawn="1"/>
        </p:nvSpPr>
        <p:spPr>
          <a:xfrm>
            <a:off x="8087225" y="1582738"/>
            <a:ext cx="3492000" cy="4762500"/>
          </a:xfrm>
          <a:prstGeom prst="rect">
            <a:avLst/>
          </a:prstGeom>
          <a:solidFill>
            <a:schemeClr val="tx1"/>
          </a:solidFill>
          <a:ln>
            <a:solidFill>
              <a:schemeClr val="accent6">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1981" tIns="35991" rIns="71981" bIns="35991" rtlCol="0" anchor="ctr"/>
          <a:lstStyle/>
          <a:p>
            <a:pPr algn="ctr"/>
            <a:endParaRPr lang="da-DK" sz="1904" noProof="0">
              <a:solidFill>
                <a:schemeClr val="accent2"/>
              </a:solidFill>
            </a:endParaRPr>
          </a:p>
        </p:txBody>
      </p:sp>
      <p:sp>
        <p:nvSpPr>
          <p:cNvPr id="12" name="Text Placeholder 8">
            <a:extLst>
              <a:ext uri="{FF2B5EF4-FFF2-40B4-BE49-F238E27FC236}">
                <a16:creationId xmlns:a16="http://schemas.microsoft.com/office/drawing/2014/main" id="{B3F68BCE-326C-08FD-2819-D29381389161}"/>
              </a:ext>
            </a:extLst>
          </p:cNvPr>
          <p:cNvSpPr>
            <a:spLocks noGrp="1"/>
          </p:cNvSpPr>
          <p:nvPr>
            <p:ph type="body" sz="quarter" idx="23" hasCustomPrompt="1"/>
          </p:nvPr>
        </p:nvSpPr>
        <p:spPr>
          <a:xfrm>
            <a:off x="8080617" y="1599657"/>
            <a:ext cx="3492000" cy="634542"/>
          </a:xfrm>
        </p:spPr>
        <p:txBody>
          <a:bodyPr/>
          <a:lstStyle>
            <a:lvl1pPr marL="0" indent="0" algn="ctr" defTabSz="914126" rtl="0" eaLnBrk="1" latinLnBrk="0" hangingPunct="1">
              <a:lnSpc>
                <a:spcPts val="3999"/>
              </a:lnSpc>
              <a:buNone/>
              <a:defRPr lang="en-US" sz="1600" b="1" kern="1200" dirty="0">
                <a:solidFill>
                  <a:schemeClr val="accent2"/>
                </a:solidFill>
                <a:latin typeface="+mj-lt"/>
                <a:ea typeface="+mn-ea"/>
                <a:cs typeface="+mn-cs"/>
              </a:defRPr>
            </a:lvl1pPr>
          </a:lstStyle>
          <a:p>
            <a:pPr lvl="0"/>
            <a:r>
              <a:rPr lang="da-DK"/>
              <a:t>Klik for at tilføje tekst</a:t>
            </a:r>
          </a:p>
        </p:txBody>
      </p:sp>
      <p:sp>
        <p:nvSpPr>
          <p:cNvPr id="13" name="Pladsholder til tekst 14">
            <a:extLst>
              <a:ext uri="{FF2B5EF4-FFF2-40B4-BE49-F238E27FC236}">
                <a16:creationId xmlns:a16="http://schemas.microsoft.com/office/drawing/2014/main" id="{F60BB906-5EBB-F5BA-1034-CA27EB69E183}"/>
              </a:ext>
            </a:extLst>
          </p:cNvPr>
          <p:cNvSpPr>
            <a:spLocks noGrp="1"/>
          </p:cNvSpPr>
          <p:nvPr>
            <p:ph type="body" sz="quarter" idx="24" hasCustomPrompt="1"/>
          </p:nvPr>
        </p:nvSpPr>
        <p:spPr>
          <a:xfrm>
            <a:off x="8080617" y="2800689"/>
            <a:ext cx="3492000" cy="628311"/>
          </a:xfrm>
        </p:spPr>
        <p:txBody>
          <a:bodyPr anchor="ctr"/>
          <a:lstStyle>
            <a:lvl1pPr marL="0" indent="0" algn="ctr">
              <a:buNone/>
              <a:defRPr sz="3600" b="1">
                <a:solidFill>
                  <a:schemeClr val="accent2"/>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
        <p:nvSpPr>
          <p:cNvPr id="14" name="Pladsholder til tekst 14">
            <a:extLst>
              <a:ext uri="{FF2B5EF4-FFF2-40B4-BE49-F238E27FC236}">
                <a16:creationId xmlns:a16="http://schemas.microsoft.com/office/drawing/2014/main" id="{6325145F-95C1-58AA-F9A3-06F5B467F3B5}"/>
              </a:ext>
            </a:extLst>
          </p:cNvPr>
          <p:cNvSpPr>
            <a:spLocks noGrp="1"/>
          </p:cNvSpPr>
          <p:nvPr>
            <p:ph type="body" sz="quarter" idx="25" hasCustomPrompt="1"/>
          </p:nvPr>
        </p:nvSpPr>
        <p:spPr>
          <a:xfrm>
            <a:off x="8080617" y="3450914"/>
            <a:ext cx="3492000" cy="344062"/>
          </a:xfrm>
        </p:spPr>
        <p:txBody>
          <a:bodyPr anchor="t" anchorCtr="0"/>
          <a:lstStyle>
            <a:lvl1pPr marL="0" indent="0" algn="ctr">
              <a:buNone/>
              <a:defRPr sz="1600" b="1">
                <a:solidFill>
                  <a:schemeClr val="accent2"/>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
        <p:nvSpPr>
          <p:cNvPr id="15" name="Pladsholder til tekst 14">
            <a:extLst>
              <a:ext uri="{FF2B5EF4-FFF2-40B4-BE49-F238E27FC236}">
                <a16:creationId xmlns:a16="http://schemas.microsoft.com/office/drawing/2014/main" id="{623D5FE0-FEB3-1C4D-FE95-2B6CCE79B4C9}"/>
              </a:ext>
            </a:extLst>
          </p:cNvPr>
          <p:cNvSpPr>
            <a:spLocks noGrp="1"/>
          </p:cNvSpPr>
          <p:nvPr>
            <p:ph type="body" sz="quarter" idx="26" hasCustomPrompt="1"/>
          </p:nvPr>
        </p:nvSpPr>
        <p:spPr>
          <a:xfrm>
            <a:off x="8080617" y="4645746"/>
            <a:ext cx="3492000" cy="657774"/>
          </a:xfrm>
        </p:spPr>
        <p:txBody>
          <a:bodyPr anchor="ctr"/>
          <a:lstStyle>
            <a:lvl1pPr marL="0" indent="0" algn="ctr">
              <a:buNone/>
              <a:defRPr sz="3600" b="1">
                <a:solidFill>
                  <a:schemeClr val="accent2"/>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
        <p:nvSpPr>
          <p:cNvPr id="16" name="Pladsholder til tekst 14">
            <a:extLst>
              <a:ext uri="{FF2B5EF4-FFF2-40B4-BE49-F238E27FC236}">
                <a16:creationId xmlns:a16="http://schemas.microsoft.com/office/drawing/2014/main" id="{6EC165D0-48A2-92D8-2AEF-58FCD1BB0613}"/>
              </a:ext>
            </a:extLst>
          </p:cNvPr>
          <p:cNvSpPr>
            <a:spLocks noGrp="1"/>
          </p:cNvSpPr>
          <p:nvPr>
            <p:ph type="body" sz="quarter" idx="27" hasCustomPrompt="1"/>
          </p:nvPr>
        </p:nvSpPr>
        <p:spPr>
          <a:xfrm>
            <a:off x="8080617" y="5322364"/>
            <a:ext cx="3492000" cy="344062"/>
          </a:xfrm>
        </p:spPr>
        <p:txBody>
          <a:bodyPr anchor="t" anchorCtr="0"/>
          <a:lstStyle>
            <a:lvl1pPr marL="0" indent="0" algn="ctr">
              <a:buNone/>
              <a:defRPr sz="1600" b="1">
                <a:solidFill>
                  <a:schemeClr val="accent2"/>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
        <p:nvSpPr>
          <p:cNvPr id="17" name="Rectangle 6">
            <a:extLst>
              <a:ext uri="{FF2B5EF4-FFF2-40B4-BE49-F238E27FC236}">
                <a16:creationId xmlns:a16="http://schemas.microsoft.com/office/drawing/2014/main" id="{FA519E42-C16E-5CBF-EE73-92132B083137}"/>
              </a:ext>
            </a:extLst>
          </p:cNvPr>
          <p:cNvSpPr/>
          <p:nvPr userDrawn="1"/>
        </p:nvSpPr>
        <p:spPr>
          <a:xfrm>
            <a:off x="4355020" y="1582738"/>
            <a:ext cx="3492000" cy="4762500"/>
          </a:xfrm>
          <a:prstGeom prst="rect">
            <a:avLst/>
          </a:prstGeom>
          <a:solidFill>
            <a:schemeClr val="tx1"/>
          </a:solidFill>
          <a:ln>
            <a:solidFill>
              <a:schemeClr val="accent6">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1981" tIns="35991" rIns="71981" bIns="35991" rtlCol="0" anchor="ctr"/>
          <a:lstStyle/>
          <a:p>
            <a:pPr algn="ctr"/>
            <a:endParaRPr lang="da-DK" sz="1904" noProof="0">
              <a:solidFill>
                <a:schemeClr val="accent2"/>
              </a:solidFill>
            </a:endParaRPr>
          </a:p>
        </p:txBody>
      </p:sp>
      <p:sp>
        <p:nvSpPr>
          <p:cNvPr id="18" name="Text Placeholder 8">
            <a:extLst>
              <a:ext uri="{FF2B5EF4-FFF2-40B4-BE49-F238E27FC236}">
                <a16:creationId xmlns:a16="http://schemas.microsoft.com/office/drawing/2014/main" id="{496A2397-6B90-0546-6978-6DA4424D1481}"/>
              </a:ext>
            </a:extLst>
          </p:cNvPr>
          <p:cNvSpPr>
            <a:spLocks noGrp="1"/>
          </p:cNvSpPr>
          <p:nvPr>
            <p:ph type="body" sz="quarter" idx="28" hasCustomPrompt="1"/>
          </p:nvPr>
        </p:nvSpPr>
        <p:spPr>
          <a:xfrm>
            <a:off x="4348412" y="1599657"/>
            <a:ext cx="3492000" cy="634542"/>
          </a:xfrm>
        </p:spPr>
        <p:txBody>
          <a:bodyPr/>
          <a:lstStyle>
            <a:lvl1pPr marL="0" indent="0" algn="ctr" defTabSz="914126" rtl="0" eaLnBrk="1" latinLnBrk="0" hangingPunct="1">
              <a:lnSpc>
                <a:spcPts val="3999"/>
              </a:lnSpc>
              <a:buNone/>
              <a:defRPr lang="en-US" sz="1600" b="1" kern="1200" dirty="0">
                <a:solidFill>
                  <a:schemeClr val="accent2"/>
                </a:solidFill>
                <a:latin typeface="+mj-lt"/>
                <a:ea typeface="+mn-ea"/>
                <a:cs typeface="+mn-cs"/>
              </a:defRPr>
            </a:lvl1pPr>
          </a:lstStyle>
          <a:p>
            <a:pPr lvl="0"/>
            <a:r>
              <a:rPr lang="da-DK"/>
              <a:t>Klik for at tilføje tekst</a:t>
            </a:r>
          </a:p>
        </p:txBody>
      </p:sp>
      <p:sp>
        <p:nvSpPr>
          <p:cNvPr id="19" name="Pladsholder til tekst 14">
            <a:extLst>
              <a:ext uri="{FF2B5EF4-FFF2-40B4-BE49-F238E27FC236}">
                <a16:creationId xmlns:a16="http://schemas.microsoft.com/office/drawing/2014/main" id="{4934C753-51B3-35A9-F751-1F97C1904E50}"/>
              </a:ext>
            </a:extLst>
          </p:cNvPr>
          <p:cNvSpPr>
            <a:spLocks noGrp="1"/>
          </p:cNvSpPr>
          <p:nvPr>
            <p:ph type="body" sz="quarter" idx="29" hasCustomPrompt="1"/>
          </p:nvPr>
        </p:nvSpPr>
        <p:spPr>
          <a:xfrm>
            <a:off x="4348412" y="2800689"/>
            <a:ext cx="3492000" cy="628311"/>
          </a:xfrm>
        </p:spPr>
        <p:txBody>
          <a:bodyPr anchor="ctr"/>
          <a:lstStyle>
            <a:lvl1pPr marL="0" indent="0" algn="ctr">
              <a:buNone/>
              <a:defRPr sz="3600" b="1">
                <a:solidFill>
                  <a:schemeClr val="accent2"/>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
        <p:nvSpPr>
          <p:cNvPr id="20" name="Pladsholder til tekst 14">
            <a:extLst>
              <a:ext uri="{FF2B5EF4-FFF2-40B4-BE49-F238E27FC236}">
                <a16:creationId xmlns:a16="http://schemas.microsoft.com/office/drawing/2014/main" id="{EB7FF48B-3DC2-9D3B-D572-482B8BFA82AE}"/>
              </a:ext>
            </a:extLst>
          </p:cNvPr>
          <p:cNvSpPr>
            <a:spLocks noGrp="1"/>
          </p:cNvSpPr>
          <p:nvPr>
            <p:ph type="body" sz="quarter" idx="30" hasCustomPrompt="1"/>
          </p:nvPr>
        </p:nvSpPr>
        <p:spPr>
          <a:xfrm>
            <a:off x="4348412" y="3450914"/>
            <a:ext cx="3492000" cy="344062"/>
          </a:xfrm>
        </p:spPr>
        <p:txBody>
          <a:bodyPr anchor="t" anchorCtr="0"/>
          <a:lstStyle>
            <a:lvl1pPr marL="0" indent="0" algn="ctr">
              <a:buNone/>
              <a:defRPr sz="1600" b="1">
                <a:solidFill>
                  <a:schemeClr val="accent2"/>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
        <p:nvSpPr>
          <p:cNvPr id="21" name="Pladsholder til tekst 14">
            <a:extLst>
              <a:ext uri="{FF2B5EF4-FFF2-40B4-BE49-F238E27FC236}">
                <a16:creationId xmlns:a16="http://schemas.microsoft.com/office/drawing/2014/main" id="{1DFD58A1-17F9-1D9F-B509-8566EF8C194A}"/>
              </a:ext>
            </a:extLst>
          </p:cNvPr>
          <p:cNvSpPr>
            <a:spLocks noGrp="1"/>
          </p:cNvSpPr>
          <p:nvPr>
            <p:ph type="body" sz="quarter" idx="31" hasCustomPrompt="1"/>
          </p:nvPr>
        </p:nvSpPr>
        <p:spPr>
          <a:xfrm>
            <a:off x="4348412" y="4645746"/>
            <a:ext cx="3492000" cy="657774"/>
          </a:xfrm>
        </p:spPr>
        <p:txBody>
          <a:bodyPr anchor="ctr"/>
          <a:lstStyle>
            <a:lvl1pPr marL="0" indent="0" algn="ctr">
              <a:buNone/>
              <a:defRPr sz="3600" b="1">
                <a:solidFill>
                  <a:schemeClr val="accent2"/>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
        <p:nvSpPr>
          <p:cNvPr id="22" name="Pladsholder til tekst 14">
            <a:extLst>
              <a:ext uri="{FF2B5EF4-FFF2-40B4-BE49-F238E27FC236}">
                <a16:creationId xmlns:a16="http://schemas.microsoft.com/office/drawing/2014/main" id="{757E8DA9-087B-E5A3-2B00-67B86FB9441D}"/>
              </a:ext>
            </a:extLst>
          </p:cNvPr>
          <p:cNvSpPr>
            <a:spLocks noGrp="1"/>
          </p:cNvSpPr>
          <p:nvPr>
            <p:ph type="body" sz="quarter" idx="32" hasCustomPrompt="1"/>
          </p:nvPr>
        </p:nvSpPr>
        <p:spPr>
          <a:xfrm>
            <a:off x="4348412" y="5322364"/>
            <a:ext cx="3492000" cy="344062"/>
          </a:xfrm>
        </p:spPr>
        <p:txBody>
          <a:bodyPr anchor="t" anchorCtr="0"/>
          <a:lstStyle>
            <a:lvl1pPr marL="0" indent="0" algn="ctr">
              <a:buNone/>
              <a:defRPr sz="1600" b="1">
                <a:solidFill>
                  <a:schemeClr val="accent2"/>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Tree>
    <p:extLst>
      <p:ext uri="{BB962C8B-B14F-4D97-AF65-F5344CB8AC3E}">
        <p14:creationId xmlns:p14="http://schemas.microsoft.com/office/powerpoint/2010/main" val="43326468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gram/billede og tekst grå">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5C5DC-9F61-4E32-B0BC-ED6D481CEE1F}"/>
              </a:ext>
            </a:extLst>
          </p:cNvPr>
          <p:cNvSpPr>
            <a:spLocks noGrp="1"/>
          </p:cNvSpPr>
          <p:nvPr>
            <p:ph type="title" hasCustomPrompt="1"/>
          </p:nvPr>
        </p:nvSpPr>
        <p:spPr/>
        <p:txBody>
          <a:bodyPr/>
          <a:lstStyle>
            <a:lvl1pPr>
              <a:defRPr>
                <a:solidFill>
                  <a:schemeClr val="accent4"/>
                </a:solidFill>
                <a:latin typeface="+mj-lt"/>
              </a:defRPr>
            </a:lvl1pPr>
          </a:lstStyle>
          <a:p>
            <a:r>
              <a:rPr lang="da-DK"/>
              <a:t>Klik for at tilføje titel</a:t>
            </a:r>
          </a:p>
        </p:txBody>
      </p:sp>
      <p:sp>
        <p:nvSpPr>
          <p:cNvPr id="4" name="Pladsholder til sidefod 4">
            <a:extLst>
              <a:ext uri="{FF2B5EF4-FFF2-40B4-BE49-F238E27FC236}">
                <a16:creationId xmlns:a16="http://schemas.microsoft.com/office/drawing/2014/main" id="{29C8414E-E79E-E479-BC7F-4DE63EAB60A6}"/>
              </a:ext>
            </a:extLst>
          </p:cNvPr>
          <p:cNvSpPr>
            <a:spLocks noGrp="1"/>
          </p:cNvSpPr>
          <p:nvPr>
            <p:ph type="ftr" sz="quarter" idx="3"/>
          </p:nvPr>
        </p:nvSpPr>
        <p:spPr>
          <a:xfrm>
            <a:off x="613224" y="6480000"/>
            <a:ext cx="4114800" cy="216000"/>
          </a:xfrm>
          <a:prstGeom prst="rect">
            <a:avLst/>
          </a:prstGeom>
        </p:spPr>
        <p:txBody>
          <a:bodyPr lIns="0" bIns="0" anchor="b"/>
          <a:lstStyle>
            <a:lvl1pPr>
              <a:defRPr sz="1050"/>
            </a:lvl1pPr>
          </a:lstStyle>
          <a:p>
            <a:r>
              <a:rPr lang="da-DK"/>
              <a:t>Projekt / initialer / version</a:t>
            </a:r>
          </a:p>
        </p:txBody>
      </p:sp>
      <p:sp>
        <p:nvSpPr>
          <p:cNvPr id="6" name="Pladsholder til slidenummer 5">
            <a:extLst>
              <a:ext uri="{FF2B5EF4-FFF2-40B4-BE49-F238E27FC236}">
                <a16:creationId xmlns:a16="http://schemas.microsoft.com/office/drawing/2014/main" id="{1B9E976F-8FD6-E83D-EB94-D8DB3B80C66E}"/>
              </a:ext>
            </a:extLst>
          </p:cNvPr>
          <p:cNvSpPr>
            <a:spLocks noGrp="1"/>
          </p:cNvSpPr>
          <p:nvPr>
            <p:ph type="sldNum" sz="quarter" idx="4"/>
          </p:nvPr>
        </p:nvSpPr>
        <p:spPr>
          <a:xfrm>
            <a:off x="5810115" y="6480000"/>
            <a:ext cx="568595" cy="216000"/>
          </a:xfrm>
          <a:prstGeom prst="rect">
            <a:avLst/>
          </a:prstGeom>
        </p:spPr>
        <p:txBody>
          <a:bodyPr bIns="0" anchor="b"/>
          <a:lstStyle>
            <a:lvl1pPr algn="ctr">
              <a:defRPr sz="1050"/>
            </a:lvl1pPr>
          </a:lstStyle>
          <a:p>
            <a:fld id="{B3CB5866-C97E-431B-9347-802EE191A840}" type="slidenum">
              <a:rPr lang="da-DK" smtClean="0"/>
              <a:pPr/>
              <a:t>‹#›</a:t>
            </a:fld>
            <a:endParaRPr lang="da-DK"/>
          </a:p>
        </p:txBody>
      </p:sp>
      <p:sp>
        <p:nvSpPr>
          <p:cNvPr id="8" name="Farvet figur">
            <a:extLst>
              <a:ext uri="{FF2B5EF4-FFF2-40B4-BE49-F238E27FC236}">
                <a16:creationId xmlns:a16="http://schemas.microsoft.com/office/drawing/2014/main" id="{D494D95A-3F4C-DADD-EB11-BB36EDCDF24B}"/>
              </a:ext>
            </a:extLst>
          </p:cNvPr>
          <p:cNvSpPr>
            <a:spLocks/>
          </p:cNvSpPr>
          <p:nvPr userDrawn="1"/>
        </p:nvSpPr>
        <p:spPr>
          <a:xfrm>
            <a:off x="6094412" y="1582738"/>
            <a:ext cx="5484813" cy="4762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err="1"/>
          </a:p>
        </p:txBody>
      </p:sp>
      <p:sp>
        <p:nvSpPr>
          <p:cNvPr id="15" name="Pladsholder til tekst 14">
            <a:extLst>
              <a:ext uri="{FF2B5EF4-FFF2-40B4-BE49-F238E27FC236}">
                <a16:creationId xmlns:a16="http://schemas.microsoft.com/office/drawing/2014/main" id="{C00CB121-29B9-3891-BBBA-F7D36F176D13}"/>
              </a:ext>
            </a:extLst>
          </p:cNvPr>
          <p:cNvSpPr>
            <a:spLocks noGrp="1"/>
          </p:cNvSpPr>
          <p:nvPr>
            <p:ph type="body" sz="quarter" idx="16" hasCustomPrompt="1"/>
          </p:nvPr>
        </p:nvSpPr>
        <p:spPr>
          <a:xfrm>
            <a:off x="6400800" y="2153707"/>
            <a:ext cx="4909478" cy="922816"/>
          </a:xfrm>
        </p:spPr>
        <p:txBody>
          <a:bodyPr anchor="ctr"/>
          <a:lstStyle>
            <a:lvl1pPr marL="0" indent="0" algn="ctr">
              <a:buNone/>
              <a:defRPr sz="6000" b="1">
                <a:solidFill>
                  <a:schemeClr val="accent4"/>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
        <p:nvSpPr>
          <p:cNvPr id="18" name="Pladsholder til tekst 14">
            <a:extLst>
              <a:ext uri="{FF2B5EF4-FFF2-40B4-BE49-F238E27FC236}">
                <a16:creationId xmlns:a16="http://schemas.microsoft.com/office/drawing/2014/main" id="{FE1BF63A-874A-9BFB-2376-8FD5465510AF}"/>
              </a:ext>
            </a:extLst>
          </p:cNvPr>
          <p:cNvSpPr>
            <a:spLocks noGrp="1"/>
          </p:cNvSpPr>
          <p:nvPr>
            <p:ph type="body" sz="quarter" idx="17" hasCustomPrompt="1"/>
          </p:nvPr>
        </p:nvSpPr>
        <p:spPr>
          <a:xfrm>
            <a:off x="6404588" y="3085149"/>
            <a:ext cx="4909478" cy="344062"/>
          </a:xfrm>
        </p:spPr>
        <p:txBody>
          <a:bodyPr anchor="ctr"/>
          <a:lstStyle>
            <a:lvl1pPr marL="0" indent="0" algn="ctr">
              <a:buNone/>
              <a:defRPr sz="1600" b="1">
                <a:solidFill>
                  <a:schemeClr val="tx1"/>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
        <p:nvSpPr>
          <p:cNvPr id="19" name="Pladsholder til tekst 14">
            <a:extLst>
              <a:ext uri="{FF2B5EF4-FFF2-40B4-BE49-F238E27FC236}">
                <a16:creationId xmlns:a16="http://schemas.microsoft.com/office/drawing/2014/main" id="{67F72A56-5C72-5289-6659-F0EA849B89F5}"/>
              </a:ext>
            </a:extLst>
          </p:cNvPr>
          <p:cNvSpPr>
            <a:spLocks noGrp="1"/>
          </p:cNvSpPr>
          <p:nvPr>
            <p:ph type="body" sz="quarter" idx="18" hasCustomPrompt="1"/>
          </p:nvPr>
        </p:nvSpPr>
        <p:spPr>
          <a:xfrm>
            <a:off x="6400800" y="3998764"/>
            <a:ext cx="4909478" cy="922816"/>
          </a:xfrm>
        </p:spPr>
        <p:txBody>
          <a:bodyPr anchor="ctr"/>
          <a:lstStyle>
            <a:lvl1pPr marL="0" indent="0" algn="ctr">
              <a:buNone/>
              <a:defRPr sz="6000" b="1">
                <a:solidFill>
                  <a:schemeClr val="accent4"/>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
        <p:nvSpPr>
          <p:cNvPr id="20" name="Pladsholder til tekst 14">
            <a:extLst>
              <a:ext uri="{FF2B5EF4-FFF2-40B4-BE49-F238E27FC236}">
                <a16:creationId xmlns:a16="http://schemas.microsoft.com/office/drawing/2014/main" id="{4E00A641-CD4F-1C92-C56A-277BA3BC750D}"/>
              </a:ext>
            </a:extLst>
          </p:cNvPr>
          <p:cNvSpPr>
            <a:spLocks noGrp="1"/>
          </p:cNvSpPr>
          <p:nvPr>
            <p:ph type="body" sz="quarter" idx="19" hasCustomPrompt="1"/>
          </p:nvPr>
        </p:nvSpPr>
        <p:spPr>
          <a:xfrm>
            <a:off x="6404588" y="4930206"/>
            <a:ext cx="4909478" cy="344062"/>
          </a:xfrm>
        </p:spPr>
        <p:txBody>
          <a:bodyPr anchor="ctr"/>
          <a:lstStyle>
            <a:lvl1pPr marL="0" indent="0" algn="ctr">
              <a:buNone/>
              <a:defRPr sz="1600" b="1">
                <a:solidFill>
                  <a:schemeClr val="tx1"/>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
        <p:nvSpPr>
          <p:cNvPr id="5" name="Pladsholder til indhold 4">
            <a:extLst>
              <a:ext uri="{FF2B5EF4-FFF2-40B4-BE49-F238E27FC236}">
                <a16:creationId xmlns:a16="http://schemas.microsoft.com/office/drawing/2014/main" id="{A6A8A9F1-08DC-68D4-4FD3-8C05E177E140}"/>
              </a:ext>
            </a:extLst>
          </p:cNvPr>
          <p:cNvSpPr>
            <a:spLocks noGrp="1"/>
          </p:cNvSpPr>
          <p:nvPr>
            <p:ph sz="quarter" idx="20" hasCustomPrompt="1"/>
          </p:nvPr>
        </p:nvSpPr>
        <p:spPr>
          <a:xfrm>
            <a:off x="612775" y="1582738"/>
            <a:ext cx="5175250" cy="4762500"/>
          </a:xfrm>
        </p:spPr>
        <p:txBody>
          <a:bodyPr tIns="2160000" anchor="ctr" anchorCtr="0"/>
          <a:lstStyle>
            <a:lvl1pPr marL="0" indent="0" algn="ctr">
              <a:spcBef>
                <a:spcPts val="0"/>
              </a:spcBef>
              <a:buNone/>
              <a:defRPr sz="1400"/>
            </a:lvl1pPr>
          </a:lstStyle>
          <a:p>
            <a:pPr lvl="0"/>
            <a:r>
              <a:rPr lang="da-DK"/>
              <a:t>Klik på rammen og indsæt</a:t>
            </a:r>
            <a:br>
              <a:rPr lang="da-DK"/>
            </a:br>
            <a:r>
              <a:rPr lang="da-DK"/>
              <a:t>billede via Templafy-menuen</a:t>
            </a:r>
            <a:br>
              <a:rPr lang="da-DK"/>
            </a:br>
            <a:r>
              <a:rPr lang="da-DK"/>
              <a:t>”Fotos og logos”</a:t>
            </a:r>
          </a:p>
        </p:txBody>
      </p:sp>
    </p:spTree>
    <p:extLst>
      <p:ext uri="{BB962C8B-B14F-4D97-AF65-F5344CB8AC3E}">
        <p14:creationId xmlns:p14="http://schemas.microsoft.com/office/powerpoint/2010/main" val="551466315"/>
      </p:ext>
    </p:extLst>
  </p:cSld>
  <p:clrMapOvr>
    <a:masterClrMapping/>
  </p:clrMapOvr>
  <p:transition>
    <p:fade/>
  </p:transition>
  <p:extLst>
    <p:ext uri="{DCECCB84-F9BA-43D5-87BE-67443E8EF086}">
      <p15:sldGuideLst xmlns:p15="http://schemas.microsoft.com/office/powerpoint/2012/main">
        <p15:guide id="1" pos="3646">
          <p15:clr>
            <a:srgbClr val="F26B43"/>
          </p15:clr>
        </p15:guide>
        <p15:guide id="2" pos="4032">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gram/billede og tekst lyserø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5C5DC-9F61-4E32-B0BC-ED6D481CEE1F}"/>
              </a:ext>
            </a:extLst>
          </p:cNvPr>
          <p:cNvSpPr>
            <a:spLocks noGrp="1"/>
          </p:cNvSpPr>
          <p:nvPr>
            <p:ph type="title" hasCustomPrompt="1"/>
          </p:nvPr>
        </p:nvSpPr>
        <p:spPr/>
        <p:txBody>
          <a:bodyPr/>
          <a:lstStyle>
            <a:lvl1pPr>
              <a:defRPr>
                <a:solidFill>
                  <a:schemeClr val="accent4"/>
                </a:solidFill>
                <a:latin typeface="+mj-lt"/>
              </a:defRPr>
            </a:lvl1pPr>
          </a:lstStyle>
          <a:p>
            <a:r>
              <a:rPr lang="da-DK"/>
              <a:t>Klik for at tilføje titel</a:t>
            </a:r>
          </a:p>
        </p:txBody>
      </p:sp>
      <p:sp>
        <p:nvSpPr>
          <p:cNvPr id="4" name="Pladsholder til sidefod 4">
            <a:extLst>
              <a:ext uri="{FF2B5EF4-FFF2-40B4-BE49-F238E27FC236}">
                <a16:creationId xmlns:a16="http://schemas.microsoft.com/office/drawing/2014/main" id="{29C8414E-E79E-E479-BC7F-4DE63EAB60A6}"/>
              </a:ext>
            </a:extLst>
          </p:cNvPr>
          <p:cNvSpPr>
            <a:spLocks noGrp="1"/>
          </p:cNvSpPr>
          <p:nvPr>
            <p:ph type="ftr" sz="quarter" idx="3"/>
          </p:nvPr>
        </p:nvSpPr>
        <p:spPr>
          <a:xfrm>
            <a:off x="613224" y="6480000"/>
            <a:ext cx="4114800" cy="216000"/>
          </a:xfrm>
          <a:prstGeom prst="rect">
            <a:avLst/>
          </a:prstGeom>
        </p:spPr>
        <p:txBody>
          <a:bodyPr lIns="0" bIns="0" anchor="b"/>
          <a:lstStyle>
            <a:lvl1pPr>
              <a:defRPr sz="1050"/>
            </a:lvl1pPr>
          </a:lstStyle>
          <a:p>
            <a:r>
              <a:rPr lang="da-DK"/>
              <a:t>Projekt / initialer / version</a:t>
            </a:r>
          </a:p>
        </p:txBody>
      </p:sp>
      <p:sp>
        <p:nvSpPr>
          <p:cNvPr id="6" name="Pladsholder til slidenummer 5">
            <a:extLst>
              <a:ext uri="{FF2B5EF4-FFF2-40B4-BE49-F238E27FC236}">
                <a16:creationId xmlns:a16="http://schemas.microsoft.com/office/drawing/2014/main" id="{1B9E976F-8FD6-E83D-EB94-D8DB3B80C66E}"/>
              </a:ext>
            </a:extLst>
          </p:cNvPr>
          <p:cNvSpPr>
            <a:spLocks noGrp="1"/>
          </p:cNvSpPr>
          <p:nvPr>
            <p:ph type="sldNum" sz="quarter" idx="4"/>
          </p:nvPr>
        </p:nvSpPr>
        <p:spPr>
          <a:xfrm>
            <a:off x="5810115" y="6480000"/>
            <a:ext cx="568595" cy="216000"/>
          </a:xfrm>
          <a:prstGeom prst="rect">
            <a:avLst/>
          </a:prstGeom>
        </p:spPr>
        <p:txBody>
          <a:bodyPr bIns="0" anchor="b"/>
          <a:lstStyle>
            <a:lvl1pPr algn="ctr">
              <a:defRPr sz="1050"/>
            </a:lvl1pPr>
          </a:lstStyle>
          <a:p>
            <a:fld id="{B3CB5866-C97E-431B-9347-802EE191A840}" type="slidenum">
              <a:rPr lang="da-DK" smtClean="0"/>
              <a:pPr/>
              <a:t>‹#›</a:t>
            </a:fld>
            <a:endParaRPr lang="da-DK"/>
          </a:p>
        </p:txBody>
      </p:sp>
      <p:sp>
        <p:nvSpPr>
          <p:cNvPr id="8" name="Farvet figur">
            <a:extLst>
              <a:ext uri="{FF2B5EF4-FFF2-40B4-BE49-F238E27FC236}">
                <a16:creationId xmlns:a16="http://schemas.microsoft.com/office/drawing/2014/main" id="{D494D95A-3F4C-DADD-EB11-BB36EDCDF24B}"/>
              </a:ext>
            </a:extLst>
          </p:cNvPr>
          <p:cNvSpPr>
            <a:spLocks/>
          </p:cNvSpPr>
          <p:nvPr userDrawn="1"/>
        </p:nvSpPr>
        <p:spPr>
          <a:xfrm>
            <a:off x="6094412" y="1582738"/>
            <a:ext cx="5484813" cy="4762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err="1">
              <a:solidFill>
                <a:schemeClr val="tx1"/>
              </a:solidFill>
            </a:endParaRPr>
          </a:p>
        </p:txBody>
      </p:sp>
      <p:sp>
        <p:nvSpPr>
          <p:cNvPr id="15" name="Pladsholder til tekst 14">
            <a:extLst>
              <a:ext uri="{FF2B5EF4-FFF2-40B4-BE49-F238E27FC236}">
                <a16:creationId xmlns:a16="http://schemas.microsoft.com/office/drawing/2014/main" id="{C00CB121-29B9-3891-BBBA-F7D36F176D13}"/>
              </a:ext>
            </a:extLst>
          </p:cNvPr>
          <p:cNvSpPr>
            <a:spLocks noGrp="1"/>
          </p:cNvSpPr>
          <p:nvPr>
            <p:ph type="body" sz="quarter" idx="16" hasCustomPrompt="1"/>
          </p:nvPr>
        </p:nvSpPr>
        <p:spPr>
          <a:xfrm>
            <a:off x="6404588" y="2153707"/>
            <a:ext cx="4909478" cy="922816"/>
          </a:xfrm>
        </p:spPr>
        <p:txBody>
          <a:bodyPr anchor="ctr"/>
          <a:lstStyle>
            <a:lvl1pPr marL="0" indent="0" algn="ctr">
              <a:buNone/>
              <a:defRPr sz="6000" b="1">
                <a:solidFill>
                  <a:schemeClr val="tx1"/>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
        <p:nvSpPr>
          <p:cNvPr id="18" name="Pladsholder til tekst 14">
            <a:extLst>
              <a:ext uri="{FF2B5EF4-FFF2-40B4-BE49-F238E27FC236}">
                <a16:creationId xmlns:a16="http://schemas.microsoft.com/office/drawing/2014/main" id="{FE1BF63A-874A-9BFB-2376-8FD5465510AF}"/>
              </a:ext>
            </a:extLst>
          </p:cNvPr>
          <p:cNvSpPr>
            <a:spLocks noGrp="1"/>
          </p:cNvSpPr>
          <p:nvPr>
            <p:ph type="body" sz="quarter" idx="17" hasCustomPrompt="1"/>
          </p:nvPr>
        </p:nvSpPr>
        <p:spPr>
          <a:xfrm>
            <a:off x="6404588" y="3085149"/>
            <a:ext cx="4909478" cy="344062"/>
          </a:xfrm>
        </p:spPr>
        <p:txBody>
          <a:bodyPr anchor="ctr"/>
          <a:lstStyle>
            <a:lvl1pPr marL="0" indent="0" algn="ctr">
              <a:buNone/>
              <a:defRPr sz="1600" b="1">
                <a:solidFill>
                  <a:schemeClr val="tx1"/>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
        <p:nvSpPr>
          <p:cNvPr id="19" name="Pladsholder til tekst 14">
            <a:extLst>
              <a:ext uri="{FF2B5EF4-FFF2-40B4-BE49-F238E27FC236}">
                <a16:creationId xmlns:a16="http://schemas.microsoft.com/office/drawing/2014/main" id="{67F72A56-5C72-5289-6659-F0EA849B89F5}"/>
              </a:ext>
            </a:extLst>
          </p:cNvPr>
          <p:cNvSpPr>
            <a:spLocks noGrp="1"/>
          </p:cNvSpPr>
          <p:nvPr>
            <p:ph type="body" sz="quarter" idx="18" hasCustomPrompt="1"/>
          </p:nvPr>
        </p:nvSpPr>
        <p:spPr>
          <a:xfrm>
            <a:off x="6404588" y="3998764"/>
            <a:ext cx="4909478" cy="922816"/>
          </a:xfrm>
        </p:spPr>
        <p:txBody>
          <a:bodyPr anchor="ctr"/>
          <a:lstStyle>
            <a:lvl1pPr marL="0" indent="0" algn="ctr">
              <a:buNone/>
              <a:defRPr sz="6000" b="1">
                <a:solidFill>
                  <a:schemeClr val="tx1"/>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
        <p:nvSpPr>
          <p:cNvPr id="20" name="Pladsholder til tekst 14">
            <a:extLst>
              <a:ext uri="{FF2B5EF4-FFF2-40B4-BE49-F238E27FC236}">
                <a16:creationId xmlns:a16="http://schemas.microsoft.com/office/drawing/2014/main" id="{4E00A641-CD4F-1C92-C56A-277BA3BC750D}"/>
              </a:ext>
            </a:extLst>
          </p:cNvPr>
          <p:cNvSpPr>
            <a:spLocks noGrp="1"/>
          </p:cNvSpPr>
          <p:nvPr>
            <p:ph type="body" sz="quarter" idx="19" hasCustomPrompt="1"/>
          </p:nvPr>
        </p:nvSpPr>
        <p:spPr>
          <a:xfrm>
            <a:off x="6404588" y="4930206"/>
            <a:ext cx="4909478" cy="344062"/>
          </a:xfrm>
        </p:spPr>
        <p:txBody>
          <a:bodyPr anchor="ctr"/>
          <a:lstStyle>
            <a:lvl1pPr marL="0" indent="0" algn="ctr">
              <a:buNone/>
              <a:defRPr sz="1600" b="1">
                <a:solidFill>
                  <a:schemeClr val="tx1"/>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
        <p:nvSpPr>
          <p:cNvPr id="3" name="Pladsholder til indhold 4">
            <a:extLst>
              <a:ext uri="{FF2B5EF4-FFF2-40B4-BE49-F238E27FC236}">
                <a16:creationId xmlns:a16="http://schemas.microsoft.com/office/drawing/2014/main" id="{1C109D2D-F217-DA5E-C739-6EC66C41E074}"/>
              </a:ext>
            </a:extLst>
          </p:cNvPr>
          <p:cNvSpPr>
            <a:spLocks noGrp="1"/>
          </p:cNvSpPr>
          <p:nvPr>
            <p:ph sz="quarter" idx="20" hasCustomPrompt="1"/>
          </p:nvPr>
        </p:nvSpPr>
        <p:spPr>
          <a:xfrm>
            <a:off x="612775" y="1582738"/>
            <a:ext cx="5175250" cy="4762500"/>
          </a:xfrm>
        </p:spPr>
        <p:txBody>
          <a:bodyPr tIns="2160000" anchor="ctr" anchorCtr="0"/>
          <a:lstStyle>
            <a:lvl1pPr marL="0" indent="0" algn="ctr">
              <a:spcBef>
                <a:spcPts val="0"/>
              </a:spcBef>
              <a:buNone/>
              <a:defRPr sz="1400"/>
            </a:lvl1pPr>
          </a:lstStyle>
          <a:p>
            <a:pPr lvl="0"/>
            <a:r>
              <a:rPr lang="da-DK"/>
              <a:t>Klik på rammen og indsæt</a:t>
            </a:r>
            <a:br>
              <a:rPr lang="da-DK"/>
            </a:br>
            <a:r>
              <a:rPr lang="da-DK"/>
              <a:t>billede via Templafy-menuen</a:t>
            </a:r>
            <a:br>
              <a:rPr lang="da-DK"/>
            </a:br>
            <a:r>
              <a:rPr lang="da-DK"/>
              <a:t>”Fotos og logos”</a:t>
            </a:r>
          </a:p>
        </p:txBody>
      </p:sp>
    </p:spTree>
    <p:extLst>
      <p:ext uri="{BB962C8B-B14F-4D97-AF65-F5344CB8AC3E}">
        <p14:creationId xmlns:p14="http://schemas.microsoft.com/office/powerpoint/2010/main" val="787472536"/>
      </p:ext>
    </p:extLst>
  </p:cSld>
  <p:clrMapOvr>
    <a:masterClrMapping/>
  </p:clrMapOvr>
  <p:transition>
    <p:fade/>
  </p:transition>
  <p:extLst>
    <p:ext uri="{DCECCB84-F9BA-43D5-87BE-67443E8EF086}">
      <p15:sldGuideLst xmlns:p15="http://schemas.microsoft.com/office/powerpoint/2012/main">
        <p15:guide id="1" pos="3646">
          <p15:clr>
            <a:srgbClr val="F26B43"/>
          </p15:clr>
        </p15:guide>
        <p15:guide id="2" pos="4032">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reakerslide delt grå">
    <p:bg>
      <p:bgRef idx="1001">
        <a:schemeClr val="bg1"/>
      </p:bgRef>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161FD14-5287-508A-6E00-A9CB8AF1FB44}"/>
              </a:ext>
            </a:extLst>
          </p:cNvPr>
          <p:cNvSpPr/>
          <p:nvPr userDrawn="1"/>
        </p:nvSpPr>
        <p:spPr>
          <a:xfrm>
            <a:off x="0" y="0"/>
            <a:ext cx="609441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a:p>
        </p:txBody>
      </p:sp>
      <p:sp>
        <p:nvSpPr>
          <p:cNvPr id="2" name="Title 1"/>
          <p:cNvSpPr>
            <a:spLocks noGrp="1"/>
          </p:cNvSpPr>
          <p:nvPr>
            <p:ph type="ctrTitle" hasCustomPrompt="1"/>
          </p:nvPr>
        </p:nvSpPr>
        <p:spPr>
          <a:xfrm>
            <a:off x="609602" y="2139350"/>
            <a:ext cx="5051423" cy="1289649"/>
          </a:xfrm>
          <a:prstGeom prst="rect">
            <a:avLst/>
          </a:prstGeom>
        </p:spPr>
        <p:txBody>
          <a:bodyPr anchor="b" anchorCtr="0">
            <a:noAutofit/>
          </a:bodyPr>
          <a:lstStyle>
            <a:lvl1pPr algn="l">
              <a:defRPr sz="4400" baseline="0">
                <a:solidFill>
                  <a:schemeClr val="bg2"/>
                </a:solidFill>
                <a:latin typeface="+mj-lt"/>
                <a:ea typeface="Open Sans Light" panose="020B0306030504020204" pitchFamily="34" charset="0"/>
                <a:cs typeface="Open Sans Light" panose="020B0306030504020204" pitchFamily="34" charset="0"/>
              </a:defRPr>
            </a:lvl1pPr>
          </a:lstStyle>
          <a:p>
            <a:r>
              <a:rPr lang="da-DK"/>
              <a:t>Klik for at tilføje titel</a:t>
            </a:r>
          </a:p>
        </p:txBody>
      </p:sp>
      <p:sp>
        <p:nvSpPr>
          <p:cNvPr id="3" name="Subtitle 2"/>
          <p:cNvSpPr>
            <a:spLocks noGrp="1"/>
          </p:cNvSpPr>
          <p:nvPr>
            <p:ph type="subTitle" idx="1" hasCustomPrompt="1"/>
          </p:nvPr>
        </p:nvSpPr>
        <p:spPr>
          <a:xfrm>
            <a:off x="609604" y="3668386"/>
            <a:ext cx="5051422" cy="543464"/>
          </a:xfrm>
          <a:prstGeom prst="rect">
            <a:avLst/>
          </a:prstGeom>
        </p:spPr>
        <p:txBody>
          <a:bodyPr anchor="t" anchorCtr="0"/>
          <a:lstStyle>
            <a:lvl1pPr marL="0" indent="0" algn="l">
              <a:buNone/>
              <a:defRPr sz="2400" b="1" i="0">
                <a:solidFill>
                  <a:schemeClr val="bg2"/>
                </a:solidFill>
                <a:latin typeface="+mn-lt"/>
                <a:ea typeface="Open Sans Light" panose="020B0306030504020204" pitchFamily="34" charset="0"/>
                <a:cs typeface="Open Sans Light" panose="020B0306030504020204" pitchFamily="34" charset="0"/>
              </a:defRPr>
            </a:lvl1pPr>
            <a:lvl2pPr marL="457064" indent="0" algn="ctr">
              <a:buNone/>
              <a:defRPr sz="2000"/>
            </a:lvl2pPr>
            <a:lvl3pPr marL="914130" indent="0" algn="ctr">
              <a:buNone/>
              <a:defRPr sz="1800"/>
            </a:lvl3pPr>
            <a:lvl4pPr marL="1371194" indent="0" algn="ctr">
              <a:buNone/>
              <a:defRPr sz="1600"/>
            </a:lvl4pPr>
            <a:lvl5pPr marL="1828259" indent="0" algn="ctr">
              <a:buNone/>
              <a:defRPr sz="1600"/>
            </a:lvl5pPr>
            <a:lvl6pPr marL="2285323" indent="0" algn="ctr">
              <a:buNone/>
              <a:defRPr sz="1600"/>
            </a:lvl6pPr>
            <a:lvl7pPr marL="2742389" indent="0" algn="ctr">
              <a:buNone/>
              <a:defRPr sz="1600"/>
            </a:lvl7pPr>
            <a:lvl8pPr marL="3199453" indent="0" algn="ctr">
              <a:buNone/>
              <a:defRPr sz="1600"/>
            </a:lvl8pPr>
            <a:lvl9pPr marL="3656518" indent="0" algn="ctr">
              <a:buNone/>
              <a:defRPr sz="1600"/>
            </a:lvl9pPr>
          </a:lstStyle>
          <a:p>
            <a:r>
              <a:rPr lang="da-DK"/>
              <a:t>Klik for at tilføje undertitel</a:t>
            </a:r>
          </a:p>
        </p:txBody>
      </p:sp>
      <p:sp>
        <p:nvSpPr>
          <p:cNvPr id="4" name="Pladsholder til billede 5">
            <a:extLst>
              <a:ext uri="{FF2B5EF4-FFF2-40B4-BE49-F238E27FC236}">
                <a16:creationId xmlns:a16="http://schemas.microsoft.com/office/drawing/2014/main" id="{8F13F9A4-10B7-91BD-1141-1152E7EDD727}"/>
              </a:ext>
            </a:extLst>
          </p:cNvPr>
          <p:cNvSpPr>
            <a:spLocks noGrp="1"/>
          </p:cNvSpPr>
          <p:nvPr>
            <p:ph type="pic" sz="quarter" idx="15" hasCustomPrompt="1"/>
          </p:nvPr>
        </p:nvSpPr>
        <p:spPr>
          <a:xfrm>
            <a:off x="6094413" y="0"/>
            <a:ext cx="6094412" cy="6858000"/>
          </a:xfrm>
        </p:spPr>
        <p:txBody>
          <a:bodyPr lIns="0" tIns="1440000" anchor="ctr"/>
          <a:lstStyle>
            <a:lvl1pPr marL="0" indent="0" algn="ctr">
              <a:lnSpc>
                <a:spcPct val="100000"/>
              </a:lnSpc>
              <a:spcBef>
                <a:spcPts val="0"/>
              </a:spcBef>
              <a:buNone/>
              <a:defRPr sz="1400"/>
            </a:lvl1pPr>
          </a:lstStyle>
          <a:p>
            <a:r>
              <a:rPr lang="da-DK"/>
              <a:t>Klik på rammen og indsæt</a:t>
            </a:r>
            <a:br>
              <a:rPr lang="da-DK"/>
            </a:br>
            <a:r>
              <a:rPr lang="da-DK"/>
              <a:t>billede via Templafy-menuen</a:t>
            </a:r>
            <a:br>
              <a:rPr lang="da-DK"/>
            </a:br>
            <a:r>
              <a:rPr lang="da-DK"/>
              <a:t>”Fotos og logos”</a:t>
            </a:r>
          </a:p>
        </p:txBody>
      </p:sp>
    </p:spTree>
    <p:extLst>
      <p:ext uri="{BB962C8B-B14F-4D97-AF65-F5344CB8AC3E}">
        <p14:creationId xmlns:p14="http://schemas.microsoft.com/office/powerpoint/2010/main" val="1605521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gram/billede og tekst rø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5C5DC-9F61-4E32-B0BC-ED6D481CEE1F}"/>
              </a:ext>
            </a:extLst>
          </p:cNvPr>
          <p:cNvSpPr>
            <a:spLocks noGrp="1"/>
          </p:cNvSpPr>
          <p:nvPr>
            <p:ph type="title" hasCustomPrompt="1"/>
          </p:nvPr>
        </p:nvSpPr>
        <p:spPr/>
        <p:txBody>
          <a:bodyPr/>
          <a:lstStyle>
            <a:lvl1pPr>
              <a:defRPr>
                <a:solidFill>
                  <a:schemeClr val="accent4"/>
                </a:solidFill>
                <a:latin typeface="+mj-lt"/>
              </a:defRPr>
            </a:lvl1pPr>
          </a:lstStyle>
          <a:p>
            <a:r>
              <a:rPr lang="da-DK"/>
              <a:t>Klik for at tilføje titel</a:t>
            </a:r>
          </a:p>
        </p:txBody>
      </p:sp>
      <p:sp>
        <p:nvSpPr>
          <p:cNvPr id="4" name="Pladsholder til sidefod 4">
            <a:extLst>
              <a:ext uri="{FF2B5EF4-FFF2-40B4-BE49-F238E27FC236}">
                <a16:creationId xmlns:a16="http://schemas.microsoft.com/office/drawing/2014/main" id="{29C8414E-E79E-E479-BC7F-4DE63EAB60A6}"/>
              </a:ext>
            </a:extLst>
          </p:cNvPr>
          <p:cNvSpPr>
            <a:spLocks noGrp="1"/>
          </p:cNvSpPr>
          <p:nvPr>
            <p:ph type="ftr" sz="quarter" idx="3"/>
          </p:nvPr>
        </p:nvSpPr>
        <p:spPr>
          <a:xfrm>
            <a:off x="613224" y="6480000"/>
            <a:ext cx="4114800" cy="216000"/>
          </a:xfrm>
          <a:prstGeom prst="rect">
            <a:avLst/>
          </a:prstGeom>
        </p:spPr>
        <p:txBody>
          <a:bodyPr lIns="0" bIns="0" anchor="b"/>
          <a:lstStyle>
            <a:lvl1pPr>
              <a:defRPr sz="1050"/>
            </a:lvl1pPr>
          </a:lstStyle>
          <a:p>
            <a:r>
              <a:rPr lang="da-DK"/>
              <a:t>Projekt / initialer / version</a:t>
            </a:r>
          </a:p>
        </p:txBody>
      </p:sp>
      <p:sp>
        <p:nvSpPr>
          <p:cNvPr id="6" name="Pladsholder til slidenummer 5">
            <a:extLst>
              <a:ext uri="{FF2B5EF4-FFF2-40B4-BE49-F238E27FC236}">
                <a16:creationId xmlns:a16="http://schemas.microsoft.com/office/drawing/2014/main" id="{1B9E976F-8FD6-E83D-EB94-D8DB3B80C66E}"/>
              </a:ext>
            </a:extLst>
          </p:cNvPr>
          <p:cNvSpPr>
            <a:spLocks noGrp="1"/>
          </p:cNvSpPr>
          <p:nvPr>
            <p:ph type="sldNum" sz="quarter" idx="4"/>
          </p:nvPr>
        </p:nvSpPr>
        <p:spPr>
          <a:xfrm>
            <a:off x="5810115" y="6480000"/>
            <a:ext cx="568595" cy="216000"/>
          </a:xfrm>
          <a:prstGeom prst="rect">
            <a:avLst/>
          </a:prstGeom>
        </p:spPr>
        <p:txBody>
          <a:bodyPr bIns="0" anchor="b"/>
          <a:lstStyle>
            <a:lvl1pPr algn="ctr">
              <a:defRPr sz="1050"/>
            </a:lvl1pPr>
          </a:lstStyle>
          <a:p>
            <a:fld id="{B3CB5866-C97E-431B-9347-802EE191A840}" type="slidenum">
              <a:rPr lang="da-DK" smtClean="0"/>
              <a:pPr/>
              <a:t>‹#›</a:t>
            </a:fld>
            <a:endParaRPr lang="da-DK"/>
          </a:p>
        </p:txBody>
      </p:sp>
      <p:sp>
        <p:nvSpPr>
          <p:cNvPr id="8" name="Farvet figur">
            <a:extLst>
              <a:ext uri="{FF2B5EF4-FFF2-40B4-BE49-F238E27FC236}">
                <a16:creationId xmlns:a16="http://schemas.microsoft.com/office/drawing/2014/main" id="{D494D95A-3F4C-DADD-EB11-BB36EDCDF24B}"/>
              </a:ext>
            </a:extLst>
          </p:cNvPr>
          <p:cNvSpPr>
            <a:spLocks/>
          </p:cNvSpPr>
          <p:nvPr userDrawn="1"/>
        </p:nvSpPr>
        <p:spPr>
          <a:xfrm>
            <a:off x="6094412" y="1582738"/>
            <a:ext cx="5484813" cy="4762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err="1"/>
          </a:p>
        </p:txBody>
      </p:sp>
      <p:sp>
        <p:nvSpPr>
          <p:cNvPr id="15" name="Pladsholder til tekst 14">
            <a:extLst>
              <a:ext uri="{FF2B5EF4-FFF2-40B4-BE49-F238E27FC236}">
                <a16:creationId xmlns:a16="http://schemas.microsoft.com/office/drawing/2014/main" id="{C00CB121-29B9-3891-BBBA-F7D36F176D13}"/>
              </a:ext>
            </a:extLst>
          </p:cNvPr>
          <p:cNvSpPr>
            <a:spLocks noGrp="1"/>
          </p:cNvSpPr>
          <p:nvPr>
            <p:ph type="body" sz="quarter" idx="16" hasCustomPrompt="1"/>
          </p:nvPr>
        </p:nvSpPr>
        <p:spPr>
          <a:xfrm>
            <a:off x="6378710" y="2153707"/>
            <a:ext cx="4909478" cy="922816"/>
          </a:xfrm>
        </p:spPr>
        <p:txBody>
          <a:bodyPr anchor="ctr"/>
          <a:lstStyle>
            <a:lvl1pPr marL="0" indent="0" algn="ctr">
              <a:buNone/>
              <a:defRPr sz="6000" b="1">
                <a:solidFill>
                  <a:schemeClr val="accent2"/>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
        <p:nvSpPr>
          <p:cNvPr id="18" name="Pladsholder til tekst 14">
            <a:extLst>
              <a:ext uri="{FF2B5EF4-FFF2-40B4-BE49-F238E27FC236}">
                <a16:creationId xmlns:a16="http://schemas.microsoft.com/office/drawing/2014/main" id="{FE1BF63A-874A-9BFB-2376-8FD5465510AF}"/>
              </a:ext>
            </a:extLst>
          </p:cNvPr>
          <p:cNvSpPr>
            <a:spLocks noGrp="1"/>
          </p:cNvSpPr>
          <p:nvPr>
            <p:ph type="body" sz="quarter" idx="17" hasCustomPrompt="1"/>
          </p:nvPr>
        </p:nvSpPr>
        <p:spPr>
          <a:xfrm>
            <a:off x="6378710" y="3085149"/>
            <a:ext cx="4909478" cy="344062"/>
          </a:xfrm>
        </p:spPr>
        <p:txBody>
          <a:bodyPr anchor="ctr"/>
          <a:lstStyle>
            <a:lvl1pPr marL="0" indent="0" algn="ctr">
              <a:buNone/>
              <a:defRPr sz="1600" b="1">
                <a:solidFill>
                  <a:schemeClr val="accent2"/>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
        <p:nvSpPr>
          <p:cNvPr id="19" name="Pladsholder til tekst 14">
            <a:extLst>
              <a:ext uri="{FF2B5EF4-FFF2-40B4-BE49-F238E27FC236}">
                <a16:creationId xmlns:a16="http://schemas.microsoft.com/office/drawing/2014/main" id="{67F72A56-5C72-5289-6659-F0EA849B89F5}"/>
              </a:ext>
            </a:extLst>
          </p:cNvPr>
          <p:cNvSpPr>
            <a:spLocks noGrp="1"/>
          </p:cNvSpPr>
          <p:nvPr>
            <p:ph type="body" sz="quarter" idx="18" hasCustomPrompt="1"/>
          </p:nvPr>
        </p:nvSpPr>
        <p:spPr>
          <a:xfrm>
            <a:off x="6378710" y="3998764"/>
            <a:ext cx="4909478" cy="922816"/>
          </a:xfrm>
        </p:spPr>
        <p:txBody>
          <a:bodyPr anchor="ctr"/>
          <a:lstStyle>
            <a:lvl1pPr marL="0" indent="0" algn="ctr">
              <a:buNone/>
              <a:defRPr sz="6000" b="1">
                <a:solidFill>
                  <a:schemeClr val="accent2"/>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
        <p:nvSpPr>
          <p:cNvPr id="20" name="Pladsholder til tekst 14">
            <a:extLst>
              <a:ext uri="{FF2B5EF4-FFF2-40B4-BE49-F238E27FC236}">
                <a16:creationId xmlns:a16="http://schemas.microsoft.com/office/drawing/2014/main" id="{4E00A641-CD4F-1C92-C56A-277BA3BC750D}"/>
              </a:ext>
            </a:extLst>
          </p:cNvPr>
          <p:cNvSpPr>
            <a:spLocks noGrp="1"/>
          </p:cNvSpPr>
          <p:nvPr>
            <p:ph type="body" sz="quarter" idx="19" hasCustomPrompt="1"/>
          </p:nvPr>
        </p:nvSpPr>
        <p:spPr>
          <a:xfrm>
            <a:off x="6378710" y="4930206"/>
            <a:ext cx="4909478" cy="344062"/>
          </a:xfrm>
        </p:spPr>
        <p:txBody>
          <a:bodyPr anchor="ctr"/>
          <a:lstStyle>
            <a:lvl1pPr marL="0" indent="0" algn="ctr">
              <a:buNone/>
              <a:defRPr sz="1600" b="1">
                <a:solidFill>
                  <a:schemeClr val="accent2"/>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
        <p:nvSpPr>
          <p:cNvPr id="3" name="Pladsholder til indhold 4">
            <a:extLst>
              <a:ext uri="{FF2B5EF4-FFF2-40B4-BE49-F238E27FC236}">
                <a16:creationId xmlns:a16="http://schemas.microsoft.com/office/drawing/2014/main" id="{2BAEF42A-F874-F2DD-60AF-80F93A5683E8}"/>
              </a:ext>
            </a:extLst>
          </p:cNvPr>
          <p:cNvSpPr>
            <a:spLocks noGrp="1"/>
          </p:cNvSpPr>
          <p:nvPr>
            <p:ph sz="quarter" idx="20" hasCustomPrompt="1"/>
          </p:nvPr>
        </p:nvSpPr>
        <p:spPr>
          <a:xfrm>
            <a:off x="612775" y="1582738"/>
            <a:ext cx="5175250" cy="4762500"/>
          </a:xfrm>
        </p:spPr>
        <p:txBody>
          <a:bodyPr tIns="2160000" anchor="ctr" anchorCtr="0"/>
          <a:lstStyle>
            <a:lvl1pPr marL="0" indent="0" algn="ctr">
              <a:spcBef>
                <a:spcPts val="0"/>
              </a:spcBef>
              <a:buNone/>
              <a:defRPr sz="1400"/>
            </a:lvl1pPr>
          </a:lstStyle>
          <a:p>
            <a:pPr lvl="0"/>
            <a:r>
              <a:rPr lang="da-DK"/>
              <a:t>Klik på rammen og indsæt</a:t>
            </a:r>
            <a:br>
              <a:rPr lang="da-DK"/>
            </a:br>
            <a:r>
              <a:rPr lang="da-DK"/>
              <a:t>billede via Templafy-menuen</a:t>
            </a:r>
            <a:br>
              <a:rPr lang="da-DK"/>
            </a:br>
            <a:r>
              <a:rPr lang="da-DK"/>
              <a:t>”Fotos og logos”</a:t>
            </a:r>
          </a:p>
        </p:txBody>
      </p:sp>
    </p:spTree>
    <p:extLst>
      <p:ext uri="{BB962C8B-B14F-4D97-AF65-F5344CB8AC3E}">
        <p14:creationId xmlns:p14="http://schemas.microsoft.com/office/powerpoint/2010/main" val="91260721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3646">
          <p15:clr>
            <a:srgbClr val="F26B43"/>
          </p15:clr>
        </p15:guide>
        <p15:guide id="2" pos="4032">
          <p15:clr>
            <a:srgbClr val="F26B43"/>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d farve og stor tekst grå">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5C5DC-9F61-4E32-B0BC-ED6D481CEE1F}"/>
              </a:ext>
            </a:extLst>
          </p:cNvPr>
          <p:cNvSpPr>
            <a:spLocks noGrp="1"/>
          </p:cNvSpPr>
          <p:nvPr>
            <p:ph type="title" hasCustomPrompt="1"/>
          </p:nvPr>
        </p:nvSpPr>
        <p:spPr/>
        <p:txBody>
          <a:bodyPr/>
          <a:lstStyle>
            <a:lvl1pPr>
              <a:defRPr>
                <a:solidFill>
                  <a:schemeClr val="tx2"/>
                </a:solidFill>
                <a:latin typeface="+mj-lt"/>
              </a:defRPr>
            </a:lvl1pPr>
          </a:lstStyle>
          <a:p>
            <a:r>
              <a:rPr lang="da-DK"/>
              <a:t>Klik for at tilføje titel</a:t>
            </a:r>
          </a:p>
        </p:txBody>
      </p:sp>
      <p:sp>
        <p:nvSpPr>
          <p:cNvPr id="15" name="Pladsholder til tekst 14">
            <a:extLst>
              <a:ext uri="{FF2B5EF4-FFF2-40B4-BE49-F238E27FC236}">
                <a16:creationId xmlns:a16="http://schemas.microsoft.com/office/drawing/2014/main" id="{C00CB121-29B9-3891-BBBA-F7D36F176D13}"/>
              </a:ext>
            </a:extLst>
          </p:cNvPr>
          <p:cNvSpPr>
            <a:spLocks noGrp="1"/>
          </p:cNvSpPr>
          <p:nvPr>
            <p:ph type="body" sz="quarter" idx="16" hasCustomPrompt="1"/>
          </p:nvPr>
        </p:nvSpPr>
        <p:spPr>
          <a:xfrm>
            <a:off x="609600" y="1852941"/>
            <a:ext cx="10966001" cy="922816"/>
          </a:xfrm>
        </p:spPr>
        <p:txBody>
          <a:bodyPr anchor="ctr"/>
          <a:lstStyle>
            <a:lvl1pPr marL="0" indent="0" algn="ctr">
              <a:buNone/>
              <a:defRPr sz="6000" b="1">
                <a:solidFill>
                  <a:schemeClr val="accent4"/>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
        <p:nvSpPr>
          <p:cNvPr id="18" name="Pladsholder til tekst 14">
            <a:extLst>
              <a:ext uri="{FF2B5EF4-FFF2-40B4-BE49-F238E27FC236}">
                <a16:creationId xmlns:a16="http://schemas.microsoft.com/office/drawing/2014/main" id="{FE1BF63A-874A-9BFB-2376-8FD5465510AF}"/>
              </a:ext>
            </a:extLst>
          </p:cNvPr>
          <p:cNvSpPr>
            <a:spLocks noGrp="1"/>
          </p:cNvSpPr>
          <p:nvPr>
            <p:ph type="body" sz="quarter" idx="17" hasCustomPrompt="1"/>
          </p:nvPr>
        </p:nvSpPr>
        <p:spPr>
          <a:xfrm>
            <a:off x="609600" y="2784383"/>
            <a:ext cx="10966001" cy="344062"/>
          </a:xfrm>
        </p:spPr>
        <p:txBody>
          <a:bodyPr anchor="ctr"/>
          <a:lstStyle>
            <a:lvl1pPr marL="0" indent="0" algn="ctr">
              <a:buNone/>
              <a:defRPr sz="1600" b="1">
                <a:solidFill>
                  <a:schemeClr val="accent4"/>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
        <p:nvSpPr>
          <p:cNvPr id="3" name="Pladsholder til tekst 14">
            <a:extLst>
              <a:ext uri="{FF2B5EF4-FFF2-40B4-BE49-F238E27FC236}">
                <a16:creationId xmlns:a16="http://schemas.microsoft.com/office/drawing/2014/main" id="{359B9E91-C3CD-8F4C-66E6-BEB4D031486E}"/>
              </a:ext>
            </a:extLst>
          </p:cNvPr>
          <p:cNvSpPr>
            <a:spLocks noGrp="1"/>
          </p:cNvSpPr>
          <p:nvPr>
            <p:ph type="body" sz="quarter" idx="18" hasCustomPrompt="1"/>
          </p:nvPr>
        </p:nvSpPr>
        <p:spPr>
          <a:xfrm>
            <a:off x="609600" y="3727607"/>
            <a:ext cx="10966001" cy="922816"/>
          </a:xfrm>
        </p:spPr>
        <p:txBody>
          <a:bodyPr anchor="ctr"/>
          <a:lstStyle>
            <a:lvl1pPr marL="0" indent="0" algn="ctr">
              <a:buNone/>
              <a:defRPr sz="6000" b="1">
                <a:solidFill>
                  <a:schemeClr val="accent4"/>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
        <p:nvSpPr>
          <p:cNvPr id="5" name="Pladsholder til tekst 14">
            <a:extLst>
              <a:ext uri="{FF2B5EF4-FFF2-40B4-BE49-F238E27FC236}">
                <a16:creationId xmlns:a16="http://schemas.microsoft.com/office/drawing/2014/main" id="{A7FD5980-4907-E345-D617-59797D40358F}"/>
              </a:ext>
            </a:extLst>
          </p:cNvPr>
          <p:cNvSpPr>
            <a:spLocks noGrp="1"/>
          </p:cNvSpPr>
          <p:nvPr>
            <p:ph type="body" sz="quarter" idx="19" hasCustomPrompt="1"/>
          </p:nvPr>
        </p:nvSpPr>
        <p:spPr>
          <a:xfrm>
            <a:off x="609600" y="4659049"/>
            <a:ext cx="10966001" cy="344062"/>
          </a:xfrm>
        </p:spPr>
        <p:txBody>
          <a:bodyPr anchor="ctr"/>
          <a:lstStyle>
            <a:lvl1pPr marL="0" indent="0" algn="ctr">
              <a:buNone/>
              <a:defRPr sz="1600" b="1">
                <a:solidFill>
                  <a:schemeClr val="accent4"/>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
        <p:nvSpPr>
          <p:cNvPr id="7" name="Pladsholder til tekst 14">
            <a:extLst>
              <a:ext uri="{FF2B5EF4-FFF2-40B4-BE49-F238E27FC236}">
                <a16:creationId xmlns:a16="http://schemas.microsoft.com/office/drawing/2014/main" id="{480A94AB-677A-A186-FD06-0291ACFAB267}"/>
              </a:ext>
            </a:extLst>
          </p:cNvPr>
          <p:cNvSpPr>
            <a:spLocks noGrp="1"/>
          </p:cNvSpPr>
          <p:nvPr>
            <p:ph type="body" sz="quarter" idx="20" hasCustomPrompt="1"/>
          </p:nvPr>
        </p:nvSpPr>
        <p:spPr>
          <a:xfrm>
            <a:off x="613224" y="6185081"/>
            <a:ext cx="10966001" cy="186653"/>
          </a:xfrm>
        </p:spPr>
        <p:txBody>
          <a:bodyPr anchor="b"/>
          <a:lstStyle>
            <a:lvl1pPr marL="0" indent="0" algn="l">
              <a:buNone/>
              <a:defRPr sz="1200" b="0">
                <a:solidFill>
                  <a:schemeClr val="accent1"/>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evt. fodnoter</a:t>
            </a:r>
          </a:p>
        </p:txBody>
      </p:sp>
    </p:spTree>
    <p:extLst>
      <p:ext uri="{BB962C8B-B14F-4D97-AF65-F5344CB8AC3E}">
        <p14:creationId xmlns:p14="http://schemas.microsoft.com/office/powerpoint/2010/main" val="4283975661"/>
      </p:ext>
    </p:extLst>
  </p:cSld>
  <p:clrMapOvr>
    <a:masterClrMapping/>
  </p:clrMapOvr>
  <p:transition>
    <p:fade/>
  </p:transition>
  <p:extLst>
    <p:ext uri="{DCECCB84-F9BA-43D5-87BE-67443E8EF086}">
      <p15:sldGuideLst xmlns:p15="http://schemas.microsoft.com/office/powerpoint/2012/main">
        <p15:guide id="1" pos="3646">
          <p15:clr>
            <a:srgbClr val="F26B43"/>
          </p15:clr>
        </p15:guide>
        <p15:guide id="2" pos="4032">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uld farve og stor tekst mørkerø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5C5DC-9F61-4E32-B0BC-ED6D481CEE1F}"/>
              </a:ext>
            </a:extLst>
          </p:cNvPr>
          <p:cNvSpPr>
            <a:spLocks noGrp="1"/>
          </p:cNvSpPr>
          <p:nvPr>
            <p:ph type="title" hasCustomPrompt="1"/>
          </p:nvPr>
        </p:nvSpPr>
        <p:spPr/>
        <p:txBody>
          <a:bodyPr/>
          <a:lstStyle>
            <a:lvl1pPr>
              <a:defRPr>
                <a:solidFill>
                  <a:schemeClr val="accent2"/>
                </a:solidFill>
                <a:latin typeface="+mj-lt"/>
              </a:defRPr>
            </a:lvl1pPr>
          </a:lstStyle>
          <a:p>
            <a:r>
              <a:rPr lang="da-DK"/>
              <a:t>Klik for at tilføje titel</a:t>
            </a:r>
          </a:p>
        </p:txBody>
      </p:sp>
      <p:sp>
        <p:nvSpPr>
          <p:cNvPr id="15" name="Pladsholder til tekst 14">
            <a:extLst>
              <a:ext uri="{FF2B5EF4-FFF2-40B4-BE49-F238E27FC236}">
                <a16:creationId xmlns:a16="http://schemas.microsoft.com/office/drawing/2014/main" id="{C00CB121-29B9-3891-BBBA-F7D36F176D13}"/>
              </a:ext>
            </a:extLst>
          </p:cNvPr>
          <p:cNvSpPr>
            <a:spLocks noGrp="1"/>
          </p:cNvSpPr>
          <p:nvPr>
            <p:ph type="body" sz="quarter" idx="16" hasCustomPrompt="1"/>
          </p:nvPr>
        </p:nvSpPr>
        <p:spPr>
          <a:xfrm>
            <a:off x="609600" y="1852941"/>
            <a:ext cx="10966001" cy="922816"/>
          </a:xfrm>
        </p:spPr>
        <p:txBody>
          <a:bodyPr anchor="ctr"/>
          <a:lstStyle>
            <a:lvl1pPr marL="0" indent="0" algn="ctr">
              <a:buNone/>
              <a:defRPr sz="6000" b="1">
                <a:solidFill>
                  <a:schemeClr val="accent2"/>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
        <p:nvSpPr>
          <p:cNvPr id="18" name="Pladsholder til tekst 14">
            <a:extLst>
              <a:ext uri="{FF2B5EF4-FFF2-40B4-BE49-F238E27FC236}">
                <a16:creationId xmlns:a16="http://schemas.microsoft.com/office/drawing/2014/main" id="{FE1BF63A-874A-9BFB-2376-8FD5465510AF}"/>
              </a:ext>
            </a:extLst>
          </p:cNvPr>
          <p:cNvSpPr>
            <a:spLocks noGrp="1"/>
          </p:cNvSpPr>
          <p:nvPr>
            <p:ph type="body" sz="quarter" idx="17" hasCustomPrompt="1"/>
          </p:nvPr>
        </p:nvSpPr>
        <p:spPr>
          <a:xfrm>
            <a:off x="609600" y="2784383"/>
            <a:ext cx="10966001" cy="344062"/>
          </a:xfrm>
        </p:spPr>
        <p:txBody>
          <a:bodyPr anchor="ctr"/>
          <a:lstStyle>
            <a:lvl1pPr marL="0" indent="0" algn="ctr">
              <a:buNone/>
              <a:defRPr sz="1600" b="1">
                <a:solidFill>
                  <a:schemeClr val="accent2"/>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
        <p:nvSpPr>
          <p:cNvPr id="3" name="Pladsholder til tekst 14">
            <a:extLst>
              <a:ext uri="{FF2B5EF4-FFF2-40B4-BE49-F238E27FC236}">
                <a16:creationId xmlns:a16="http://schemas.microsoft.com/office/drawing/2014/main" id="{359B9E91-C3CD-8F4C-66E6-BEB4D031486E}"/>
              </a:ext>
            </a:extLst>
          </p:cNvPr>
          <p:cNvSpPr>
            <a:spLocks noGrp="1"/>
          </p:cNvSpPr>
          <p:nvPr>
            <p:ph type="body" sz="quarter" idx="18" hasCustomPrompt="1"/>
          </p:nvPr>
        </p:nvSpPr>
        <p:spPr>
          <a:xfrm>
            <a:off x="609600" y="3727607"/>
            <a:ext cx="10966001" cy="922816"/>
          </a:xfrm>
        </p:spPr>
        <p:txBody>
          <a:bodyPr anchor="ctr"/>
          <a:lstStyle>
            <a:lvl1pPr marL="0" indent="0" algn="ctr">
              <a:buNone/>
              <a:defRPr sz="6000" b="1">
                <a:solidFill>
                  <a:schemeClr val="accent2"/>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
        <p:nvSpPr>
          <p:cNvPr id="5" name="Pladsholder til tekst 14">
            <a:extLst>
              <a:ext uri="{FF2B5EF4-FFF2-40B4-BE49-F238E27FC236}">
                <a16:creationId xmlns:a16="http://schemas.microsoft.com/office/drawing/2014/main" id="{A7FD5980-4907-E345-D617-59797D40358F}"/>
              </a:ext>
            </a:extLst>
          </p:cNvPr>
          <p:cNvSpPr>
            <a:spLocks noGrp="1"/>
          </p:cNvSpPr>
          <p:nvPr>
            <p:ph type="body" sz="quarter" idx="19" hasCustomPrompt="1"/>
          </p:nvPr>
        </p:nvSpPr>
        <p:spPr>
          <a:xfrm>
            <a:off x="609600" y="4659049"/>
            <a:ext cx="10966001" cy="344062"/>
          </a:xfrm>
        </p:spPr>
        <p:txBody>
          <a:bodyPr anchor="ctr"/>
          <a:lstStyle>
            <a:lvl1pPr marL="0" indent="0" algn="ctr">
              <a:buNone/>
              <a:defRPr sz="1600" b="1">
                <a:solidFill>
                  <a:schemeClr val="accent2"/>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tekst</a:t>
            </a:r>
          </a:p>
        </p:txBody>
      </p:sp>
      <p:sp>
        <p:nvSpPr>
          <p:cNvPr id="7" name="Pladsholder til tekst 14">
            <a:extLst>
              <a:ext uri="{FF2B5EF4-FFF2-40B4-BE49-F238E27FC236}">
                <a16:creationId xmlns:a16="http://schemas.microsoft.com/office/drawing/2014/main" id="{480A94AB-677A-A186-FD06-0291ACFAB267}"/>
              </a:ext>
            </a:extLst>
          </p:cNvPr>
          <p:cNvSpPr>
            <a:spLocks noGrp="1"/>
          </p:cNvSpPr>
          <p:nvPr>
            <p:ph type="body" sz="quarter" idx="20" hasCustomPrompt="1"/>
          </p:nvPr>
        </p:nvSpPr>
        <p:spPr>
          <a:xfrm>
            <a:off x="613224" y="6185081"/>
            <a:ext cx="10966001" cy="186653"/>
          </a:xfrm>
        </p:spPr>
        <p:txBody>
          <a:bodyPr anchor="b"/>
          <a:lstStyle>
            <a:lvl1pPr marL="0" indent="0" algn="l">
              <a:buNone/>
              <a:defRPr sz="1200" b="0">
                <a:solidFill>
                  <a:schemeClr val="accent2"/>
                </a:solidFill>
              </a:defRPr>
            </a:lvl1pPr>
            <a:lvl2pPr marL="228524" indent="0">
              <a:buNone/>
              <a:defRPr sz="4800" b="1">
                <a:solidFill>
                  <a:schemeClr val="accent2"/>
                </a:solidFill>
              </a:defRPr>
            </a:lvl2pPr>
            <a:lvl3pPr marL="457200" indent="0">
              <a:buNone/>
              <a:defRPr sz="4800" b="1">
                <a:solidFill>
                  <a:schemeClr val="accent2"/>
                </a:solidFill>
              </a:defRPr>
            </a:lvl3pPr>
            <a:lvl4pPr marL="709200" indent="0">
              <a:buNone/>
              <a:defRPr sz="4800" b="1">
                <a:solidFill>
                  <a:schemeClr val="accent2"/>
                </a:solidFill>
              </a:defRPr>
            </a:lvl4pPr>
            <a:lvl5pPr marL="0" indent="0">
              <a:buNone/>
              <a:defRPr sz="4800" b="1">
                <a:solidFill>
                  <a:schemeClr val="accent2"/>
                </a:solidFill>
              </a:defRPr>
            </a:lvl5pPr>
          </a:lstStyle>
          <a:p>
            <a:pPr lvl="0"/>
            <a:r>
              <a:rPr lang="da-DK"/>
              <a:t>Indsæt evt. fodnoter</a:t>
            </a:r>
          </a:p>
        </p:txBody>
      </p:sp>
    </p:spTree>
    <p:extLst>
      <p:ext uri="{BB962C8B-B14F-4D97-AF65-F5344CB8AC3E}">
        <p14:creationId xmlns:p14="http://schemas.microsoft.com/office/powerpoint/2010/main" val="1217687747"/>
      </p:ext>
    </p:extLst>
  </p:cSld>
  <p:clrMapOvr>
    <a:masterClrMapping/>
  </p:clrMapOvr>
  <p:transition>
    <p:fade/>
  </p:transition>
  <p:extLst>
    <p:ext uri="{DCECCB84-F9BA-43D5-87BE-67443E8EF086}">
      <p15:sldGuideLst xmlns:p15="http://schemas.microsoft.com/office/powerpoint/2012/main">
        <p15:guide id="1" pos="3646">
          <p15:clr>
            <a:srgbClr val="F26B43"/>
          </p15:clr>
        </p15:guide>
        <p15:guide id="2" pos="4032">
          <p15:clr>
            <a:srgbClr val="F26B43"/>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pgaveløsning">
    <p:spTree>
      <p:nvGrpSpPr>
        <p:cNvPr id="1" name=""/>
        <p:cNvGrpSpPr/>
        <p:nvPr/>
      </p:nvGrpSpPr>
      <p:grpSpPr>
        <a:xfrm>
          <a:off x="0" y="0"/>
          <a:ext cx="0" cy="0"/>
          <a:chOff x="0" y="0"/>
          <a:chExt cx="0" cy="0"/>
        </a:xfrm>
      </p:grpSpPr>
      <p:sp>
        <p:nvSpPr>
          <p:cNvPr id="17" name="Pladsholder til tekst 8">
            <a:extLst>
              <a:ext uri="{FF2B5EF4-FFF2-40B4-BE49-F238E27FC236}">
                <a16:creationId xmlns:a16="http://schemas.microsoft.com/office/drawing/2014/main" id="{9A582B04-0937-5D43-A324-5278CE502532}"/>
              </a:ext>
            </a:extLst>
          </p:cNvPr>
          <p:cNvSpPr>
            <a:spLocks noGrp="1"/>
          </p:cNvSpPr>
          <p:nvPr>
            <p:ph type="body" sz="quarter" idx="34" hasCustomPrompt="1"/>
          </p:nvPr>
        </p:nvSpPr>
        <p:spPr>
          <a:xfrm>
            <a:off x="8576757" y="1945973"/>
            <a:ext cx="3002468" cy="1119794"/>
          </a:xfrm>
          <a:solidFill>
            <a:schemeClr val="accent2"/>
          </a:solidFill>
        </p:spPr>
        <p:txBody>
          <a:bodyPr lIns="72000" tIns="72000" rIns="72000" bIns="72000" anchor="ctr" anchorCtr="0">
            <a:normAutofit/>
          </a:bodyPr>
          <a:lstStyle>
            <a:lvl1pPr marL="0" indent="0">
              <a:buNone/>
              <a:defRPr sz="1400"/>
            </a:lvl1pPr>
            <a:lvl2pPr>
              <a:spcBef>
                <a:spcPts val="600"/>
              </a:spcBef>
              <a:defRPr sz="1200"/>
            </a:lvl2pPr>
            <a:lvl3pPr>
              <a:spcBef>
                <a:spcPts val="600"/>
              </a:spcBef>
              <a:defRPr sz="1000"/>
            </a:lvl3pPr>
            <a:lvl4pPr>
              <a:spcBef>
                <a:spcPts val="600"/>
              </a:spcBef>
              <a:defRPr sz="1000"/>
            </a:lvl4pPr>
            <a:lvl5pPr>
              <a:spcBef>
                <a:spcPts val="600"/>
              </a:spcBef>
              <a:defRPr sz="1000"/>
            </a:lvl5pPr>
          </a:lstStyle>
          <a:p>
            <a:pPr lvl="0"/>
            <a:r>
              <a:rPr lang="da-DK"/>
              <a:t>Klik for at indsætte tekst</a:t>
            </a:r>
          </a:p>
        </p:txBody>
      </p:sp>
      <p:sp>
        <p:nvSpPr>
          <p:cNvPr id="10" name="Pladsholder til tekst 8">
            <a:extLst>
              <a:ext uri="{FF2B5EF4-FFF2-40B4-BE49-F238E27FC236}">
                <a16:creationId xmlns:a16="http://schemas.microsoft.com/office/drawing/2014/main" id="{E75961AD-6112-E36A-6DE3-9A4CCD7377CD}"/>
              </a:ext>
            </a:extLst>
          </p:cNvPr>
          <p:cNvSpPr>
            <a:spLocks noGrp="1"/>
          </p:cNvSpPr>
          <p:nvPr>
            <p:ph type="body" sz="quarter" idx="33" hasCustomPrompt="1"/>
          </p:nvPr>
        </p:nvSpPr>
        <p:spPr>
          <a:xfrm>
            <a:off x="5342194" y="1945956"/>
            <a:ext cx="3002468" cy="1118325"/>
          </a:xfrm>
          <a:solidFill>
            <a:schemeClr val="accent2"/>
          </a:solidFill>
        </p:spPr>
        <p:txBody>
          <a:bodyPr lIns="72000" tIns="72000" rIns="72000" bIns="72000" anchor="ctr" anchorCtr="0">
            <a:normAutofit/>
          </a:bodyPr>
          <a:lstStyle>
            <a:lvl1pPr marL="0" indent="0">
              <a:buNone/>
              <a:defRPr sz="1400"/>
            </a:lvl1pPr>
            <a:lvl2pPr>
              <a:spcBef>
                <a:spcPts val="600"/>
              </a:spcBef>
              <a:defRPr sz="1200"/>
            </a:lvl2pPr>
            <a:lvl3pPr>
              <a:spcBef>
                <a:spcPts val="600"/>
              </a:spcBef>
              <a:defRPr sz="1000"/>
            </a:lvl3pPr>
            <a:lvl4pPr>
              <a:spcBef>
                <a:spcPts val="600"/>
              </a:spcBef>
              <a:defRPr sz="1000"/>
            </a:lvl4pPr>
            <a:lvl5pPr>
              <a:spcBef>
                <a:spcPts val="600"/>
              </a:spcBef>
              <a:defRPr sz="1000"/>
            </a:lvl5pPr>
          </a:lstStyle>
          <a:p>
            <a:pPr lvl="0"/>
            <a:r>
              <a:rPr lang="da-DK"/>
              <a:t>Klik for at indsætte tekst</a:t>
            </a:r>
          </a:p>
        </p:txBody>
      </p:sp>
      <p:sp>
        <p:nvSpPr>
          <p:cNvPr id="9" name="Pladsholder til tekst 8">
            <a:extLst>
              <a:ext uri="{FF2B5EF4-FFF2-40B4-BE49-F238E27FC236}">
                <a16:creationId xmlns:a16="http://schemas.microsoft.com/office/drawing/2014/main" id="{158D1B87-7081-FFEA-0822-0EB42162EF48}"/>
              </a:ext>
            </a:extLst>
          </p:cNvPr>
          <p:cNvSpPr>
            <a:spLocks noGrp="1"/>
          </p:cNvSpPr>
          <p:nvPr>
            <p:ph type="body" sz="quarter" idx="32" hasCustomPrompt="1"/>
          </p:nvPr>
        </p:nvSpPr>
        <p:spPr>
          <a:xfrm>
            <a:off x="2118942" y="1945958"/>
            <a:ext cx="3002468" cy="1119802"/>
          </a:xfrm>
          <a:solidFill>
            <a:schemeClr val="accent2"/>
          </a:solidFill>
        </p:spPr>
        <p:txBody>
          <a:bodyPr lIns="72000" tIns="72000" rIns="72000" bIns="72000" anchor="ctr" anchorCtr="0">
            <a:normAutofit/>
          </a:bodyPr>
          <a:lstStyle>
            <a:lvl1pPr marL="0" indent="0">
              <a:buNone/>
              <a:defRPr sz="1400"/>
            </a:lvl1pPr>
            <a:lvl2pPr>
              <a:spcBef>
                <a:spcPts val="600"/>
              </a:spcBef>
              <a:defRPr sz="1200"/>
            </a:lvl2pPr>
            <a:lvl3pPr>
              <a:spcBef>
                <a:spcPts val="600"/>
              </a:spcBef>
              <a:defRPr sz="1000"/>
            </a:lvl3pPr>
            <a:lvl4pPr>
              <a:spcBef>
                <a:spcPts val="600"/>
              </a:spcBef>
              <a:defRPr sz="1000"/>
            </a:lvl4pPr>
            <a:lvl5pPr>
              <a:spcBef>
                <a:spcPts val="600"/>
              </a:spcBef>
              <a:defRPr sz="1000"/>
            </a:lvl5pPr>
          </a:lstStyle>
          <a:p>
            <a:pPr lvl="0"/>
            <a:r>
              <a:rPr lang="da-DK"/>
              <a:t>Klik for at indsætte tekst</a:t>
            </a:r>
          </a:p>
        </p:txBody>
      </p:sp>
      <p:sp>
        <p:nvSpPr>
          <p:cNvPr id="3" name="Pladsholder til sidefod 2">
            <a:extLst>
              <a:ext uri="{FF2B5EF4-FFF2-40B4-BE49-F238E27FC236}">
                <a16:creationId xmlns:a16="http://schemas.microsoft.com/office/drawing/2014/main" id="{07284305-9789-3EC7-9F76-5E687DF6456B}"/>
              </a:ext>
            </a:extLst>
          </p:cNvPr>
          <p:cNvSpPr>
            <a:spLocks noGrp="1"/>
          </p:cNvSpPr>
          <p:nvPr>
            <p:ph type="ftr" sz="quarter" idx="10"/>
          </p:nvPr>
        </p:nvSpPr>
        <p:spPr/>
        <p:txBody>
          <a:bodyPr/>
          <a:lstStyle/>
          <a:p>
            <a:r>
              <a:rPr lang="da-DK"/>
              <a:t>Projekt / initialer / version</a:t>
            </a:r>
          </a:p>
        </p:txBody>
      </p:sp>
      <p:sp>
        <p:nvSpPr>
          <p:cNvPr id="4" name="Pladsholder til slidenummer 3">
            <a:extLst>
              <a:ext uri="{FF2B5EF4-FFF2-40B4-BE49-F238E27FC236}">
                <a16:creationId xmlns:a16="http://schemas.microsoft.com/office/drawing/2014/main" id="{D0C7550A-B05D-7188-5EB1-B654E091AEFC}"/>
              </a:ext>
            </a:extLst>
          </p:cNvPr>
          <p:cNvSpPr>
            <a:spLocks noGrp="1"/>
          </p:cNvSpPr>
          <p:nvPr>
            <p:ph type="sldNum" sz="quarter" idx="11"/>
          </p:nvPr>
        </p:nvSpPr>
        <p:spPr/>
        <p:txBody>
          <a:bodyPr/>
          <a:lstStyle/>
          <a:p>
            <a:fld id="{B3CB5866-C97E-431B-9347-802EE191A840}" type="slidenum">
              <a:rPr lang="da-DK" smtClean="0"/>
              <a:pPr/>
              <a:t>‹#›</a:t>
            </a:fld>
            <a:endParaRPr lang="da-DK"/>
          </a:p>
        </p:txBody>
      </p:sp>
      <p:sp>
        <p:nvSpPr>
          <p:cNvPr id="7" name="Pladsholder til tekst 8">
            <a:extLst>
              <a:ext uri="{FF2B5EF4-FFF2-40B4-BE49-F238E27FC236}">
                <a16:creationId xmlns:a16="http://schemas.microsoft.com/office/drawing/2014/main" id="{409B0585-E9A9-7C5C-329A-247A272A63C8}"/>
              </a:ext>
            </a:extLst>
          </p:cNvPr>
          <p:cNvSpPr>
            <a:spLocks noGrp="1"/>
          </p:cNvSpPr>
          <p:nvPr>
            <p:ph type="body" sz="quarter" idx="36" hasCustomPrompt="1"/>
          </p:nvPr>
        </p:nvSpPr>
        <p:spPr>
          <a:xfrm>
            <a:off x="8572703" y="3294385"/>
            <a:ext cx="3002468" cy="1539953"/>
          </a:xfrm>
        </p:spPr>
        <p:txBody>
          <a:bodyPr lIns="72000" tIns="72000" rIns="72000" bIns="72000" anchor="ctr" anchorCtr="0">
            <a:normAutofit/>
          </a:bodyPr>
          <a:lstStyle>
            <a:lvl1pPr marL="0" indent="0">
              <a:buNone/>
              <a:defRPr sz="1400"/>
            </a:lvl1pPr>
            <a:lvl2pPr>
              <a:spcBef>
                <a:spcPts val="600"/>
              </a:spcBef>
              <a:defRPr sz="1200"/>
            </a:lvl2pPr>
            <a:lvl3pPr>
              <a:spcBef>
                <a:spcPts val="600"/>
              </a:spcBef>
              <a:defRPr sz="1000"/>
            </a:lvl3pPr>
            <a:lvl4pPr>
              <a:spcBef>
                <a:spcPts val="600"/>
              </a:spcBef>
              <a:defRPr sz="1000"/>
            </a:lvl4pPr>
            <a:lvl5pPr marL="720000" indent="0">
              <a:spcBef>
                <a:spcPts val="600"/>
              </a:spcBef>
              <a:buNone/>
              <a:defRPr sz="1000"/>
            </a:lvl5pPr>
          </a:lstStyle>
          <a:p>
            <a:pPr lvl="0"/>
            <a:r>
              <a:rPr lang="da-DK"/>
              <a:t>Klik for at indsætte tekst</a:t>
            </a:r>
          </a:p>
        </p:txBody>
      </p:sp>
      <p:sp>
        <p:nvSpPr>
          <p:cNvPr id="8" name="Pladsholder til tekst 8">
            <a:extLst>
              <a:ext uri="{FF2B5EF4-FFF2-40B4-BE49-F238E27FC236}">
                <a16:creationId xmlns:a16="http://schemas.microsoft.com/office/drawing/2014/main" id="{A97506E4-088E-CECF-3130-2E85DADA5C96}"/>
              </a:ext>
            </a:extLst>
          </p:cNvPr>
          <p:cNvSpPr>
            <a:spLocks noGrp="1"/>
          </p:cNvSpPr>
          <p:nvPr>
            <p:ph type="body" sz="quarter" idx="37" hasCustomPrompt="1"/>
          </p:nvPr>
        </p:nvSpPr>
        <p:spPr>
          <a:xfrm>
            <a:off x="5338140" y="3294264"/>
            <a:ext cx="3002468" cy="1537932"/>
          </a:xfrm>
        </p:spPr>
        <p:txBody>
          <a:bodyPr lIns="72000" tIns="72000" rIns="72000" bIns="72000" anchor="ctr" anchorCtr="0">
            <a:normAutofit/>
          </a:bodyPr>
          <a:lstStyle>
            <a:lvl1pPr marL="0" indent="0">
              <a:buNone/>
              <a:defRPr sz="1400"/>
            </a:lvl1pPr>
            <a:lvl2pPr>
              <a:spcBef>
                <a:spcPts val="600"/>
              </a:spcBef>
              <a:defRPr sz="1200"/>
            </a:lvl2pPr>
            <a:lvl3pPr>
              <a:spcBef>
                <a:spcPts val="600"/>
              </a:spcBef>
              <a:defRPr sz="1000"/>
            </a:lvl3pPr>
            <a:lvl4pPr>
              <a:spcBef>
                <a:spcPts val="600"/>
              </a:spcBef>
              <a:defRPr sz="1000"/>
            </a:lvl4pPr>
            <a:lvl5pPr marL="720000" indent="0">
              <a:spcBef>
                <a:spcPts val="600"/>
              </a:spcBef>
              <a:buNone/>
              <a:defRPr sz="1000"/>
            </a:lvl5pPr>
          </a:lstStyle>
          <a:p>
            <a:pPr lvl="0"/>
            <a:r>
              <a:rPr lang="da-DK"/>
              <a:t>Klik for at indsætte tekst</a:t>
            </a:r>
          </a:p>
        </p:txBody>
      </p:sp>
      <p:sp>
        <p:nvSpPr>
          <p:cNvPr id="11" name="Pladsholder til tekst 8">
            <a:extLst>
              <a:ext uri="{FF2B5EF4-FFF2-40B4-BE49-F238E27FC236}">
                <a16:creationId xmlns:a16="http://schemas.microsoft.com/office/drawing/2014/main" id="{238F8AFF-1BF3-421F-2A47-29EE3883129D}"/>
              </a:ext>
            </a:extLst>
          </p:cNvPr>
          <p:cNvSpPr>
            <a:spLocks noGrp="1"/>
          </p:cNvSpPr>
          <p:nvPr>
            <p:ph type="body" sz="quarter" idx="38" hasCustomPrompt="1"/>
          </p:nvPr>
        </p:nvSpPr>
        <p:spPr>
          <a:xfrm>
            <a:off x="2114888" y="3294370"/>
            <a:ext cx="3002468" cy="1539964"/>
          </a:xfrm>
        </p:spPr>
        <p:txBody>
          <a:bodyPr lIns="72000" tIns="72000" rIns="72000" bIns="72000" anchor="ctr" anchorCtr="0">
            <a:normAutofit/>
          </a:bodyPr>
          <a:lstStyle>
            <a:lvl1pPr marL="0" indent="0">
              <a:buNone/>
              <a:defRPr sz="1400"/>
            </a:lvl1pPr>
            <a:lvl2pPr>
              <a:spcBef>
                <a:spcPts val="600"/>
              </a:spcBef>
              <a:defRPr sz="1200"/>
            </a:lvl2pPr>
            <a:lvl3pPr>
              <a:spcBef>
                <a:spcPts val="600"/>
              </a:spcBef>
              <a:defRPr sz="1000"/>
            </a:lvl3pPr>
            <a:lvl4pPr>
              <a:spcBef>
                <a:spcPts val="600"/>
              </a:spcBef>
              <a:defRPr sz="1000"/>
            </a:lvl4pPr>
            <a:lvl5pPr marL="720000" indent="0">
              <a:spcBef>
                <a:spcPts val="600"/>
              </a:spcBef>
              <a:buNone/>
              <a:defRPr sz="1000"/>
            </a:lvl5pPr>
          </a:lstStyle>
          <a:p>
            <a:pPr lvl="0"/>
            <a:r>
              <a:rPr lang="da-DK"/>
              <a:t>Klik for at indsætte tekst</a:t>
            </a:r>
          </a:p>
        </p:txBody>
      </p:sp>
      <p:sp>
        <p:nvSpPr>
          <p:cNvPr id="22" name="Pladsholder til tekst 8">
            <a:extLst>
              <a:ext uri="{FF2B5EF4-FFF2-40B4-BE49-F238E27FC236}">
                <a16:creationId xmlns:a16="http://schemas.microsoft.com/office/drawing/2014/main" id="{3847D259-158D-2F2D-1F8A-F91B97EA87F7}"/>
              </a:ext>
            </a:extLst>
          </p:cNvPr>
          <p:cNvSpPr>
            <a:spLocks noGrp="1"/>
          </p:cNvSpPr>
          <p:nvPr>
            <p:ph type="body" sz="quarter" idx="43" hasCustomPrompt="1"/>
          </p:nvPr>
        </p:nvSpPr>
        <p:spPr>
          <a:xfrm>
            <a:off x="8576757" y="5062957"/>
            <a:ext cx="3002468" cy="960780"/>
          </a:xfrm>
          <a:solidFill>
            <a:schemeClr val="accent6"/>
          </a:solidFill>
        </p:spPr>
        <p:txBody>
          <a:bodyPr lIns="72000" tIns="72000" rIns="72000" bIns="72000" anchor="ctr" anchorCtr="0">
            <a:normAutofit/>
          </a:bodyPr>
          <a:lstStyle>
            <a:lvl1pPr marL="0" indent="0">
              <a:buNone/>
              <a:defRPr sz="1400"/>
            </a:lvl1pPr>
            <a:lvl2pPr>
              <a:spcBef>
                <a:spcPts val="600"/>
              </a:spcBef>
              <a:defRPr sz="1200"/>
            </a:lvl2pPr>
            <a:lvl3pPr>
              <a:spcBef>
                <a:spcPts val="600"/>
              </a:spcBef>
              <a:defRPr sz="1000"/>
            </a:lvl3pPr>
            <a:lvl4pPr>
              <a:spcBef>
                <a:spcPts val="600"/>
              </a:spcBef>
              <a:defRPr sz="1000"/>
            </a:lvl4pPr>
            <a:lvl5pPr marL="720000" indent="0">
              <a:spcBef>
                <a:spcPts val="600"/>
              </a:spcBef>
              <a:buNone/>
              <a:defRPr sz="1000"/>
            </a:lvl5pPr>
          </a:lstStyle>
          <a:p>
            <a:pPr lvl="0"/>
            <a:r>
              <a:rPr lang="da-DK"/>
              <a:t>Klik for at indsætte tekst</a:t>
            </a:r>
          </a:p>
        </p:txBody>
      </p:sp>
      <p:sp>
        <p:nvSpPr>
          <p:cNvPr id="23" name="Pladsholder til tekst 8">
            <a:extLst>
              <a:ext uri="{FF2B5EF4-FFF2-40B4-BE49-F238E27FC236}">
                <a16:creationId xmlns:a16="http://schemas.microsoft.com/office/drawing/2014/main" id="{ECCFE565-DA8E-81D3-971F-ED9657147450}"/>
              </a:ext>
            </a:extLst>
          </p:cNvPr>
          <p:cNvSpPr>
            <a:spLocks noGrp="1"/>
          </p:cNvSpPr>
          <p:nvPr>
            <p:ph type="body" sz="quarter" idx="44" hasCustomPrompt="1"/>
          </p:nvPr>
        </p:nvSpPr>
        <p:spPr>
          <a:xfrm>
            <a:off x="5342194" y="5062180"/>
            <a:ext cx="3002468" cy="959519"/>
          </a:xfrm>
          <a:solidFill>
            <a:schemeClr val="accent6"/>
          </a:solidFill>
        </p:spPr>
        <p:txBody>
          <a:bodyPr lIns="72000" tIns="72000" rIns="72000" bIns="72000" anchor="ctr" anchorCtr="0">
            <a:normAutofit/>
          </a:bodyPr>
          <a:lstStyle>
            <a:lvl1pPr marL="0" indent="0">
              <a:buNone/>
              <a:defRPr sz="1400"/>
            </a:lvl1pPr>
            <a:lvl2pPr>
              <a:spcBef>
                <a:spcPts val="600"/>
              </a:spcBef>
              <a:defRPr sz="1200"/>
            </a:lvl2pPr>
            <a:lvl3pPr>
              <a:spcBef>
                <a:spcPts val="600"/>
              </a:spcBef>
              <a:defRPr sz="1000"/>
            </a:lvl3pPr>
            <a:lvl4pPr>
              <a:spcBef>
                <a:spcPts val="600"/>
              </a:spcBef>
              <a:defRPr sz="1000"/>
            </a:lvl4pPr>
            <a:lvl5pPr marL="720000" indent="0">
              <a:spcBef>
                <a:spcPts val="600"/>
              </a:spcBef>
              <a:buNone/>
              <a:defRPr sz="1000"/>
            </a:lvl5pPr>
          </a:lstStyle>
          <a:p>
            <a:pPr lvl="0"/>
            <a:r>
              <a:rPr lang="da-DK"/>
              <a:t>Klik for at indsætte tekst</a:t>
            </a:r>
          </a:p>
        </p:txBody>
      </p:sp>
      <p:sp>
        <p:nvSpPr>
          <p:cNvPr id="24" name="Pladsholder til tekst 8">
            <a:extLst>
              <a:ext uri="{FF2B5EF4-FFF2-40B4-BE49-F238E27FC236}">
                <a16:creationId xmlns:a16="http://schemas.microsoft.com/office/drawing/2014/main" id="{9768BE3E-AC4C-E97D-5DEE-11DF4FE560DA}"/>
              </a:ext>
            </a:extLst>
          </p:cNvPr>
          <p:cNvSpPr>
            <a:spLocks noGrp="1"/>
          </p:cNvSpPr>
          <p:nvPr>
            <p:ph type="body" sz="quarter" idx="45" hasCustomPrompt="1"/>
          </p:nvPr>
        </p:nvSpPr>
        <p:spPr>
          <a:xfrm>
            <a:off x="2118942" y="5062945"/>
            <a:ext cx="3002468" cy="960787"/>
          </a:xfrm>
          <a:solidFill>
            <a:schemeClr val="accent6"/>
          </a:solidFill>
        </p:spPr>
        <p:txBody>
          <a:bodyPr lIns="72000" tIns="72000" rIns="72000" bIns="72000" anchor="ctr" anchorCtr="0">
            <a:normAutofit/>
          </a:bodyPr>
          <a:lstStyle>
            <a:lvl1pPr marL="0" indent="0">
              <a:buNone/>
              <a:defRPr sz="1400"/>
            </a:lvl1pPr>
            <a:lvl2pPr>
              <a:spcBef>
                <a:spcPts val="600"/>
              </a:spcBef>
              <a:defRPr sz="1200"/>
            </a:lvl2pPr>
            <a:lvl3pPr>
              <a:spcBef>
                <a:spcPts val="600"/>
              </a:spcBef>
              <a:defRPr sz="1000"/>
            </a:lvl3pPr>
            <a:lvl4pPr>
              <a:spcBef>
                <a:spcPts val="600"/>
              </a:spcBef>
              <a:defRPr sz="1000"/>
            </a:lvl4pPr>
            <a:lvl5pPr marL="720000" indent="0">
              <a:spcBef>
                <a:spcPts val="600"/>
              </a:spcBef>
              <a:buNone/>
              <a:defRPr sz="1000"/>
            </a:lvl5pPr>
          </a:lstStyle>
          <a:p>
            <a:pPr lvl="0"/>
            <a:r>
              <a:rPr lang="da-DK"/>
              <a:t>Klik for at indsætte tekst</a:t>
            </a:r>
          </a:p>
        </p:txBody>
      </p:sp>
      <p:sp>
        <p:nvSpPr>
          <p:cNvPr id="15" name="Tekstfelt 14">
            <a:extLst>
              <a:ext uri="{FF2B5EF4-FFF2-40B4-BE49-F238E27FC236}">
                <a16:creationId xmlns:a16="http://schemas.microsoft.com/office/drawing/2014/main" id="{3321CA1F-D67E-AE94-4A5C-50936ABEF52A}"/>
              </a:ext>
            </a:extLst>
          </p:cNvPr>
          <p:cNvSpPr txBox="1"/>
          <p:nvPr userDrawn="1"/>
        </p:nvSpPr>
        <p:spPr>
          <a:xfrm>
            <a:off x="5342194" y="1582738"/>
            <a:ext cx="3002468" cy="276999"/>
          </a:xfrm>
          <a:prstGeom prst="rect">
            <a:avLst/>
          </a:prstGeom>
          <a:noFill/>
        </p:spPr>
        <p:txBody>
          <a:bodyPr wrap="square" lIns="0" tIns="0" rIns="0" bIns="0" rtlCol="0">
            <a:noAutofit/>
          </a:bodyPr>
          <a:lstStyle/>
          <a:p>
            <a:pPr algn="l"/>
            <a:r>
              <a:rPr lang="da-DK" sz="1800" b="1">
                <a:solidFill>
                  <a:schemeClr val="bg2"/>
                </a:solidFill>
              </a:rPr>
              <a:t>Fase 2</a:t>
            </a:r>
          </a:p>
        </p:txBody>
      </p:sp>
      <p:sp>
        <p:nvSpPr>
          <p:cNvPr id="16" name="Tekstfelt 15">
            <a:extLst>
              <a:ext uri="{FF2B5EF4-FFF2-40B4-BE49-F238E27FC236}">
                <a16:creationId xmlns:a16="http://schemas.microsoft.com/office/drawing/2014/main" id="{C8640B7F-9314-6842-0880-6A4DB2FA1C3F}"/>
              </a:ext>
            </a:extLst>
          </p:cNvPr>
          <p:cNvSpPr txBox="1"/>
          <p:nvPr userDrawn="1"/>
        </p:nvSpPr>
        <p:spPr>
          <a:xfrm>
            <a:off x="8565446" y="1582738"/>
            <a:ext cx="3002468" cy="276999"/>
          </a:xfrm>
          <a:prstGeom prst="rect">
            <a:avLst/>
          </a:prstGeom>
          <a:noFill/>
        </p:spPr>
        <p:txBody>
          <a:bodyPr wrap="square" lIns="0" tIns="0" rIns="0" bIns="0" rtlCol="0">
            <a:noAutofit/>
          </a:bodyPr>
          <a:lstStyle/>
          <a:p>
            <a:pPr algn="l"/>
            <a:r>
              <a:rPr lang="da-DK" sz="1800" b="1">
                <a:solidFill>
                  <a:schemeClr val="bg2"/>
                </a:solidFill>
              </a:rPr>
              <a:t>Fase 3</a:t>
            </a:r>
          </a:p>
        </p:txBody>
      </p:sp>
      <p:sp>
        <p:nvSpPr>
          <p:cNvPr id="18" name="Tekstfelt 17">
            <a:extLst>
              <a:ext uri="{FF2B5EF4-FFF2-40B4-BE49-F238E27FC236}">
                <a16:creationId xmlns:a16="http://schemas.microsoft.com/office/drawing/2014/main" id="{F361AC82-48B6-1A2B-1B07-899A0927DFF0}"/>
              </a:ext>
            </a:extLst>
          </p:cNvPr>
          <p:cNvSpPr txBox="1"/>
          <p:nvPr userDrawn="1"/>
        </p:nvSpPr>
        <p:spPr>
          <a:xfrm>
            <a:off x="617708" y="2366618"/>
            <a:ext cx="1501234" cy="276999"/>
          </a:xfrm>
          <a:prstGeom prst="rect">
            <a:avLst/>
          </a:prstGeom>
          <a:noFill/>
        </p:spPr>
        <p:txBody>
          <a:bodyPr wrap="square" lIns="0" tIns="0" rIns="0" bIns="0" rtlCol="0">
            <a:noAutofit/>
          </a:bodyPr>
          <a:lstStyle/>
          <a:p>
            <a:pPr algn="l"/>
            <a:r>
              <a:rPr lang="da-DK" sz="1800" b="1">
                <a:solidFill>
                  <a:schemeClr val="bg2"/>
                </a:solidFill>
              </a:rPr>
              <a:t>Fase og tid</a:t>
            </a:r>
          </a:p>
        </p:txBody>
      </p:sp>
      <p:sp>
        <p:nvSpPr>
          <p:cNvPr id="19" name="Tekstfelt 18">
            <a:extLst>
              <a:ext uri="{FF2B5EF4-FFF2-40B4-BE49-F238E27FC236}">
                <a16:creationId xmlns:a16="http://schemas.microsoft.com/office/drawing/2014/main" id="{B8DF7364-2CCC-656F-CDB0-ED9394FE4CF2}"/>
              </a:ext>
            </a:extLst>
          </p:cNvPr>
          <p:cNvSpPr txBox="1"/>
          <p:nvPr userDrawn="1"/>
        </p:nvSpPr>
        <p:spPr>
          <a:xfrm>
            <a:off x="617708" y="3910476"/>
            <a:ext cx="1501234" cy="276999"/>
          </a:xfrm>
          <a:prstGeom prst="rect">
            <a:avLst/>
          </a:prstGeom>
          <a:noFill/>
        </p:spPr>
        <p:txBody>
          <a:bodyPr wrap="square" lIns="0" tIns="0" rIns="0" bIns="0" rtlCol="0">
            <a:noAutofit/>
          </a:bodyPr>
          <a:lstStyle/>
          <a:p>
            <a:pPr algn="l"/>
            <a:r>
              <a:rPr lang="da-DK" sz="1800" b="1">
                <a:solidFill>
                  <a:schemeClr val="bg2"/>
                </a:solidFill>
              </a:rPr>
              <a:t>Indhold</a:t>
            </a:r>
          </a:p>
        </p:txBody>
      </p:sp>
      <p:sp>
        <p:nvSpPr>
          <p:cNvPr id="20" name="Tekstfelt 19">
            <a:extLst>
              <a:ext uri="{FF2B5EF4-FFF2-40B4-BE49-F238E27FC236}">
                <a16:creationId xmlns:a16="http://schemas.microsoft.com/office/drawing/2014/main" id="{813633B9-7404-D8A7-A226-9426A27A10A0}"/>
              </a:ext>
            </a:extLst>
          </p:cNvPr>
          <p:cNvSpPr txBox="1"/>
          <p:nvPr userDrawn="1"/>
        </p:nvSpPr>
        <p:spPr>
          <a:xfrm>
            <a:off x="617708" y="5418495"/>
            <a:ext cx="1501234" cy="276999"/>
          </a:xfrm>
          <a:prstGeom prst="rect">
            <a:avLst/>
          </a:prstGeom>
          <a:noFill/>
        </p:spPr>
        <p:txBody>
          <a:bodyPr wrap="square" lIns="0" tIns="0" rIns="0" bIns="0" rtlCol="0">
            <a:noAutofit/>
          </a:bodyPr>
          <a:lstStyle/>
          <a:p>
            <a:pPr algn="l"/>
            <a:r>
              <a:rPr lang="da-DK" sz="1800" b="1">
                <a:solidFill>
                  <a:schemeClr val="bg2"/>
                </a:solidFill>
              </a:rPr>
              <a:t>Output</a:t>
            </a:r>
          </a:p>
        </p:txBody>
      </p:sp>
      <p:sp>
        <p:nvSpPr>
          <p:cNvPr id="26" name="Tekstfelt 25">
            <a:extLst>
              <a:ext uri="{FF2B5EF4-FFF2-40B4-BE49-F238E27FC236}">
                <a16:creationId xmlns:a16="http://schemas.microsoft.com/office/drawing/2014/main" id="{8029C836-014A-7831-F042-EF260F4909A6}"/>
              </a:ext>
            </a:extLst>
          </p:cNvPr>
          <p:cNvSpPr txBox="1"/>
          <p:nvPr userDrawn="1"/>
        </p:nvSpPr>
        <p:spPr>
          <a:xfrm>
            <a:off x="2114888" y="1582738"/>
            <a:ext cx="3002468" cy="276999"/>
          </a:xfrm>
          <a:prstGeom prst="rect">
            <a:avLst/>
          </a:prstGeom>
          <a:noFill/>
        </p:spPr>
        <p:txBody>
          <a:bodyPr wrap="square" lIns="0" tIns="0" rIns="0" bIns="0" rtlCol="0">
            <a:noAutofit/>
          </a:bodyPr>
          <a:lstStyle/>
          <a:p>
            <a:pPr algn="l"/>
            <a:r>
              <a:rPr lang="da-DK" sz="1800" b="1">
                <a:solidFill>
                  <a:schemeClr val="bg2"/>
                </a:solidFill>
              </a:rPr>
              <a:t>Fase 1</a:t>
            </a:r>
          </a:p>
        </p:txBody>
      </p:sp>
      <p:sp>
        <p:nvSpPr>
          <p:cNvPr id="2" name="Title 1">
            <a:extLst>
              <a:ext uri="{FF2B5EF4-FFF2-40B4-BE49-F238E27FC236}">
                <a16:creationId xmlns:a16="http://schemas.microsoft.com/office/drawing/2014/main" id="{16CC1249-60BE-F80D-6678-2F13A3DE6454}"/>
              </a:ext>
            </a:extLst>
          </p:cNvPr>
          <p:cNvSpPr>
            <a:spLocks noGrp="1"/>
          </p:cNvSpPr>
          <p:nvPr>
            <p:ph type="title" hasCustomPrompt="1"/>
          </p:nvPr>
        </p:nvSpPr>
        <p:spPr>
          <a:xfrm>
            <a:off x="613223" y="306000"/>
            <a:ext cx="10966001" cy="937378"/>
          </a:xfrm>
        </p:spPr>
        <p:txBody>
          <a:bodyPr/>
          <a:lstStyle>
            <a:lvl1pPr>
              <a:defRPr>
                <a:solidFill>
                  <a:schemeClr val="bg2"/>
                </a:solidFill>
              </a:defRPr>
            </a:lvl1pPr>
          </a:lstStyle>
          <a:p>
            <a:r>
              <a:rPr lang="da-DK"/>
              <a:t>Klik for at tilføje titel</a:t>
            </a:r>
          </a:p>
        </p:txBody>
      </p:sp>
    </p:spTree>
    <p:extLst>
      <p:ext uri="{BB962C8B-B14F-4D97-AF65-F5344CB8AC3E}">
        <p14:creationId xmlns:p14="http://schemas.microsoft.com/office/powerpoint/2010/main" val="171098973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t team">
    <p:bg>
      <p:bgPr>
        <a:solidFill>
          <a:schemeClr val="bg1">
            <a:alpha val="10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AE777D1-3D9E-57C8-8537-FBDC1F7600FF}"/>
              </a:ext>
            </a:extLst>
          </p:cNvPr>
          <p:cNvSpPr/>
          <p:nvPr userDrawn="1"/>
        </p:nvSpPr>
        <p:spPr>
          <a:xfrm>
            <a:off x="0" y="0"/>
            <a:ext cx="246318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a-DK" sz="2000"/>
          </a:p>
        </p:txBody>
      </p:sp>
      <p:sp>
        <p:nvSpPr>
          <p:cNvPr id="88" name="Oval 87">
            <a:extLst>
              <a:ext uri="{FF2B5EF4-FFF2-40B4-BE49-F238E27FC236}">
                <a16:creationId xmlns:a16="http://schemas.microsoft.com/office/drawing/2014/main" id="{EE3CB65F-28CF-9B9C-2B0E-A93EE00BDA40}"/>
              </a:ext>
            </a:extLst>
          </p:cNvPr>
          <p:cNvSpPr/>
          <p:nvPr userDrawn="1"/>
        </p:nvSpPr>
        <p:spPr>
          <a:xfrm>
            <a:off x="560045" y="1063918"/>
            <a:ext cx="1351997" cy="13874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a:p>
        </p:txBody>
      </p:sp>
      <p:pic>
        <p:nvPicPr>
          <p:cNvPr id="105" name="Picture 104">
            <a:extLst>
              <a:ext uri="{FF2B5EF4-FFF2-40B4-BE49-F238E27FC236}">
                <a16:creationId xmlns:a16="http://schemas.microsoft.com/office/drawing/2014/main" id="{921F3CB2-446E-5340-7C3D-EE8E9E1630D5}"/>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903612" y="1391400"/>
            <a:ext cx="672927" cy="672927"/>
          </a:xfrm>
          <a:prstGeom prst="rect">
            <a:avLst/>
          </a:prstGeom>
        </p:spPr>
      </p:pic>
      <p:sp>
        <p:nvSpPr>
          <p:cNvPr id="15" name="TextBox 14">
            <a:extLst>
              <a:ext uri="{FF2B5EF4-FFF2-40B4-BE49-F238E27FC236}">
                <a16:creationId xmlns:a16="http://schemas.microsoft.com/office/drawing/2014/main" id="{ED65A445-0613-18B4-8688-955FDB609271}"/>
              </a:ext>
            </a:extLst>
          </p:cNvPr>
          <p:cNvSpPr txBox="1"/>
          <p:nvPr userDrawn="1"/>
        </p:nvSpPr>
        <p:spPr>
          <a:xfrm>
            <a:off x="560045" y="5008936"/>
            <a:ext cx="1351997" cy="948978"/>
          </a:xfrm>
          <a:prstGeom prst="rect">
            <a:avLst/>
          </a:prstGeom>
          <a:noFill/>
        </p:spPr>
        <p:txBody>
          <a:bodyPr wrap="square" lIns="0" tIns="0" rIns="0" bIns="0" rtlCol="0">
            <a:spAutoFit/>
          </a:bodyPr>
          <a:lstStyle/>
          <a:p>
            <a:pPr marL="0" marR="0" lvl="0" indent="0" algn="ctr" defTabSz="967527" rtl="0" eaLnBrk="1" fontAlgn="auto" latinLnBrk="0" hangingPunct="1">
              <a:lnSpc>
                <a:spcPts val="1500"/>
              </a:lnSpc>
              <a:spcBef>
                <a:spcPts val="0"/>
              </a:spcBef>
              <a:spcAft>
                <a:spcPts val="300"/>
              </a:spcAft>
              <a:buClrTx/>
              <a:buSzTx/>
              <a:buFontTx/>
              <a:buNone/>
              <a:tabLst/>
              <a:defRPr/>
            </a:pPr>
            <a:r>
              <a:rPr lang="da-DK" sz="1500" b="1" i="0" cap="none" baseline="0">
                <a:solidFill>
                  <a:schemeClr val="bg2"/>
                </a:solidFill>
                <a:latin typeface="+mj-lt"/>
              </a:rPr>
              <a:t>Adgang til</a:t>
            </a:r>
          </a:p>
          <a:p>
            <a:pPr algn="ctr">
              <a:lnSpc>
                <a:spcPts val="4000"/>
              </a:lnSpc>
            </a:pPr>
            <a:r>
              <a:rPr lang="da-DK" sz="3500" b="1" i="0" cap="none" baseline="0">
                <a:solidFill>
                  <a:schemeClr val="bg2"/>
                </a:solidFill>
                <a:latin typeface="+mj-lt"/>
              </a:rPr>
              <a:t>1000+</a:t>
            </a:r>
          </a:p>
          <a:p>
            <a:pPr algn="ctr">
              <a:lnSpc>
                <a:spcPts val="1600"/>
              </a:lnSpc>
            </a:pPr>
            <a:r>
              <a:rPr lang="da-DK" sz="1500" b="1" i="0" cap="none" baseline="0">
                <a:solidFill>
                  <a:schemeClr val="bg2"/>
                </a:solidFill>
                <a:latin typeface="+mj-lt"/>
              </a:rPr>
              <a:t>specialister</a:t>
            </a:r>
          </a:p>
        </p:txBody>
      </p:sp>
      <p:cxnSp>
        <p:nvCxnSpPr>
          <p:cNvPr id="4" name="Lige forbindelse 3">
            <a:extLst>
              <a:ext uri="{FF2B5EF4-FFF2-40B4-BE49-F238E27FC236}">
                <a16:creationId xmlns:a16="http://schemas.microsoft.com/office/drawing/2014/main" id="{545ECDD4-43A4-CDBA-735D-0961D5C90FB0}"/>
              </a:ext>
            </a:extLst>
          </p:cNvPr>
          <p:cNvCxnSpPr>
            <a:cxnSpLocks/>
          </p:cNvCxnSpPr>
          <p:nvPr userDrawn="1"/>
        </p:nvCxnSpPr>
        <p:spPr>
          <a:xfrm flipH="1">
            <a:off x="-720000" y="818147"/>
            <a:ext cx="575621" cy="0"/>
          </a:xfrm>
          <a:prstGeom prst="line">
            <a:avLst/>
          </a:prstGeom>
          <a:ln/>
        </p:spPr>
        <p:style>
          <a:lnRef idx="1">
            <a:schemeClr val="accent2"/>
          </a:lnRef>
          <a:fillRef idx="0">
            <a:schemeClr val="accent2"/>
          </a:fillRef>
          <a:effectRef idx="0">
            <a:schemeClr val="accent2"/>
          </a:effectRef>
          <a:fontRef idx="minor">
            <a:schemeClr val="tx1"/>
          </a:fontRef>
        </p:style>
      </p:cxnSp>
      <p:sp>
        <p:nvSpPr>
          <p:cNvPr id="26" name="Text Placeholder 15">
            <a:extLst>
              <a:ext uri="{FF2B5EF4-FFF2-40B4-BE49-F238E27FC236}">
                <a16:creationId xmlns:a16="http://schemas.microsoft.com/office/drawing/2014/main" id="{6694A575-E7CE-EDCD-AE87-15C71F7352CA}"/>
              </a:ext>
            </a:extLst>
          </p:cNvPr>
          <p:cNvSpPr>
            <a:spLocks noGrp="1"/>
          </p:cNvSpPr>
          <p:nvPr>
            <p:ph type="body" sz="quarter" idx="24" hasCustomPrompt="1"/>
          </p:nvPr>
        </p:nvSpPr>
        <p:spPr>
          <a:xfrm>
            <a:off x="8051759" y="1241425"/>
            <a:ext cx="2164481" cy="208546"/>
          </a:xfrm>
        </p:spPr>
        <p:txBody>
          <a:bodyPr/>
          <a:lstStyle>
            <a:lvl1pPr marL="0" indent="0">
              <a:buNone/>
              <a:defRPr lang="da-DK" sz="1200" b="1" i="0" baseline="0" dirty="0">
                <a:solidFill>
                  <a:schemeClr val="tx2"/>
                </a:solidFill>
              </a:defRPr>
            </a:lvl1pPr>
          </a:lstStyle>
          <a:p>
            <a:pPr marL="180000" lvl="0" indent="-180000">
              <a:lnSpc>
                <a:spcPct val="100000"/>
              </a:lnSpc>
              <a:spcBef>
                <a:spcPts val="0"/>
              </a:spcBef>
              <a:buClr>
                <a:srgbClr val="870D20"/>
              </a:buClr>
            </a:pPr>
            <a:r>
              <a:rPr lang="da-DK"/>
              <a:t>Indsæt navn</a:t>
            </a:r>
          </a:p>
        </p:txBody>
      </p:sp>
      <p:sp>
        <p:nvSpPr>
          <p:cNvPr id="28" name="Text Placeholder 15">
            <a:extLst>
              <a:ext uri="{FF2B5EF4-FFF2-40B4-BE49-F238E27FC236}">
                <a16:creationId xmlns:a16="http://schemas.microsoft.com/office/drawing/2014/main" id="{ED4F00F5-966B-43EC-B803-0212007169B9}"/>
              </a:ext>
            </a:extLst>
          </p:cNvPr>
          <p:cNvSpPr>
            <a:spLocks noGrp="1"/>
          </p:cNvSpPr>
          <p:nvPr>
            <p:ph type="body" sz="quarter" idx="26" hasCustomPrompt="1"/>
          </p:nvPr>
        </p:nvSpPr>
        <p:spPr>
          <a:xfrm>
            <a:off x="4316276" y="3183126"/>
            <a:ext cx="1607335" cy="208546"/>
          </a:xfrm>
        </p:spPr>
        <p:txBody>
          <a:bodyPr/>
          <a:lstStyle>
            <a:lvl1pPr marL="0" indent="0">
              <a:buNone/>
              <a:defRPr lang="da-DK" sz="1200" b="1" i="0" baseline="0" dirty="0">
                <a:solidFill>
                  <a:schemeClr val="tx2"/>
                </a:solidFill>
              </a:defRPr>
            </a:lvl1pPr>
          </a:lstStyle>
          <a:p>
            <a:pPr marL="180000" lvl="0" indent="-180000">
              <a:lnSpc>
                <a:spcPct val="100000"/>
              </a:lnSpc>
              <a:spcBef>
                <a:spcPts val="0"/>
              </a:spcBef>
              <a:buClr>
                <a:srgbClr val="870D20"/>
              </a:buClr>
            </a:pPr>
            <a:r>
              <a:rPr lang="da-DK"/>
              <a:t>Indsæt navn</a:t>
            </a:r>
          </a:p>
        </p:txBody>
      </p:sp>
      <p:sp>
        <p:nvSpPr>
          <p:cNvPr id="38" name="Text Placeholder 15">
            <a:extLst>
              <a:ext uri="{FF2B5EF4-FFF2-40B4-BE49-F238E27FC236}">
                <a16:creationId xmlns:a16="http://schemas.microsoft.com/office/drawing/2014/main" id="{9D52E4AF-D9F7-179F-95E2-8DDBD136CF69}"/>
              </a:ext>
            </a:extLst>
          </p:cNvPr>
          <p:cNvSpPr>
            <a:spLocks noGrp="1"/>
          </p:cNvSpPr>
          <p:nvPr>
            <p:ph type="body" sz="quarter" idx="28" hasCustomPrompt="1"/>
          </p:nvPr>
        </p:nvSpPr>
        <p:spPr>
          <a:xfrm>
            <a:off x="4316276" y="4680446"/>
            <a:ext cx="1607335" cy="208546"/>
          </a:xfrm>
        </p:spPr>
        <p:txBody>
          <a:bodyPr/>
          <a:lstStyle>
            <a:lvl1pPr marL="0" indent="0">
              <a:buNone/>
              <a:defRPr lang="da-DK" sz="1200" b="1" i="0" baseline="0" dirty="0">
                <a:solidFill>
                  <a:schemeClr val="tx2"/>
                </a:solidFill>
              </a:defRPr>
            </a:lvl1pPr>
          </a:lstStyle>
          <a:p>
            <a:pPr marL="180000" lvl="0" indent="-180000">
              <a:lnSpc>
                <a:spcPct val="100000"/>
              </a:lnSpc>
              <a:spcBef>
                <a:spcPts val="0"/>
              </a:spcBef>
              <a:buClr>
                <a:srgbClr val="870D20"/>
              </a:buClr>
            </a:pPr>
            <a:r>
              <a:rPr lang="da-DK"/>
              <a:t>Indsæt navn</a:t>
            </a:r>
          </a:p>
        </p:txBody>
      </p:sp>
      <p:sp>
        <p:nvSpPr>
          <p:cNvPr id="51" name="Text Placeholder 50">
            <a:extLst>
              <a:ext uri="{FF2B5EF4-FFF2-40B4-BE49-F238E27FC236}">
                <a16:creationId xmlns:a16="http://schemas.microsoft.com/office/drawing/2014/main" id="{F40BB16D-0C32-46F4-9782-B317D2CAB664}"/>
              </a:ext>
            </a:extLst>
          </p:cNvPr>
          <p:cNvSpPr>
            <a:spLocks noGrp="1"/>
          </p:cNvSpPr>
          <p:nvPr>
            <p:ph type="body" sz="quarter" idx="38" hasCustomPrompt="1"/>
          </p:nvPr>
        </p:nvSpPr>
        <p:spPr>
          <a:xfrm>
            <a:off x="8051759" y="1500164"/>
            <a:ext cx="2164482" cy="570874"/>
          </a:xfrm>
        </p:spPr>
        <p:txBody>
          <a:bodyPr/>
          <a:lstStyle>
            <a:lvl1pPr marL="0" indent="0">
              <a:lnSpc>
                <a:spcPct val="100000"/>
              </a:lnSpc>
              <a:spcBef>
                <a:spcPts val="0"/>
              </a:spcBef>
              <a:buNone/>
              <a:defRPr sz="1100">
                <a:solidFill>
                  <a:schemeClr val="tx1"/>
                </a:solidFill>
              </a:defRPr>
            </a:lvl1pPr>
            <a:lvl2pPr marL="180000" indent="0">
              <a:buNone/>
              <a:defRPr/>
            </a:lvl2pPr>
            <a:lvl3pPr marL="360000" indent="0">
              <a:buNone/>
              <a:defRPr/>
            </a:lvl3pPr>
            <a:lvl4pPr marL="540000" indent="0">
              <a:buNone/>
              <a:defRPr/>
            </a:lvl4pPr>
            <a:lvl5pPr marL="720000" indent="0">
              <a:buNone/>
              <a:defRPr/>
            </a:lvl5pPr>
          </a:lstStyle>
          <a:p>
            <a:pPr lvl="0"/>
            <a:r>
              <a:rPr lang="da-DK"/>
              <a:t>Indsæt titel og kontaktdetaljer</a:t>
            </a:r>
          </a:p>
        </p:txBody>
      </p:sp>
      <p:sp>
        <p:nvSpPr>
          <p:cNvPr id="56" name="Text Placeholder 50">
            <a:extLst>
              <a:ext uri="{FF2B5EF4-FFF2-40B4-BE49-F238E27FC236}">
                <a16:creationId xmlns:a16="http://schemas.microsoft.com/office/drawing/2014/main" id="{69D07E50-0950-BC91-42F9-7BAA9BB18F3A}"/>
              </a:ext>
            </a:extLst>
          </p:cNvPr>
          <p:cNvSpPr>
            <a:spLocks noGrp="1"/>
          </p:cNvSpPr>
          <p:nvPr>
            <p:ph type="body" sz="quarter" idx="40" hasCustomPrompt="1"/>
          </p:nvPr>
        </p:nvSpPr>
        <p:spPr>
          <a:xfrm>
            <a:off x="4316276" y="3452983"/>
            <a:ext cx="1607335" cy="570874"/>
          </a:xfrm>
        </p:spPr>
        <p:txBody>
          <a:bodyPr/>
          <a:lstStyle>
            <a:lvl1pPr marL="0" indent="0">
              <a:lnSpc>
                <a:spcPct val="100000"/>
              </a:lnSpc>
              <a:spcBef>
                <a:spcPts val="0"/>
              </a:spcBef>
              <a:buNone/>
              <a:defRPr sz="1100">
                <a:solidFill>
                  <a:schemeClr val="tx1"/>
                </a:solidFill>
              </a:defRPr>
            </a:lvl1pPr>
            <a:lvl2pPr marL="180000" indent="0">
              <a:buNone/>
              <a:defRPr/>
            </a:lvl2pPr>
            <a:lvl3pPr marL="360000" indent="0">
              <a:buNone/>
              <a:defRPr/>
            </a:lvl3pPr>
            <a:lvl4pPr marL="540000" indent="0">
              <a:buNone/>
              <a:defRPr/>
            </a:lvl4pPr>
            <a:lvl5pPr marL="720000" indent="0">
              <a:buNone/>
              <a:defRPr/>
            </a:lvl5pPr>
          </a:lstStyle>
          <a:p>
            <a:pPr lvl="0"/>
            <a:r>
              <a:rPr lang="da-DK"/>
              <a:t>Indsæt titel og kompetenceområde</a:t>
            </a:r>
          </a:p>
        </p:txBody>
      </p:sp>
      <p:sp>
        <p:nvSpPr>
          <p:cNvPr id="59" name="Text Placeholder 50">
            <a:extLst>
              <a:ext uri="{FF2B5EF4-FFF2-40B4-BE49-F238E27FC236}">
                <a16:creationId xmlns:a16="http://schemas.microsoft.com/office/drawing/2014/main" id="{494A7487-94BE-C7EB-ABE4-D6FBB9183DDC}"/>
              </a:ext>
            </a:extLst>
          </p:cNvPr>
          <p:cNvSpPr>
            <a:spLocks noGrp="1"/>
          </p:cNvSpPr>
          <p:nvPr>
            <p:ph type="body" sz="quarter" idx="43" hasCustomPrompt="1"/>
          </p:nvPr>
        </p:nvSpPr>
        <p:spPr>
          <a:xfrm>
            <a:off x="4316276" y="4917031"/>
            <a:ext cx="1607335" cy="570874"/>
          </a:xfrm>
        </p:spPr>
        <p:txBody>
          <a:bodyPr/>
          <a:lstStyle>
            <a:lvl1pPr marL="0" indent="0">
              <a:lnSpc>
                <a:spcPct val="100000"/>
              </a:lnSpc>
              <a:spcBef>
                <a:spcPts val="0"/>
              </a:spcBef>
              <a:buNone/>
              <a:defRPr sz="1100">
                <a:solidFill>
                  <a:schemeClr val="tx1"/>
                </a:solidFill>
              </a:defRPr>
            </a:lvl1pPr>
            <a:lvl2pPr marL="180000" indent="0">
              <a:buNone/>
              <a:defRPr/>
            </a:lvl2pPr>
            <a:lvl3pPr marL="360000" indent="0">
              <a:buNone/>
              <a:defRPr/>
            </a:lvl3pPr>
            <a:lvl4pPr marL="540000" indent="0">
              <a:buNone/>
              <a:defRPr/>
            </a:lvl4pPr>
            <a:lvl5pPr marL="720000" indent="0">
              <a:buNone/>
              <a:defRPr/>
            </a:lvl5pPr>
          </a:lstStyle>
          <a:p>
            <a:pPr lvl="0"/>
            <a:r>
              <a:rPr lang="da-DK"/>
              <a:t>Indsæt titel og kompetenceområde</a:t>
            </a:r>
          </a:p>
        </p:txBody>
      </p:sp>
      <p:sp>
        <p:nvSpPr>
          <p:cNvPr id="2" name="Tekstfelt 1">
            <a:extLst>
              <a:ext uri="{FF2B5EF4-FFF2-40B4-BE49-F238E27FC236}">
                <a16:creationId xmlns:a16="http://schemas.microsoft.com/office/drawing/2014/main" id="{C9AFE3E6-C816-421D-3760-9F11D7C3A9F2}"/>
              </a:ext>
            </a:extLst>
          </p:cNvPr>
          <p:cNvSpPr txBox="1"/>
          <p:nvPr userDrawn="1"/>
        </p:nvSpPr>
        <p:spPr>
          <a:xfrm>
            <a:off x="3196194" y="654785"/>
            <a:ext cx="3226692" cy="276999"/>
          </a:xfrm>
          <a:prstGeom prst="rect">
            <a:avLst/>
          </a:prstGeom>
          <a:noFill/>
        </p:spPr>
        <p:txBody>
          <a:bodyPr wrap="square" lIns="0" tIns="0" rIns="0" bIns="0" rtlCol="0">
            <a:noAutofit/>
          </a:bodyPr>
          <a:lstStyle/>
          <a:p>
            <a:pPr algn="l"/>
            <a:r>
              <a:rPr lang="da-DK" sz="1800" b="1">
                <a:solidFill>
                  <a:schemeClr val="bg2"/>
                </a:solidFill>
              </a:rPr>
              <a:t>Projektleder</a:t>
            </a:r>
          </a:p>
        </p:txBody>
      </p:sp>
      <p:sp>
        <p:nvSpPr>
          <p:cNvPr id="5" name="Tekstfelt 4">
            <a:extLst>
              <a:ext uri="{FF2B5EF4-FFF2-40B4-BE49-F238E27FC236}">
                <a16:creationId xmlns:a16="http://schemas.microsoft.com/office/drawing/2014/main" id="{0F7FA996-B4D3-A5A9-89E1-D56663ED55DD}"/>
              </a:ext>
            </a:extLst>
          </p:cNvPr>
          <p:cNvSpPr txBox="1"/>
          <p:nvPr userDrawn="1"/>
        </p:nvSpPr>
        <p:spPr>
          <a:xfrm>
            <a:off x="712307" y="654785"/>
            <a:ext cx="1099240" cy="276999"/>
          </a:xfrm>
          <a:prstGeom prst="rect">
            <a:avLst/>
          </a:prstGeom>
          <a:noFill/>
        </p:spPr>
        <p:txBody>
          <a:bodyPr wrap="square" lIns="0" tIns="0" rIns="0" bIns="0" rtlCol="0">
            <a:noAutofit/>
          </a:bodyPr>
          <a:lstStyle/>
          <a:p>
            <a:pPr algn="l"/>
            <a:r>
              <a:rPr lang="da-DK" sz="1800" b="1">
                <a:solidFill>
                  <a:schemeClr val="bg2"/>
                </a:solidFill>
              </a:rPr>
              <a:t>Dit team</a:t>
            </a:r>
          </a:p>
        </p:txBody>
      </p:sp>
      <p:sp>
        <p:nvSpPr>
          <p:cNvPr id="6" name="Tekstfelt 5">
            <a:extLst>
              <a:ext uri="{FF2B5EF4-FFF2-40B4-BE49-F238E27FC236}">
                <a16:creationId xmlns:a16="http://schemas.microsoft.com/office/drawing/2014/main" id="{F8E835D5-8AF2-6B9B-59FA-FA1490C1CCC2}"/>
              </a:ext>
            </a:extLst>
          </p:cNvPr>
          <p:cNvSpPr txBox="1"/>
          <p:nvPr userDrawn="1"/>
        </p:nvSpPr>
        <p:spPr>
          <a:xfrm>
            <a:off x="3196194" y="2640889"/>
            <a:ext cx="3226692" cy="276999"/>
          </a:xfrm>
          <a:prstGeom prst="rect">
            <a:avLst/>
          </a:prstGeom>
          <a:noFill/>
        </p:spPr>
        <p:txBody>
          <a:bodyPr wrap="square" lIns="0" tIns="0" rIns="0" bIns="0" rtlCol="0">
            <a:noAutofit/>
          </a:bodyPr>
          <a:lstStyle/>
          <a:p>
            <a:pPr algn="l"/>
            <a:r>
              <a:rPr lang="da-DK" sz="1800" b="1">
                <a:solidFill>
                  <a:schemeClr val="bg2"/>
                </a:solidFill>
              </a:rPr>
              <a:t>Specialister</a:t>
            </a:r>
          </a:p>
        </p:txBody>
      </p:sp>
      <p:sp>
        <p:nvSpPr>
          <p:cNvPr id="9" name="Text Placeholder 15">
            <a:extLst>
              <a:ext uri="{FF2B5EF4-FFF2-40B4-BE49-F238E27FC236}">
                <a16:creationId xmlns:a16="http://schemas.microsoft.com/office/drawing/2014/main" id="{F7D4B217-DD13-1BAC-5498-5F9F1E408AC3}"/>
              </a:ext>
            </a:extLst>
          </p:cNvPr>
          <p:cNvSpPr>
            <a:spLocks noGrp="1"/>
          </p:cNvSpPr>
          <p:nvPr>
            <p:ph type="body" sz="quarter" idx="47" hasCustomPrompt="1"/>
          </p:nvPr>
        </p:nvSpPr>
        <p:spPr>
          <a:xfrm>
            <a:off x="4316276" y="1241425"/>
            <a:ext cx="2164481" cy="208546"/>
          </a:xfrm>
        </p:spPr>
        <p:txBody>
          <a:bodyPr/>
          <a:lstStyle>
            <a:lvl1pPr marL="0" indent="0">
              <a:buNone/>
              <a:defRPr lang="da-DK" sz="1200" b="1" i="0" baseline="0" dirty="0">
                <a:solidFill>
                  <a:schemeClr val="tx2"/>
                </a:solidFill>
              </a:defRPr>
            </a:lvl1pPr>
          </a:lstStyle>
          <a:p>
            <a:pPr marL="180000" lvl="0" indent="-180000">
              <a:lnSpc>
                <a:spcPct val="100000"/>
              </a:lnSpc>
              <a:spcBef>
                <a:spcPts val="0"/>
              </a:spcBef>
              <a:buClr>
                <a:srgbClr val="870D20"/>
              </a:buClr>
            </a:pPr>
            <a:r>
              <a:rPr lang="da-DK"/>
              <a:t>Indsæt navn</a:t>
            </a:r>
          </a:p>
        </p:txBody>
      </p:sp>
      <p:sp>
        <p:nvSpPr>
          <p:cNvPr id="10" name="Text Placeholder 50">
            <a:extLst>
              <a:ext uri="{FF2B5EF4-FFF2-40B4-BE49-F238E27FC236}">
                <a16:creationId xmlns:a16="http://schemas.microsoft.com/office/drawing/2014/main" id="{633AA405-CC91-3C22-FDD6-0369C1CA62C3}"/>
              </a:ext>
            </a:extLst>
          </p:cNvPr>
          <p:cNvSpPr>
            <a:spLocks noGrp="1"/>
          </p:cNvSpPr>
          <p:nvPr>
            <p:ph type="body" sz="quarter" idx="48" hasCustomPrompt="1"/>
          </p:nvPr>
        </p:nvSpPr>
        <p:spPr>
          <a:xfrm>
            <a:off x="4316276" y="1500164"/>
            <a:ext cx="2164482" cy="570874"/>
          </a:xfrm>
        </p:spPr>
        <p:txBody>
          <a:bodyPr/>
          <a:lstStyle>
            <a:lvl1pPr marL="0" indent="0">
              <a:lnSpc>
                <a:spcPct val="100000"/>
              </a:lnSpc>
              <a:spcBef>
                <a:spcPts val="0"/>
              </a:spcBef>
              <a:buNone/>
              <a:defRPr sz="1100">
                <a:solidFill>
                  <a:schemeClr val="tx1"/>
                </a:solidFill>
              </a:defRPr>
            </a:lvl1pPr>
            <a:lvl2pPr marL="180000" indent="0">
              <a:buNone/>
              <a:defRPr/>
            </a:lvl2pPr>
            <a:lvl3pPr marL="360000" indent="0">
              <a:buNone/>
              <a:defRPr/>
            </a:lvl3pPr>
            <a:lvl4pPr marL="540000" indent="0">
              <a:buNone/>
              <a:defRPr/>
            </a:lvl4pPr>
            <a:lvl5pPr marL="720000" indent="0">
              <a:buNone/>
              <a:defRPr/>
            </a:lvl5pPr>
          </a:lstStyle>
          <a:p>
            <a:pPr lvl="0"/>
            <a:r>
              <a:rPr lang="da-DK"/>
              <a:t>Indsæt titel og kontaktdetaljer</a:t>
            </a:r>
          </a:p>
        </p:txBody>
      </p:sp>
      <p:sp>
        <p:nvSpPr>
          <p:cNvPr id="14" name="Text Placeholder 15">
            <a:extLst>
              <a:ext uri="{FF2B5EF4-FFF2-40B4-BE49-F238E27FC236}">
                <a16:creationId xmlns:a16="http://schemas.microsoft.com/office/drawing/2014/main" id="{0F1ABD7D-790D-2D62-2525-19B711AD1823}"/>
              </a:ext>
            </a:extLst>
          </p:cNvPr>
          <p:cNvSpPr>
            <a:spLocks noGrp="1"/>
          </p:cNvSpPr>
          <p:nvPr>
            <p:ph type="body" sz="quarter" idx="51" hasCustomPrompt="1"/>
          </p:nvPr>
        </p:nvSpPr>
        <p:spPr>
          <a:xfrm>
            <a:off x="7101873" y="3183126"/>
            <a:ext cx="1607335" cy="208546"/>
          </a:xfrm>
        </p:spPr>
        <p:txBody>
          <a:bodyPr/>
          <a:lstStyle>
            <a:lvl1pPr marL="0" indent="0">
              <a:buNone/>
              <a:defRPr lang="da-DK" sz="1200" b="1" i="0" baseline="0" dirty="0">
                <a:solidFill>
                  <a:schemeClr val="tx2"/>
                </a:solidFill>
              </a:defRPr>
            </a:lvl1pPr>
          </a:lstStyle>
          <a:p>
            <a:pPr marL="180000" lvl="0" indent="-180000">
              <a:lnSpc>
                <a:spcPct val="100000"/>
              </a:lnSpc>
              <a:spcBef>
                <a:spcPts val="0"/>
              </a:spcBef>
              <a:buClr>
                <a:srgbClr val="870D20"/>
              </a:buClr>
            </a:pPr>
            <a:r>
              <a:rPr lang="da-DK"/>
              <a:t>Indsæt navn</a:t>
            </a:r>
          </a:p>
        </p:txBody>
      </p:sp>
      <p:sp>
        <p:nvSpPr>
          <p:cNvPr id="16" name="Text Placeholder 15">
            <a:extLst>
              <a:ext uri="{FF2B5EF4-FFF2-40B4-BE49-F238E27FC236}">
                <a16:creationId xmlns:a16="http://schemas.microsoft.com/office/drawing/2014/main" id="{8D4C7376-F4FD-CE25-11DD-2A6762A16496}"/>
              </a:ext>
            </a:extLst>
          </p:cNvPr>
          <p:cNvSpPr>
            <a:spLocks noGrp="1"/>
          </p:cNvSpPr>
          <p:nvPr>
            <p:ph type="body" sz="quarter" idx="52" hasCustomPrompt="1"/>
          </p:nvPr>
        </p:nvSpPr>
        <p:spPr>
          <a:xfrm>
            <a:off x="7101873" y="4680446"/>
            <a:ext cx="1607335" cy="208546"/>
          </a:xfrm>
        </p:spPr>
        <p:txBody>
          <a:bodyPr/>
          <a:lstStyle>
            <a:lvl1pPr marL="0" indent="0">
              <a:buNone/>
              <a:defRPr lang="da-DK" sz="1200" b="1" i="0" baseline="0" dirty="0">
                <a:solidFill>
                  <a:schemeClr val="tx2"/>
                </a:solidFill>
              </a:defRPr>
            </a:lvl1pPr>
          </a:lstStyle>
          <a:p>
            <a:pPr marL="180000" lvl="0" indent="-180000">
              <a:lnSpc>
                <a:spcPct val="100000"/>
              </a:lnSpc>
              <a:spcBef>
                <a:spcPts val="0"/>
              </a:spcBef>
              <a:buClr>
                <a:srgbClr val="870D20"/>
              </a:buClr>
            </a:pPr>
            <a:r>
              <a:rPr lang="da-DK"/>
              <a:t>Indsæt navn</a:t>
            </a:r>
          </a:p>
        </p:txBody>
      </p:sp>
      <p:sp>
        <p:nvSpPr>
          <p:cNvPr id="17" name="Text Placeholder 50">
            <a:extLst>
              <a:ext uri="{FF2B5EF4-FFF2-40B4-BE49-F238E27FC236}">
                <a16:creationId xmlns:a16="http://schemas.microsoft.com/office/drawing/2014/main" id="{6D3FC8ED-99B1-F3AD-F2F4-CD57B9AD49C6}"/>
              </a:ext>
            </a:extLst>
          </p:cNvPr>
          <p:cNvSpPr>
            <a:spLocks noGrp="1"/>
          </p:cNvSpPr>
          <p:nvPr>
            <p:ph type="body" sz="quarter" idx="53" hasCustomPrompt="1"/>
          </p:nvPr>
        </p:nvSpPr>
        <p:spPr>
          <a:xfrm>
            <a:off x="7101873" y="3452983"/>
            <a:ext cx="1607335" cy="570874"/>
          </a:xfrm>
        </p:spPr>
        <p:txBody>
          <a:bodyPr/>
          <a:lstStyle>
            <a:lvl1pPr marL="0" indent="0">
              <a:lnSpc>
                <a:spcPct val="100000"/>
              </a:lnSpc>
              <a:spcBef>
                <a:spcPts val="0"/>
              </a:spcBef>
              <a:buNone/>
              <a:defRPr sz="1100">
                <a:solidFill>
                  <a:schemeClr val="tx1"/>
                </a:solidFill>
              </a:defRPr>
            </a:lvl1pPr>
            <a:lvl2pPr marL="180000" indent="0">
              <a:buNone/>
              <a:defRPr/>
            </a:lvl2pPr>
            <a:lvl3pPr marL="360000" indent="0">
              <a:buNone/>
              <a:defRPr/>
            </a:lvl3pPr>
            <a:lvl4pPr marL="540000" indent="0">
              <a:buNone/>
              <a:defRPr/>
            </a:lvl4pPr>
            <a:lvl5pPr marL="720000" indent="0">
              <a:buNone/>
              <a:defRPr/>
            </a:lvl5pPr>
          </a:lstStyle>
          <a:p>
            <a:pPr lvl="0"/>
            <a:r>
              <a:rPr lang="da-DK"/>
              <a:t>Indsæt titel og kompetenceområde</a:t>
            </a:r>
          </a:p>
        </p:txBody>
      </p:sp>
      <p:sp>
        <p:nvSpPr>
          <p:cNvPr id="18" name="Text Placeholder 50">
            <a:extLst>
              <a:ext uri="{FF2B5EF4-FFF2-40B4-BE49-F238E27FC236}">
                <a16:creationId xmlns:a16="http://schemas.microsoft.com/office/drawing/2014/main" id="{BF7D6758-E535-2B06-EF30-EAFB1865A660}"/>
              </a:ext>
            </a:extLst>
          </p:cNvPr>
          <p:cNvSpPr>
            <a:spLocks noGrp="1"/>
          </p:cNvSpPr>
          <p:nvPr>
            <p:ph type="body" sz="quarter" idx="54" hasCustomPrompt="1"/>
          </p:nvPr>
        </p:nvSpPr>
        <p:spPr>
          <a:xfrm>
            <a:off x="7101873" y="4917031"/>
            <a:ext cx="1607335" cy="570874"/>
          </a:xfrm>
        </p:spPr>
        <p:txBody>
          <a:bodyPr/>
          <a:lstStyle>
            <a:lvl1pPr marL="0" indent="0">
              <a:lnSpc>
                <a:spcPct val="100000"/>
              </a:lnSpc>
              <a:spcBef>
                <a:spcPts val="0"/>
              </a:spcBef>
              <a:buNone/>
              <a:defRPr sz="1100">
                <a:solidFill>
                  <a:schemeClr val="tx1"/>
                </a:solidFill>
              </a:defRPr>
            </a:lvl1pPr>
            <a:lvl2pPr marL="180000" indent="0">
              <a:buNone/>
              <a:defRPr/>
            </a:lvl2pPr>
            <a:lvl3pPr marL="360000" indent="0">
              <a:buNone/>
              <a:defRPr/>
            </a:lvl3pPr>
            <a:lvl4pPr marL="540000" indent="0">
              <a:buNone/>
              <a:defRPr/>
            </a:lvl4pPr>
            <a:lvl5pPr marL="720000" indent="0">
              <a:buNone/>
              <a:defRPr/>
            </a:lvl5pPr>
          </a:lstStyle>
          <a:p>
            <a:pPr lvl="0"/>
            <a:r>
              <a:rPr lang="da-DK"/>
              <a:t>Indsæt titel og kompetenceområde</a:t>
            </a:r>
          </a:p>
        </p:txBody>
      </p:sp>
      <p:sp>
        <p:nvSpPr>
          <p:cNvPr id="21" name="Text Placeholder 15">
            <a:extLst>
              <a:ext uri="{FF2B5EF4-FFF2-40B4-BE49-F238E27FC236}">
                <a16:creationId xmlns:a16="http://schemas.microsoft.com/office/drawing/2014/main" id="{C5227BD8-E99C-BFBB-4D5C-3E79DA631B36}"/>
              </a:ext>
            </a:extLst>
          </p:cNvPr>
          <p:cNvSpPr>
            <a:spLocks noGrp="1"/>
          </p:cNvSpPr>
          <p:nvPr>
            <p:ph type="body" sz="quarter" idx="57" hasCustomPrompt="1"/>
          </p:nvPr>
        </p:nvSpPr>
        <p:spPr>
          <a:xfrm>
            <a:off x="9887470" y="3183126"/>
            <a:ext cx="1607335" cy="208546"/>
          </a:xfrm>
        </p:spPr>
        <p:txBody>
          <a:bodyPr/>
          <a:lstStyle>
            <a:lvl1pPr marL="0" indent="0">
              <a:buNone/>
              <a:defRPr lang="da-DK" sz="1200" b="1" i="0" baseline="0" dirty="0">
                <a:solidFill>
                  <a:schemeClr val="tx2"/>
                </a:solidFill>
              </a:defRPr>
            </a:lvl1pPr>
          </a:lstStyle>
          <a:p>
            <a:pPr marL="180000" lvl="0" indent="-180000">
              <a:lnSpc>
                <a:spcPct val="100000"/>
              </a:lnSpc>
              <a:spcBef>
                <a:spcPts val="0"/>
              </a:spcBef>
              <a:buClr>
                <a:srgbClr val="870D20"/>
              </a:buClr>
            </a:pPr>
            <a:r>
              <a:rPr lang="da-DK"/>
              <a:t>Indsæt navn</a:t>
            </a:r>
          </a:p>
        </p:txBody>
      </p:sp>
      <p:sp>
        <p:nvSpPr>
          <p:cNvPr id="22" name="Text Placeholder 15">
            <a:extLst>
              <a:ext uri="{FF2B5EF4-FFF2-40B4-BE49-F238E27FC236}">
                <a16:creationId xmlns:a16="http://schemas.microsoft.com/office/drawing/2014/main" id="{8A102FA3-67BE-EA51-5FB3-4764470DEBC8}"/>
              </a:ext>
            </a:extLst>
          </p:cNvPr>
          <p:cNvSpPr>
            <a:spLocks noGrp="1"/>
          </p:cNvSpPr>
          <p:nvPr>
            <p:ph type="body" sz="quarter" idx="58" hasCustomPrompt="1"/>
          </p:nvPr>
        </p:nvSpPr>
        <p:spPr>
          <a:xfrm>
            <a:off x="9887470" y="4680446"/>
            <a:ext cx="1607335" cy="208546"/>
          </a:xfrm>
        </p:spPr>
        <p:txBody>
          <a:bodyPr/>
          <a:lstStyle>
            <a:lvl1pPr marL="0" indent="0">
              <a:buNone/>
              <a:defRPr lang="da-DK" sz="1200" b="1" i="0" baseline="0" dirty="0">
                <a:solidFill>
                  <a:schemeClr val="tx2"/>
                </a:solidFill>
              </a:defRPr>
            </a:lvl1pPr>
          </a:lstStyle>
          <a:p>
            <a:pPr marL="180000" lvl="0" indent="-180000">
              <a:lnSpc>
                <a:spcPct val="100000"/>
              </a:lnSpc>
              <a:spcBef>
                <a:spcPts val="0"/>
              </a:spcBef>
              <a:buClr>
                <a:srgbClr val="870D20"/>
              </a:buClr>
            </a:pPr>
            <a:r>
              <a:rPr lang="da-DK"/>
              <a:t>Indsæt navn</a:t>
            </a:r>
          </a:p>
        </p:txBody>
      </p:sp>
      <p:sp>
        <p:nvSpPr>
          <p:cNvPr id="23" name="Text Placeholder 50">
            <a:extLst>
              <a:ext uri="{FF2B5EF4-FFF2-40B4-BE49-F238E27FC236}">
                <a16:creationId xmlns:a16="http://schemas.microsoft.com/office/drawing/2014/main" id="{292BF9A8-8070-6D79-BE32-286490BE0AD0}"/>
              </a:ext>
            </a:extLst>
          </p:cNvPr>
          <p:cNvSpPr>
            <a:spLocks noGrp="1"/>
          </p:cNvSpPr>
          <p:nvPr>
            <p:ph type="body" sz="quarter" idx="59" hasCustomPrompt="1"/>
          </p:nvPr>
        </p:nvSpPr>
        <p:spPr>
          <a:xfrm>
            <a:off x="9887470" y="3452983"/>
            <a:ext cx="1607335" cy="570874"/>
          </a:xfrm>
        </p:spPr>
        <p:txBody>
          <a:bodyPr/>
          <a:lstStyle>
            <a:lvl1pPr marL="0" indent="0">
              <a:lnSpc>
                <a:spcPct val="100000"/>
              </a:lnSpc>
              <a:spcBef>
                <a:spcPts val="0"/>
              </a:spcBef>
              <a:buNone/>
              <a:defRPr sz="1100">
                <a:solidFill>
                  <a:schemeClr val="tx1"/>
                </a:solidFill>
              </a:defRPr>
            </a:lvl1pPr>
            <a:lvl2pPr marL="180000" indent="0">
              <a:buNone/>
              <a:defRPr/>
            </a:lvl2pPr>
            <a:lvl3pPr marL="360000" indent="0">
              <a:buNone/>
              <a:defRPr/>
            </a:lvl3pPr>
            <a:lvl4pPr marL="540000" indent="0">
              <a:buNone/>
              <a:defRPr/>
            </a:lvl4pPr>
            <a:lvl5pPr marL="720000" indent="0">
              <a:buNone/>
              <a:defRPr/>
            </a:lvl5pPr>
          </a:lstStyle>
          <a:p>
            <a:pPr lvl="0"/>
            <a:r>
              <a:rPr lang="da-DK"/>
              <a:t>Indsæt titel og kompetenceområde</a:t>
            </a:r>
          </a:p>
        </p:txBody>
      </p:sp>
      <p:sp>
        <p:nvSpPr>
          <p:cNvPr id="25" name="Text Placeholder 50">
            <a:extLst>
              <a:ext uri="{FF2B5EF4-FFF2-40B4-BE49-F238E27FC236}">
                <a16:creationId xmlns:a16="http://schemas.microsoft.com/office/drawing/2014/main" id="{D6048F89-6CAA-D233-8231-4A32DAF67E00}"/>
              </a:ext>
            </a:extLst>
          </p:cNvPr>
          <p:cNvSpPr>
            <a:spLocks noGrp="1"/>
          </p:cNvSpPr>
          <p:nvPr>
            <p:ph type="body" sz="quarter" idx="60" hasCustomPrompt="1"/>
          </p:nvPr>
        </p:nvSpPr>
        <p:spPr>
          <a:xfrm>
            <a:off x="9887470" y="4917031"/>
            <a:ext cx="1607335" cy="570874"/>
          </a:xfrm>
        </p:spPr>
        <p:txBody>
          <a:bodyPr/>
          <a:lstStyle>
            <a:lvl1pPr marL="0" indent="0">
              <a:lnSpc>
                <a:spcPct val="100000"/>
              </a:lnSpc>
              <a:spcBef>
                <a:spcPts val="0"/>
              </a:spcBef>
              <a:buNone/>
              <a:defRPr sz="1100">
                <a:solidFill>
                  <a:schemeClr val="tx1"/>
                </a:solidFill>
              </a:defRPr>
            </a:lvl1pPr>
            <a:lvl2pPr marL="180000" indent="0">
              <a:buNone/>
              <a:defRPr/>
            </a:lvl2pPr>
            <a:lvl3pPr marL="360000" indent="0">
              <a:buNone/>
              <a:defRPr/>
            </a:lvl3pPr>
            <a:lvl4pPr marL="540000" indent="0">
              <a:buNone/>
              <a:defRPr/>
            </a:lvl4pPr>
            <a:lvl5pPr marL="720000" indent="0">
              <a:buNone/>
              <a:defRPr/>
            </a:lvl5pPr>
          </a:lstStyle>
          <a:p>
            <a:pPr lvl="0"/>
            <a:r>
              <a:rPr lang="da-DK"/>
              <a:t>Indsæt titel og kompetenceområde</a:t>
            </a:r>
          </a:p>
        </p:txBody>
      </p:sp>
      <p:sp>
        <p:nvSpPr>
          <p:cNvPr id="41" name="Pladsholder til tekst 40">
            <a:extLst>
              <a:ext uri="{FF2B5EF4-FFF2-40B4-BE49-F238E27FC236}">
                <a16:creationId xmlns:a16="http://schemas.microsoft.com/office/drawing/2014/main" id="{E6779840-2969-F76B-4163-75CCADE9CE3D}"/>
              </a:ext>
            </a:extLst>
          </p:cNvPr>
          <p:cNvSpPr>
            <a:spLocks noGrp="1"/>
          </p:cNvSpPr>
          <p:nvPr>
            <p:ph type="body" sz="quarter" idx="63" hasCustomPrompt="1"/>
          </p:nvPr>
        </p:nvSpPr>
        <p:spPr>
          <a:xfrm>
            <a:off x="6931025" y="598488"/>
            <a:ext cx="2641600" cy="376237"/>
          </a:xfrm>
        </p:spPr>
        <p:txBody>
          <a:bodyPr anchor="ctr" anchorCtr="0"/>
          <a:lstStyle>
            <a:lvl1pPr marL="0" indent="0">
              <a:buNone/>
              <a:defRPr lang="da-DK" sz="1800" b="1" kern="1200" smtClean="0">
                <a:solidFill>
                  <a:schemeClr val="bg2"/>
                </a:solidFill>
                <a:latin typeface="+mn-lt"/>
                <a:ea typeface="+mn-ea"/>
                <a:cs typeface="+mn-cs"/>
              </a:defRPr>
            </a:lvl1pPr>
          </a:lstStyle>
          <a:p>
            <a:pPr lvl="0"/>
            <a:r>
              <a:rPr lang="da-DK"/>
              <a:t>Forretningsudvikler</a:t>
            </a:r>
          </a:p>
        </p:txBody>
      </p:sp>
      <p:sp>
        <p:nvSpPr>
          <p:cNvPr id="8" name="Tekstfelt 7">
            <a:extLst>
              <a:ext uri="{FF2B5EF4-FFF2-40B4-BE49-F238E27FC236}">
                <a16:creationId xmlns:a16="http://schemas.microsoft.com/office/drawing/2014/main" id="{D432C037-9405-24CB-E68C-A92B2C04BE77}"/>
              </a:ext>
            </a:extLst>
          </p:cNvPr>
          <p:cNvSpPr txBox="1"/>
          <p:nvPr userDrawn="1"/>
        </p:nvSpPr>
        <p:spPr>
          <a:xfrm>
            <a:off x="-998" y="6990134"/>
            <a:ext cx="12189823" cy="338554"/>
          </a:xfrm>
          <a:prstGeom prst="rect">
            <a:avLst/>
          </a:prstGeom>
          <a:solidFill>
            <a:schemeClr val="bg1"/>
          </a:solidFill>
          <a:ln>
            <a:solidFill>
              <a:schemeClr val="tx1"/>
            </a:solidFill>
          </a:ln>
        </p:spPr>
        <p:txBody>
          <a:bodyPr wrap="square">
            <a:spAutoFit/>
          </a:bodyPr>
          <a:lstStyle/>
          <a:p>
            <a:r>
              <a:rPr lang="da-DK" sz="1600"/>
              <a:t>Billeder </a:t>
            </a:r>
            <a:r>
              <a:rPr lang="da-DK" sz="1600" err="1"/>
              <a:t>finds</a:t>
            </a:r>
            <a:r>
              <a:rPr lang="da-DK" sz="1600"/>
              <a:t> i mappen TI Folders\Group\ Generelt\Medarbejderfoto\Billeder til </a:t>
            </a:r>
            <a:r>
              <a:rPr lang="da-DK" sz="1600" err="1"/>
              <a:t>medarbejdersogning</a:t>
            </a:r>
            <a:r>
              <a:rPr lang="da-DK" sz="1600"/>
              <a:t>\</a:t>
            </a:r>
            <a:r>
              <a:rPr lang="da-DK" sz="1600" err="1"/>
              <a:t>FinalScale</a:t>
            </a:r>
            <a:endParaRPr lang="da-DK" sz="1600"/>
          </a:p>
        </p:txBody>
      </p:sp>
      <p:sp>
        <p:nvSpPr>
          <p:cNvPr id="24" name="Picture Placeholder 16">
            <a:extLst>
              <a:ext uri="{FF2B5EF4-FFF2-40B4-BE49-F238E27FC236}">
                <a16:creationId xmlns:a16="http://schemas.microsoft.com/office/drawing/2014/main" id="{718F0155-CF52-D390-8669-CD1ADA7F1005}"/>
              </a:ext>
            </a:extLst>
          </p:cNvPr>
          <p:cNvSpPr>
            <a:spLocks noGrp="1"/>
          </p:cNvSpPr>
          <p:nvPr>
            <p:ph type="pic" sz="quarter" idx="65" hasCustomPrompt="1"/>
          </p:nvPr>
        </p:nvSpPr>
        <p:spPr>
          <a:xfrm>
            <a:off x="3196194" y="993095"/>
            <a:ext cx="1040443" cy="1317784"/>
          </a:xfrm>
          <a:solidFill>
            <a:srgbClr val="FFFFFF">
              <a:alpha val="89804"/>
            </a:srgbClr>
          </a:solidFill>
        </p:spPr>
        <p:txBody>
          <a:bodyPr lIns="36000" tIns="108000" rIns="36000" bIns="0"/>
          <a:lstStyle>
            <a:lvl1pPr marL="0" indent="0" algn="ctr">
              <a:spcBef>
                <a:spcPts val="0"/>
              </a:spcBef>
              <a:buNone/>
              <a:defRPr sz="1100" b="0" i="1" cap="none" baseline="0">
                <a:solidFill>
                  <a:schemeClr val="tx1"/>
                </a:solidFill>
              </a:defRPr>
            </a:lvl1pPr>
          </a:lstStyle>
          <a:p>
            <a:r>
              <a:rPr lang="da-DK"/>
              <a:t>Klik på rammen og indsæt billeder via link nederst på denne slide</a:t>
            </a:r>
          </a:p>
        </p:txBody>
      </p:sp>
      <p:sp>
        <p:nvSpPr>
          <p:cNvPr id="27" name="Picture Placeholder 16">
            <a:extLst>
              <a:ext uri="{FF2B5EF4-FFF2-40B4-BE49-F238E27FC236}">
                <a16:creationId xmlns:a16="http://schemas.microsoft.com/office/drawing/2014/main" id="{2B3338C4-9737-CB7F-4419-9FAA22C68ED8}"/>
              </a:ext>
            </a:extLst>
          </p:cNvPr>
          <p:cNvSpPr>
            <a:spLocks noGrp="1"/>
          </p:cNvSpPr>
          <p:nvPr>
            <p:ph type="pic" sz="quarter" idx="66" hasCustomPrompt="1"/>
          </p:nvPr>
        </p:nvSpPr>
        <p:spPr>
          <a:xfrm>
            <a:off x="6886363" y="993095"/>
            <a:ext cx="1040443" cy="1317784"/>
          </a:xfrm>
          <a:solidFill>
            <a:srgbClr val="FFFFFF">
              <a:alpha val="89804"/>
            </a:srgbClr>
          </a:solidFill>
        </p:spPr>
        <p:txBody>
          <a:bodyPr lIns="36000" tIns="108000" rIns="36000" bIns="0"/>
          <a:lstStyle>
            <a:lvl1pPr marL="0" indent="0" algn="ctr">
              <a:spcBef>
                <a:spcPts val="0"/>
              </a:spcBef>
              <a:buNone/>
              <a:defRPr sz="1100" b="0" i="1" cap="none" baseline="0">
                <a:solidFill>
                  <a:schemeClr val="tx1"/>
                </a:solidFill>
              </a:defRPr>
            </a:lvl1pPr>
          </a:lstStyle>
          <a:p>
            <a:r>
              <a:rPr lang="da-DK"/>
              <a:t>Klik på rammen og indsæt billeder via link nederst på denne slide</a:t>
            </a:r>
          </a:p>
        </p:txBody>
      </p:sp>
      <p:sp>
        <p:nvSpPr>
          <p:cNvPr id="29" name="Picture Placeholder 16">
            <a:extLst>
              <a:ext uri="{FF2B5EF4-FFF2-40B4-BE49-F238E27FC236}">
                <a16:creationId xmlns:a16="http://schemas.microsoft.com/office/drawing/2014/main" id="{8458A12F-0F94-A8EC-D2EB-66D038752F52}"/>
              </a:ext>
            </a:extLst>
          </p:cNvPr>
          <p:cNvSpPr>
            <a:spLocks noGrp="1"/>
          </p:cNvSpPr>
          <p:nvPr>
            <p:ph type="pic" sz="quarter" idx="67" hasCustomPrompt="1"/>
          </p:nvPr>
        </p:nvSpPr>
        <p:spPr>
          <a:xfrm>
            <a:off x="3196194" y="2977335"/>
            <a:ext cx="1040443" cy="1317784"/>
          </a:xfrm>
          <a:solidFill>
            <a:srgbClr val="FFFFFF">
              <a:alpha val="89804"/>
            </a:srgbClr>
          </a:solidFill>
        </p:spPr>
        <p:txBody>
          <a:bodyPr lIns="36000" tIns="108000" rIns="36000" bIns="0"/>
          <a:lstStyle>
            <a:lvl1pPr marL="0" indent="0" algn="ctr">
              <a:spcBef>
                <a:spcPts val="0"/>
              </a:spcBef>
              <a:buNone/>
              <a:defRPr sz="1100" b="0" i="1" cap="none" baseline="0">
                <a:solidFill>
                  <a:schemeClr val="tx1"/>
                </a:solidFill>
              </a:defRPr>
            </a:lvl1pPr>
          </a:lstStyle>
          <a:p>
            <a:r>
              <a:rPr lang="da-DK"/>
              <a:t>Klik på rammen og indsæt billeder via link nederst på denne slide</a:t>
            </a:r>
          </a:p>
        </p:txBody>
      </p:sp>
      <p:sp>
        <p:nvSpPr>
          <p:cNvPr id="30" name="Picture Placeholder 16">
            <a:extLst>
              <a:ext uri="{FF2B5EF4-FFF2-40B4-BE49-F238E27FC236}">
                <a16:creationId xmlns:a16="http://schemas.microsoft.com/office/drawing/2014/main" id="{F8E13D13-A21D-267C-B5AF-3C01693F368E}"/>
              </a:ext>
            </a:extLst>
          </p:cNvPr>
          <p:cNvSpPr>
            <a:spLocks noGrp="1"/>
          </p:cNvSpPr>
          <p:nvPr>
            <p:ph type="pic" sz="quarter" idx="68" hasCustomPrompt="1"/>
          </p:nvPr>
        </p:nvSpPr>
        <p:spPr>
          <a:xfrm>
            <a:off x="3196194" y="4490013"/>
            <a:ext cx="1040443" cy="1317784"/>
          </a:xfrm>
          <a:solidFill>
            <a:srgbClr val="FFFFFF">
              <a:alpha val="89804"/>
            </a:srgbClr>
          </a:solidFill>
        </p:spPr>
        <p:txBody>
          <a:bodyPr lIns="36000" tIns="108000" rIns="36000" bIns="0"/>
          <a:lstStyle>
            <a:lvl1pPr marL="0" indent="0" algn="ctr">
              <a:spcBef>
                <a:spcPts val="0"/>
              </a:spcBef>
              <a:buNone/>
              <a:defRPr sz="1100" b="0" i="1" cap="none" baseline="0">
                <a:solidFill>
                  <a:schemeClr val="tx1"/>
                </a:solidFill>
              </a:defRPr>
            </a:lvl1pPr>
          </a:lstStyle>
          <a:p>
            <a:r>
              <a:rPr lang="da-DK"/>
              <a:t>Klik på rammen og indsæt billeder via link nederst på denne slide</a:t>
            </a:r>
          </a:p>
        </p:txBody>
      </p:sp>
      <p:sp>
        <p:nvSpPr>
          <p:cNvPr id="32" name="Picture Placeholder 16">
            <a:extLst>
              <a:ext uri="{FF2B5EF4-FFF2-40B4-BE49-F238E27FC236}">
                <a16:creationId xmlns:a16="http://schemas.microsoft.com/office/drawing/2014/main" id="{DBBEED5B-02CB-B9D1-9997-6FE72B4FCBFE}"/>
              </a:ext>
            </a:extLst>
          </p:cNvPr>
          <p:cNvSpPr>
            <a:spLocks noGrp="1"/>
          </p:cNvSpPr>
          <p:nvPr>
            <p:ph type="pic" sz="quarter" idx="69" hasCustomPrompt="1"/>
          </p:nvPr>
        </p:nvSpPr>
        <p:spPr>
          <a:xfrm>
            <a:off x="5997632" y="2977335"/>
            <a:ext cx="1040443" cy="1317784"/>
          </a:xfrm>
          <a:solidFill>
            <a:srgbClr val="FFFFFF">
              <a:alpha val="89804"/>
            </a:srgbClr>
          </a:solidFill>
        </p:spPr>
        <p:txBody>
          <a:bodyPr lIns="36000" tIns="108000" rIns="36000" bIns="0"/>
          <a:lstStyle>
            <a:lvl1pPr marL="0" indent="0" algn="ctr">
              <a:spcBef>
                <a:spcPts val="0"/>
              </a:spcBef>
              <a:buNone/>
              <a:defRPr sz="1100" b="0" i="1" cap="none" baseline="0">
                <a:solidFill>
                  <a:schemeClr val="tx1"/>
                </a:solidFill>
              </a:defRPr>
            </a:lvl1pPr>
          </a:lstStyle>
          <a:p>
            <a:r>
              <a:rPr lang="da-DK"/>
              <a:t>Klik på rammen og indsæt billeder via link nederst på denne slide</a:t>
            </a:r>
          </a:p>
        </p:txBody>
      </p:sp>
      <p:sp>
        <p:nvSpPr>
          <p:cNvPr id="33" name="Picture Placeholder 16">
            <a:extLst>
              <a:ext uri="{FF2B5EF4-FFF2-40B4-BE49-F238E27FC236}">
                <a16:creationId xmlns:a16="http://schemas.microsoft.com/office/drawing/2014/main" id="{C288B729-0955-8215-7EE8-693ECF3517C1}"/>
              </a:ext>
            </a:extLst>
          </p:cNvPr>
          <p:cNvSpPr>
            <a:spLocks noGrp="1"/>
          </p:cNvSpPr>
          <p:nvPr>
            <p:ph type="pic" sz="quarter" idx="70" hasCustomPrompt="1"/>
          </p:nvPr>
        </p:nvSpPr>
        <p:spPr>
          <a:xfrm>
            <a:off x="5997632" y="4490013"/>
            <a:ext cx="1040443" cy="1317784"/>
          </a:xfrm>
          <a:solidFill>
            <a:srgbClr val="FFFFFF">
              <a:alpha val="89804"/>
            </a:srgbClr>
          </a:solidFill>
        </p:spPr>
        <p:txBody>
          <a:bodyPr lIns="36000" tIns="108000" rIns="36000" bIns="0"/>
          <a:lstStyle>
            <a:lvl1pPr marL="0" indent="0" algn="ctr">
              <a:spcBef>
                <a:spcPts val="0"/>
              </a:spcBef>
              <a:buNone/>
              <a:defRPr sz="1100" b="0" i="1" cap="none" baseline="0">
                <a:solidFill>
                  <a:schemeClr val="tx1"/>
                </a:solidFill>
              </a:defRPr>
            </a:lvl1pPr>
          </a:lstStyle>
          <a:p>
            <a:r>
              <a:rPr lang="da-DK"/>
              <a:t>Klik på rammen og indsæt billeder via link nederst på denne slide</a:t>
            </a:r>
          </a:p>
        </p:txBody>
      </p:sp>
      <p:sp>
        <p:nvSpPr>
          <p:cNvPr id="35" name="Picture Placeholder 16">
            <a:extLst>
              <a:ext uri="{FF2B5EF4-FFF2-40B4-BE49-F238E27FC236}">
                <a16:creationId xmlns:a16="http://schemas.microsoft.com/office/drawing/2014/main" id="{C66BE579-D499-AEBF-6F45-86A5404A05F9}"/>
              </a:ext>
            </a:extLst>
          </p:cNvPr>
          <p:cNvSpPr>
            <a:spLocks noGrp="1"/>
          </p:cNvSpPr>
          <p:nvPr>
            <p:ph type="pic" sz="quarter" idx="71" hasCustomPrompt="1"/>
          </p:nvPr>
        </p:nvSpPr>
        <p:spPr>
          <a:xfrm>
            <a:off x="8804905" y="2977335"/>
            <a:ext cx="1040443" cy="1317784"/>
          </a:xfrm>
          <a:solidFill>
            <a:srgbClr val="FFFFFF">
              <a:alpha val="89804"/>
            </a:srgbClr>
          </a:solidFill>
        </p:spPr>
        <p:txBody>
          <a:bodyPr lIns="36000" tIns="108000" rIns="36000" bIns="0"/>
          <a:lstStyle>
            <a:lvl1pPr marL="0" indent="0" algn="ctr">
              <a:spcBef>
                <a:spcPts val="0"/>
              </a:spcBef>
              <a:buNone/>
              <a:defRPr sz="1100" b="0" i="1" cap="none" baseline="0">
                <a:solidFill>
                  <a:schemeClr val="tx1"/>
                </a:solidFill>
              </a:defRPr>
            </a:lvl1pPr>
          </a:lstStyle>
          <a:p>
            <a:r>
              <a:rPr lang="da-DK"/>
              <a:t>Klik på rammen og indsæt billeder via link nederst på denne slide</a:t>
            </a:r>
          </a:p>
        </p:txBody>
      </p:sp>
      <p:sp>
        <p:nvSpPr>
          <p:cNvPr id="36" name="Picture Placeholder 16">
            <a:extLst>
              <a:ext uri="{FF2B5EF4-FFF2-40B4-BE49-F238E27FC236}">
                <a16:creationId xmlns:a16="http://schemas.microsoft.com/office/drawing/2014/main" id="{F4AA6933-7ED5-77F9-A134-DAFDAEE1D5DC}"/>
              </a:ext>
            </a:extLst>
          </p:cNvPr>
          <p:cNvSpPr>
            <a:spLocks noGrp="1"/>
          </p:cNvSpPr>
          <p:nvPr>
            <p:ph type="pic" sz="quarter" idx="72" hasCustomPrompt="1"/>
          </p:nvPr>
        </p:nvSpPr>
        <p:spPr>
          <a:xfrm>
            <a:off x="8804905" y="4490013"/>
            <a:ext cx="1040443" cy="1317784"/>
          </a:xfrm>
          <a:solidFill>
            <a:srgbClr val="FFFFFF">
              <a:alpha val="89804"/>
            </a:srgbClr>
          </a:solidFill>
        </p:spPr>
        <p:txBody>
          <a:bodyPr lIns="36000" tIns="108000" rIns="36000" bIns="0"/>
          <a:lstStyle>
            <a:lvl1pPr marL="0" indent="0" algn="ctr">
              <a:spcBef>
                <a:spcPts val="0"/>
              </a:spcBef>
              <a:buNone/>
              <a:defRPr sz="1100" b="0" i="1" cap="none" baseline="0">
                <a:solidFill>
                  <a:schemeClr val="tx1"/>
                </a:solidFill>
              </a:defRPr>
            </a:lvl1pPr>
          </a:lstStyle>
          <a:p>
            <a:r>
              <a:rPr lang="da-DK"/>
              <a:t>Klik på rammen og indsæt billeder via link nederst på denne slide</a:t>
            </a:r>
          </a:p>
        </p:txBody>
      </p:sp>
    </p:spTree>
    <p:extLst>
      <p:ext uri="{BB962C8B-B14F-4D97-AF65-F5344CB8AC3E}">
        <p14:creationId xmlns:p14="http://schemas.microsoft.com/office/powerpoint/2010/main" val="9044026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dhold hels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413DB-02D0-4EE1-8E0A-2A22007AA079}"/>
              </a:ext>
            </a:extLst>
          </p:cNvPr>
          <p:cNvSpPr>
            <a:spLocks noGrp="1"/>
          </p:cNvSpPr>
          <p:nvPr>
            <p:ph type="title" hasCustomPrompt="1"/>
          </p:nvPr>
        </p:nvSpPr>
        <p:spPr/>
        <p:txBody>
          <a:bodyPr/>
          <a:lstStyle>
            <a:lvl1pPr>
              <a:defRPr>
                <a:solidFill>
                  <a:schemeClr val="bg2"/>
                </a:solidFill>
              </a:defRPr>
            </a:lvl1pPr>
          </a:lstStyle>
          <a:p>
            <a:r>
              <a:rPr lang="da-DK"/>
              <a:t>Klik for at tilføje titel</a:t>
            </a:r>
          </a:p>
        </p:txBody>
      </p:sp>
      <p:sp>
        <p:nvSpPr>
          <p:cNvPr id="7" name="Pladsholder til sidefod 4">
            <a:extLst>
              <a:ext uri="{FF2B5EF4-FFF2-40B4-BE49-F238E27FC236}">
                <a16:creationId xmlns:a16="http://schemas.microsoft.com/office/drawing/2014/main" id="{9C27C859-3BBA-D4A0-3684-2FE37935C4A5}"/>
              </a:ext>
            </a:extLst>
          </p:cNvPr>
          <p:cNvSpPr>
            <a:spLocks noGrp="1"/>
          </p:cNvSpPr>
          <p:nvPr>
            <p:ph type="ftr" sz="quarter" idx="3"/>
          </p:nvPr>
        </p:nvSpPr>
        <p:spPr>
          <a:xfrm>
            <a:off x="613224" y="6480000"/>
            <a:ext cx="4114800" cy="216000"/>
          </a:xfrm>
          <a:prstGeom prst="rect">
            <a:avLst/>
          </a:prstGeom>
        </p:spPr>
        <p:txBody>
          <a:bodyPr lIns="0" bIns="0" anchor="b"/>
          <a:lstStyle>
            <a:lvl1pPr>
              <a:defRPr sz="1050"/>
            </a:lvl1pPr>
          </a:lstStyle>
          <a:p>
            <a:r>
              <a:rPr lang="da-DK"/>
              <a:t>Projekt / initialer / version</a:t>
            </a:r>
          </a:p>
        </p:txBody>
      </p:sp>
      <p:sp>
        <p:nvSpPr>
          <p:cNvPr id="8" name="Pladsholder til slidenummer 5">
            <a:extLst>
              <a:ext uri="{FF2B5EF4-FFF2-40B4-BE49-F238E27FC236}">
                <a16:creationId xmlns:a16="http://schemas.microsoft.com/office/drawing/2014/main" id="{4DDC4001-D225-1792-7338-D9F50671A591}"/>
              </a:ext>
            </a:extLst>
          </p:cNvPr>
          <p:cNvSpPr>
            <a:spLocks noGrp="1"/>
          </p:cNvSpPr>
          <p:nvPr>
            <p:ph type="sldNum" sz="quarter" idx="4"/>
          </p:nvPr>
        </p:nvSpPr>
        <p:spPr>
          <a:xfrm>
            <a:off x="5810115" y="6480000"/>
            <a:ext cx="568595" cy="216000"/>
          </a:xfrm>
          <a:prstGeom prst="rect">
            <a:avLst/>
          </a:prstGeom>
        </p:spPr>
        <p:txBody>
          <a:bodyPr bIns="0" anchor="b"/>
          <a:lstStyle>
            <a:lvl1pPr algn="ctr">
              <a:defRPr sz="1050"/>
            </a:lvl1pPr>
          </a:lstStyle>
          <a:p>
            <a:fld id="{B3CB5866-C97E-431B-9347-802EE191A840}" type="slidenum">
              <a:rPr lang="da-DK" smtClean="0"/>
              <a:pPr/>
              <a:t>‹#›</a:t>
            </a:fld>
            <a:endParaRPr lang="da-DK" dirty="0"/>
          </a:p>
        </p:txBody>
      </p:sp>
      <p:sp>
        <p:nvSpPr>
          <p:cNvPr id="5" name="Pladsholder til indhold 4">
            <a:extLst>
              <a:ext uri="{FF2B5EF4-FFF2-40B4-BE49-F238E27FC236}">
                <a16:creationId xmlns:a16="http://schemas.microsoft.com/office/drawing/2014/main" id="{31638BD4-D7C4-9522-CA72-30ED3E9F6863}"/>
              </a:ext>
            </a:extLst>
          </p:cNvPr>
          <p:cNvSpPr>
            <a:spLocks noGrp="1"/>
          </p:cNvSpPr>
          <p:nvPr>
            <p:ph sz="quarter" idx="10" hasCustomPrompt="1"/>
          </p:nvPr>
        </p:nvSpPr>
        <p:spPr>
          <a:xfrm>
            <a:off x="612775" y="1582737"/>
            <a:ext cx="10966450" cy="4762501"/>
          </a:xfrm>
        </p:spPr>
        <p:txBody>
          <a:bodyPr/>
          <a:lstStyle>
            <a:lvl1pPr>
              <a:defRPr/>
            </a:lvl1pPr>
          </a:lstStyle>
          <a:p>
            <a:pPr lvl="0"/>
            <a:r>
              <a:rPr lang="da-DK"/>
              <a:t>Klik for at indsætte tekst</a:t>
            </a:r>
          </a:p>
          <a:p>
            <a:pPr lvl="1"/>
            <a:r>
              <a:rPr lang="da-DK"/>
              <a:t>Andet niveau</a:t>
            </a:r>
          </a:p>
          <a:p>
            <a:pPr lvl="2"/>
            <a:r>
              <a:rPr lang="da-DK"/>
              <a:t>Tredje niveau</a:t>
            </a:r>
          </a:p>
          <a:p>
            <a:pPr lvl="3"/>
            <a:r>
              <a:rPr lang="da-DK"/>
              <a:t>Fjerde niveau</a:t>
            </a:r>
          </a:p>
          <a:p>
            <a:pPr lvl="4"/>
            <a:r>
              <a:rPr lang="da-DK"/>
              <a:t>Femte niveau</a:t>
            </a:r>
          </a:p>
        </p:txBody>
      </p:sp>
      <p:pic>
        <p:nvPicPr>
          <p:cNvPr id="4" name="Billede 3" descr="Et billede, der indeholder Font/skrifttype, Grafik, typografi, design&#10;&#10;AI-genereret indhold kan være ukorrekt.">
            <a:extLst>
              <a:ext uri="{FF2B5EF4-FFF2-40B4-BE49-F238E27FC236}">
                <a16:creationId xmlns:a16="http://schemas.microsoft.com/office/drawing/2014/main" id="{C2D73A7A-E3CA-344D-5382-3BF0AB605131}"/>
              </a:ext>
            </a:extLst>
          </p:cNvPr>
          <p:cNvPicPr>
            <a:picLocks noChangeAspect="1"/>
          </p:cNvPicPr>
          <p:nvPr userDrawn="1"/>
        </p:nvPicPr>
        <p:blipFill>
          <a:blip r:embed="rId2"/>
          <a:stretch>
            <a:fillRect/>
          </a:stretch>
        </p:blipFill>
        <p:spPr>
          <a:xfrm>
            <a:off x="9552432" y="6523728"/>
            <a:ext cx="734504" cy="157552"/>
          </a:xfrm>
          <a:prstGeom prst="rect">
            <a:avLst/>
          </a:prstGeom>
        </p:spPr>
      </p:pic>
    </p:spTree>
    <p:extLst>
      <p:ext uri="{BB962C8B-B14F-4D97-AF65-F5344CB8AC3E}">
        <p14:creationId xmlns:p14="http://schemas.microsoft.com/office/powerpoint/2010/main" val="137690031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 og indhold 2 kollo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5C5DC-9F61-4E32-B0BC-ED6D481CEE1F}"/>
              </a:ext>
            </a:extLst>
          </p:cNvPr>
          <p:cNvSpPr>
            <a:spLocks noGrp="1"/>
          </p:cNvSpPr>
          <p:nvPr>
            <p:ph type="title" hasCustomPrompt="1"/>
          </p:nvPr>
        </p:nvSpPr>
        <p:spPr/>
        <p:txBody>
          <a:bodyPr/>
          <a:lstStyle>
            <a:lvl1pPr>
              <a:defRPr>
                <a:solidFill>
                  <a:schemeClr val="bg2"/>
                </a:solidFill>
                <a:latin typeface="+mj-lt"/>
              </a:defRPr>
            </a:lvl1pPr>
          </a:lstStyle>
          <a:p>
            <a:r>
              <a:rPr lang="da-DK"/>
              <a:t>Klik for at tilføje titel</a:t>
            </a:r>
          </a:p>
        </p:txBody>
      </p:sp>
      <p:sp>
        <p:nvSpPr>
          <p:cNvPr id="3" name="Content Placeholder 2">
            <a:extLst>
              <a:ext uri="{FF2B5EF4-FFF2-40B4-BE49-F238E27FC236}">
                <a16:creationId xmlns:a16="http://schemas.microsoft.com/office/drawing/2014/main" id="{875CD19E-FC03-48E4-9927-51BF6EA2B54E}"/>
              </a:ext>
            </a:extLst>
          </p:cNvPr>
          <p:cNvSpPr>
            <a:spLocks noGrp="1"/>
          </p:cNvSpPr>
          <p:nvPr>
            <p:ph sz="quarter" idx="10" hasCustomPrompt="1"/>
          </p:nvPr>
        </p:nvSpPr>
        <p:spPr>
          <a:xfrm>
            <a:off x="612000" y="1582738"/>
            <a:ext cx="5176025" cy="47625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a:t>Klik for at indsætte tekst</a:t>
            </a:r>
          </a:p>
          <a:p>
            <a:pPr lvl="1"/>
            <a:r>
              <a:rPr lang="da-DK"/>
              <a:t>Andet niveau</a:t>
            </a:r>
          </a:p>
          <a:p>
            <a:pPr lvl="2"/>
            <a:r>
              <a:rPr lang="da-DK"/>
              <a:t>Tredje niveau</a:t>
            </a:r>
          </a:p>
          <a:p>
            <a:pPr lvl="3"/>
            <a:r>
              <a:rPr lang="da-DK"/>
              <a:t>Fjerde niveau</a:t>
            </a:r>
          </a:p>
          <a:p>
            <a:pPr lvl="4"/>
            <a:r>
              <a:rPr lang="da-DK"/>
              <a:t>Femte niveau</a:t>
            </a:r>
          </a:p>
        </p:txBody>
      </p:sp>
      <p:sp>
        <p:nvSpPr>
          <p:cNvPr id="5" name="Content Placeholder 4">
            <a:extLst>
              <a:ext uri="{FF2B5EF4-FFF2-40B4-BE49-F238E27FC236}">
                <a16:creationId xmlns:a16="http://schemas.microsoft.com/office/drawing/2014/main" id="{46D4765C-044E-4BC0-AA33-BCAAC9672794}"/>
              </a:ext>
            </a:extLst>
          </p:cNvPr>
          <p:cNvSpPr>
            <a:spLocks noGrp="1"/>
          </p:cNvSpPr>
          <p:nvPr>
            <p:ph sz="quarter" idx="11" hasCustomPrompt="1"/>
          </p:nvPr>
        </p:nvSpPr>
        <p:spPr>
          <a:xfrm>
            <a:off x="6400802" y="1582738"/>
            <a:ext cx="5176024" cy="47625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a:t>Klik for at indsætte tekst</a:t>
            </a:r>
          </a:p>
          <a:p>
            <a:pPr lvl="1"/>
            <a:r>
              <a:rPr lang="da-DK"/>
              <a:t>Andet niveau</a:t>
            </a:r>
          </a:p>
          <a:p>
            <a:pPr lvl="2"/>
            <a:r>
              <a:rPr lang="da-DK"/>
              <a:t>Tredje niveau</a:t>
            </a:r>
          </a:p>
          <a:p>
            <a:pPr lvl="3"/>
            <a:r>
              <a:rPr lang="da-DK"/>
              <a:t>Fjerde niveau</a:t>
            </a:r>
          </a:p>
          <a:p>
            <a:pPr lvl="4"/>
            <a:r>
              <a:rPr lang="da-DK"/>
              <a:t>Femte niveau</a:t>
            </a:r>
          </a:p>
        </p:txBody>
      </p:sp>
      <p:sp>
        <p:nvSpPr>
          <p:cNvPr id="4" name="Pladsholder til sidefod 4">
            <a:extLst>
              <a:ext uri="{FF2B5EF4-FFF2-40B4-BE49-F238E27FC236}">
                <a16:creationId xmlns:a16="http://schemas.microsoft.com/office/drawing/2014/main" id="{29C8414E-E79E-E479-BC7F-4DE63EAB60A6}"/>
              </a:ext>
            </a:extLst>
          </p:cNvPr>
          <p:cNvSpPr>
            <a:spLocks noGrp="1"/>
          </p:cNvSpPr>
          <p:nvPr>
            <p:ph type="ftr" sz="quarter" idx="3"/>
          </p:nvPr>
        </p:nvSpPr>
        <p:spPr>
          <a:xfrm>
            <a:off x="613224" y="6480000"/>
            <a:ext cx="4114800" cy="216000"/>
          </a:xfrm>
          <a:prstGeom prst="rect">
            <a:avLst/>
          </a:prstGeom>
        </p:spPr>
        <p:txBody>
          <a:bodyPr lIns="0" bIns="0" anchor="b"/>
          <a:lstStyle>
            <a:lvl1pPr>
              <a:defRPr sz="1050"/>
            </a:lvl1pPr>
          </a:lstStyle>
          <a:p>
            <a:r>
              <a:rPr lang="da-DK" dirty="0"/>
              <a:t>Projekt / initialer / version</a:t>
            </a:r>
          </a:p>
        </p:txBody>
      </p:sp>
      <p:sp>
        <p:nvSpPr>
          <p:cNvPr id="6" name="Pladsholder til slidenummer 5">
            <a:extLst>
              <a:ext uri="{FF2B5EF4-FFF2-40B4-BE49-F238E27FC236}">
                <a16:creationId xmlns:a16="http://schemas.microsoft.com/office/drawing/2014/main" id="{1B9E976F-8FD6-E83D-EB94-D8DB3B80C66E}"/>
              </a:ext>
            </a:extLst>
          </p:cNvPr>
          <p:cNvSpPr>
            <a:spLocks noGrp="1"/>
          </p:cNvSpPr>
          <p:nvPr>
            <p:ph type="sldNum" sz="quarter" idx="4"/>
          </p:nvPr>
        </p:nvSpPr>
        <p:spPr>
          <a:xfrm>
            <a:off x="5810115" y="6480000"/>
            <a:ext cx="568595" cy="216000"/>
          </a:xfrm>
          <a:prstGeom prst="rect">
            <a:avLst/>
          </a:prstGeom>
        </p:spPr>
        <p:txBody>
          <a:bodyPr bIns="0" anchor="b"/>
          <a:lstStyle>
            <a:lvl1pPr algn="ctr">
              <a:defRPr sz="1050"/>
            </a:lvl1pPr>
          </a:lstStyle>
          <a:p>
            <a:fld id="{B3CB5866-C97E-431B-9347-802EE191A840}" type="slidenum">
              <a:rPr lang="da-DK" smtClean="0"/>
              <a:pPr/>
              <a:t>‹#›</a:t>
            </a:fld>
            <a:endParaRPr lang="da-DK"/>
          </a:p>
        </p:txBody>
      </p:sp>
      <p:pic>
        <p:nvPicPr>
          <p:cNvPr id="9" name="Billede 8" descr="Et billede, der indeholder Font/skrifttype, Grafik, typografi, design&#10;&#10;AI-genereret indhold kan være ukorrekt.">
            <a:extLst>
              <a:ext uri="{FF2B5EF4-FFF2-40B4-BE49-F238E27FC236}">
                <a16:creationId xmlns:a16="http://schemas.microsoft.com/office/drawing/2014/main" id="{CE626C02-97C1-3C96-E6D4-B8E1F2DE293A}"/>
              </a:ext>
            </a:extLst>
          </p:cNvPr>
          <p:cNvPicPr>
            <a:picLocks noChangeAspect="1"/>
          </p:cNvPicPr>
          <p:nvPr userDrawn="1"/>
        </p:nvPicPr>
        <p:blipFill>
          <a:blip r:embed="rId2"/>
          <a:stretch>
            <a:fillRect/>
          </a:stretch>
        </p:blipFill>
        <p:spPr>
          <a:xfrm>
            <a:off x="9552432" y="6523728"/>
            <a:ext cx="734504" cy="157552"/>
          </a:xfrm>
          <a:prstGeom prst="rect">
            <a:avLst/>
          </a:prstGeom>
        </p:spPr>
      </p:pic>
    </p:spTree>
    <p:extLst>
      <p:ext uri="{BB962C8B-B14F-4D97-AF65-F5344CB8AC3E}">
        <p14:creationId xmlns:p14="http://schemas.microsoft.com/office/powerpoint/2010/main" val="1403705560"/>
      </p:ext>
    </p:extLst>
  </p:cSld>
  <p:clrMapOvr>
    <a:masterClrMapping/>
  </p:clrMapOvr>
  <p:transition>
    <p:fade/>
  </p:transition>
  <p:extLst>
    <p:ext uri="{DCECCB84-F9BA-43D5-87BE-67443E8EF086}">
      <p15:sldGuideLst xmlns:p15="http://schemas.microsoft.com/office/powerpoint/2012/main">
        <p15:guide id="1" pos="3646">
          <p15:clr>
            <a:srgbClr val="F26B43"/>
          </p15:clr>
        </p15:guide>
        <p15:guide id="2" pos="4032">
          <p15:clr>
            <a:srgbClr val="F26B43"/>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llede og tekst">
    <p:bg>
      <p:bgRef idx="1001">
        <a:schemeClr val="bg1"/>
      </p:bgRef>
    </p:bg>
    <p:spTree>
      <p:nvGrpSpPr>
        <p:cNvPr id="1" name=""/>
        <p:cNvGrpSpPr/>
        <p:nvPr/>
      </p:nvGrpSpPr>
      <p:grpSpPr>
        <a:xfrm>
          <a:off x="0" y="0"/>
          <a:ext cx="0" cy="0"/>
          <a:chOff x="0" y="0"/>
          <a:chExt cx="0" cy="0"/>
        </a:xfrm>
      </p:grpSpPr>
      <p:sp>
        <p:nvSpPr>
          <p:cNvPr id="5" name="Pladsholder til indhold 4">
            <a:extLst>
              <a:ext uri="{FF2B5EF4-FFF2-40B4-BE49-F238E27FC236}">
                <a16:creationId xmlns:a16="http://schemas.microsoft.com/office/drawing/2014/main" id="{D1EA7259-FF70-14AF-7CCB-BCECE1C40121}"/>
              </a:ext>
            </a:extLst>
          </p:cNvPr>
          <p:cNvSpPr>
            <a:spLocks noGrp="1"/>
          </p:cNvSpPr>
          <p:nvPr>
            <p:ph sz="quarter" idx="16" hasCustomPrompt="1"/>
          </p:nvPr>
        </p:nvSpPr>
        <p:spPr>
          <a:xfrm>
            <a:off x="7799225" y="1582737"/>
            <a:ext cx="3780000" cy="4762501"/>
          </a:xfrm>
        </p:spPr>
        <p:txBody>
          <a:bodyPr/>
          <a:lstStyle>
            <a:lvl1pPr>
              <a:defRPr sz="1800"/>
            </a:lvl1pPr>
            <a:lvl2pPr>
              <a:defRPr sz="1600"/>
            </a:lvl2pPr>
            <a:lvl3pPr>
              <a:defRPr sz="1400"/>
            </a:lvl3pPr>
            <a:lvl4pPr>
              <a:defRPr sz="1400"/>
            </a:lvl4pPr>
            <a:lvl5pPr>
              <a:defRPr sz="1400"/>
            </a:lvl5pPr>
          </a:lstStyle>
          <a:p>
            <a:pPr lvl="0"/>
            <a:r>
              <a:rPr lang="da-DK"/>
              <a:t>Klik for at indsætte tekst</a:t>
            </a:r>
          </a:p>
          <a:p>
            <a:pPr lvl="1"/>
            <a:r>
              <a:rPr lang="da-DK"/>
              <a:t>Andet niveau</a:t>
            </a:r>
          </a:p>
          <a:p>
            <a:pPr lvl="2"/>
            <a:r>
              <a:rPr lang="da-DK"/>
              <a:t>Tredje niveau</a:t>
            </a:r>
          </a:p>
          <a:p>
            <a:pPr lvl="3"/>
            <a:r>
              <a:rPr lang="da-DK"/>
              <a:t>Fjerde niveau</a:t>
            </a:r>
          </a:p>
          <a:p>
            <a:pPr lvl="4"/>
            <a:r>
              <a:rPr lang="da-DK"/>
              <a:t>Femte niveau</a:t>
            </a:r>
          </a:p>
        </p:txBody>
      </p:sp>
      <p:sp>
        <p:nvSpPr>
          <p:cNvPr id="2" name="Title 1">
            <a:extLst>
              <a:ext uri="{FF2B5EF4-FFF2-40B4-BE49-F238E27FC236}">
                <a16:creationId xmlns:a16="http://schemas.microsoft.com/office/drawing/2014/main" id="{1B1AAB0C-192B-37B0-50C8-74058CC4155F}"/>
              </a:ext>
            </a:extLst>
          </p:cNvPr>
          <p:cNvSpPr>
            <a:spLocks noGrp="1"/>
          </p:cNvSpPr>
          <p:nvPr>
            <p:ph type="title" hasCustomPrompt="1"/>
          </p:nvPr>
        </p:nvSpPr>
        <p:spPr>
          <a:xfrm>
            <a:off x="613223" y="306000"/>
            <a:ext cx="10966001" cy="937378"/>
          </a:xfrm>
        </p:spPr>
        <p:txBody>
          <a:bodyPr/>
          <a:lstStyle>
            <a:lvl1pPr>
              <a:defRPr>
                <a:solidFill>
                  <a:schemeClr val="bg2"/>
                </a:solidFill>
              </a:defRPr>
            </a:lvl1pPr>
          </a:lstStyle>
          <a:p>
            <a:r>
              <a:rPr lang="da-DK"/>
              <a:t>Klik for at tilføje titel</a:t>
            </a:r>
          </a:p>
        </p:txBody>
      </p:sp>
      <p:sp>
        <p:nvSpPr>
          <p:cNvPr id="7" name="Pladsholder til sidefod 4">
            <a:extLst>
              <a:ext uri="{FF2B5EF4-FFF2-40B4-BE49-F238E27FC236}">
                <a16:creationId xmlns:a16="http://schemas.microsoft.com/office/drawing/2014/main" id="{F00F41E2-65EC-CD70-52FC-5AB3D1667D07}"/>
              </a:ext>
            </a:extLst>
          </p:cNvPr>
          <p:cNvSpPr>
            <a:spLocks noGrp="1"/>
          </p:cNvSpPr>
          <p:nvPr>
            <p:ph type="ftr" sz="quarter" idx="3"/>
          </p:nvPr>
        </p:nvSpPr>
        <p:spPr>
          <a:xfrm>
            <a:off x="613224" y="6480000"/>
            <a:ext cx="4114800" cy="216000"/>
          </a:xfrm>
          <a:prstGeom prst="rect">
            <a:avLst/>
          </a:prstGeom>
        </p:spPr>
        <p:txBody>
          <a:bodyPr lIns="0" bIns="0" anchor="b"/>
          <a:lstStyle>
            <a:lvl1pPr>
              <a:defRPr sz="1050"/>
            </a:lvl1pPr>
          </a:lstStyle>
          <a:p>
            <a:r>
              <a:rPr lang="da-DK"/>
              <a:t>Projekt / initialer / version</a:t>
            </a:r>
          </a:p>
        </p:txBody>
      </p:sp>
      <p:sp>
        <p:nvSpPr>
          <p:cNvPr id="8" name="Pladsholder til slidenummer 5">
            <a:extLst>
              <a:ext uri="{FF2B5EF4-FFF2-40B4-BE49-F238E27FC236}">
                <a16:creationId xmlns:a16="http://schemas.microsoft.com/office/drawing/2014/main" id="{8907DE68-4971-C0D5-C998-DA62EDE73F9D}"/>
              </a:ext>
            </a:extLst>
          </p:cNvPr>
          <p:cNvSpPr>
            <a:spLocks noGrp="1"/>
          </p:cNvSpPr>
          <p:nvPr>
            <p:ph type="sldNum" sz="quarter" idx="4"/>
          </p:nvPr>
        </p:nvSpPr>
        <p:spPr>
          <a:xfrm>
            <a:off x="5810115" y="6480000"/>
            <a:ext cx="568595" cy="216000"/>
          </a:xfrm>
          <a:prstGeom prst="rect">
            <a:avLst/>
          </a:prstGeom>
        </p:spPr>
        <p:txBody>
          <a:bodyPr bIns="0" anchor="b"/>
          <a:lstStyle>
            <a:lvl1pPr algn="ctr">
              <a:defRPr sz="1050"/>
            </a:lvl1pPr>
          </a:lstStyle>
          <a:p>
            <a:fld id="{B3CB5866-C97E-431B-9347-802EE191A840}" type="slidenum">
              <a:rPr lang="da-DK" smtClean="0"/>
              <a:pPr/>
              <a:t>‹#›</a:t>
            </a:fld>
            <a:endParaRPr lang="da-DK"/>
          </a:p>
        </p:txBody>
      </p:sp>
      <p:sp>
        <p:nvSpPr>
          <p:cNvPr id="3" name="Pladsholder til indhold 4">
            <a:extLst>
              <a:ext uri="{FF2B5EF4-FFF2-40B4-BE49-F238E27FC236}">
                <a16:creationId xmlns:a16="http://schemas.microsoft.com/office/drawing/2014/main" id="{DE4C4A1E-3008-7DD9-E5C7-9D98299BFB20}"/>
              </a:ext>
            </a:extLst>
          </p:cNvPr>
          <p:cNvSpPr>
            <a:spLocks noGrp="1"/>
          </p:cNvSpPr>
          <p:nvPr>
            <p:ph sz="quarter" idx="20" hasCustomPrompt="1"/>
          </p:nvPr>
        </p:nvSpPr>
        <p:spPr>
          <a:xfrm>
            <a:off x="612774" y="1582738"/>
            <a:ext cx="6937375" cy="4762500"/>
          </a:xfrm>
        </p:spPr>
        <p:txBody>
          <a:bodyPr tIns="2160000" anchor="ctr" anchorCtr="0"/>
          <a:lstStyle>
            <a:lvl1pPr marL="0" indent="0" algn="ctr">
              <a:spcBef>
                <a:spcPts val="0"/>
              </a:spcBef>
              <a:buNone/>
              <a:defRPr sz="1400"/>
            </a:lvl1pPr>
          </a:lstStyle>
          <a:p>
            <a:pPr lvl="0"/>
            <a:r>
              <a:rPr lang="da-DK"/>
              <a:t>Klik på rammen og indsæt</a:t>
            </a:r>
            <a:br>
              <a:rPr lang="da-DK"/>
            </a:br>
            <a:r>
              <a:rPr lang="da-DK"/>
              <a:t>billede via Templafy-menuen</a:t>
            </a:r>
            <a:br>
              <a:rPr lang="da-DK"/>
            </a:br>
            <a:r>
              <a:rPr lang="da-DK"/>
              <a:t>”Fotos og logos”</a:t>
            </a:r>
          </a:p>
        </p:txBody>
      </p:sp>
    </p:spTree>
    <p:extLst>
      <p:ext uri="{BB962C8B-B14F-4D97-AF65-F5344CB8AC3E}">
        <p14:creationId xmlns:p14="http://schemas.microsoft.com/office/powerpoint/2010/main" val="226504110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 og bille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AAB0C-192B-37B0-50C8-74058CC4155F}"/>
              </a:ext>
            </a:extLst>
          </p:cNvPr>
          <p:cNvSpPr>
            <a:spLocks noGrp="1"/>
          </p:cNvSpPr>
          <p:nvPr>
            <p:ph type="title" hasCustomPrompt="1"/>
          </p:nvPr>
        </p:nvSpPr>
        <p:spPr/>
        <p:txBody>
          <a:bodyPr/>
          <a:lstStyle>
            <a:lvl1pPr>
              <a:defRPr>
                <a:solidFill>
                  <a:schemeClr val="bg2"/>
                </a:solidFill>
              </a:defRPr>
            </a:lvl1pPr>
          </a:lstStyle>
          <a:p>
            <a:r>
              <a:rPr lang="da-DK"/>
              <a:t>Klik for at tilføje titel</a:t>
            </a:r>
          </a:p>
        </p:txBody>
      </p:sp>
      <p:sp>
        <p:nvSpPr>
          <p:cNvPr id="7" name="Pladsholder til sidefod 4">
            <a:extLst>
              <a:ext uri="{FF2B5EF4-FFF2-40B4-BE49-F238E27FC236}">
                <a16:creationId xmlns:a16="http://schemas.microsoft.com/office/drawing/2014/main" id="{F00F41E2-65EC-CD70-52FC-5AB3D1667D07}"/>
              </a:ext>
            </a:extLst>
          </p:cNvPr>
          <p:cNvSpPr>
            <a:spLocks noGrp="1"/>
          </p:cNvSpPr>
          <p:nvPr>
            <p:ph type="ftr" sz="quarter" idx="3"/>
          </p:nvPr>
        </p:nvSpPr>
        <p:spPr>
          <a:xfrm>
            <a:off x="613224" y="6480000"/>
            <a:ext cx="4114800" cy="216000"/>
          </a:xfrm>
          <a:prstGeom prst="rect">
            <a:avLst/>
          </a:prstGeom>
        </p:spPr>
        <p:txBody>
          <a:bodyPr lIns="0" bIns="0" anchor="b"/>
          <a:lstStyle>
            <a:lvl1pPr>
              <a:defRPr sz="1050"/>
            </a:lvl1pPr>
          </a:lstStyle>
          <a:p>
            <a:r>
              <a:rPr lang="da-DK"/>
              <a:t>Projekt / initialer / version</a:t>
            </a:r>
          </a:p>
        </p:txBody>
      </p:sp>
      <p:sp>
        <p:nvSpPr>
          <p:cNvPr id="8" name="Pladsholder til slidenummer 5">
            <a:extLst>
              <a:ext uri="{FF2B5EF4-FFF2-40B4-BE49-F238E27FC236}">
                <a16:creationId xmlns:a16="http://schemas.microsoft.com/office/drawing/2014/main" id="{8907DE68-4971-C0D5-C998-DA62EDE73F9D}"/>
              </a:ext>
            </a:extLst>
          </p:cNvPr>
          <p:cNvSpPr>
            <a:spLocks noGrp="1"/>
          </p:cNvSpPr>
          <p:nvPr>
            <p:ph type="sldNum" sz="quarter" idx="4"/>
          </p:nvPr>
        </p:nvSpPr>
        <p:spPr>
          <a:xfrm>
            <a:off x="5810115" y="6480000"/>
            <a:ext cx="568595" cy="216000"/>
          </a:xfrm>
          <a:prstGeom prst="rect">
            <a:avLst/>
          </a:prstGeom>
        </p:spPr>
        <p:txBody>
          <a:bodyPr bIns="0" anchor="b"/>
          <a:lstStyle>
            <a:lvl1pPr algn="ctr">
              <a:defRPr sz="1050"/>
            </a:lvl1pPr>
          </a:lstStyle>
          <a:p>
            <a:fld id="{B3CB5866-C97E-431B-9347-802EE191A840}" type="slidenum">
              <a:rPr lang="da-DK" smtClean="0"/>
              <a:pPr/>
              <a:t>‹#›</a:t>
            </a:fld>
            <a:endParaRPr lang="da-DK"/>
          </a:p>
        </p:txBody>
      </p:sp>
      <p:sp>
        <p:nvSpPr>
          <p:cNvPr id="4" name="Pladsholder til indhold 4">
            <a:extLst>
              <a:ext uri="{FF2B5EF4-FFF2-40B4-BE49-F238E27FC236}">
                <a16:creationId xmlns:a16="http://schemas.microsoft.com/office/drawing/2014/main" id="{5DA21AF1-6738-26A9-6B4D-9C0748AA747E}"/>
              </a:ext>
            </a:extLst>
          </p:cNvPr>
          <p:cNvSpPr>
            <a:spLocks noGrp="1"/>
          </p:cNvSpPr>
          <p:nvPr>
            <p:ph sz="quarter" idx="16" hasCustomPrompt="1"/>
          </p:nvPr>
        </p:nvSpPr>
        <p:spPr>
          <a:xfrm>
            <a:off x="613224" y="1593387"/>
            <a:ext cx="3780000" cy="4762501"/>
          </a:xfrm>
        </p:spPr>
        <p:txBody>
          <a:bodyPr/>
          <a:lstStyle>
            <a:lvl1pPr>
              <a:defRPr sz="1800"/>
            </a:lvl1pPr>
            <a:lvl2pPr>
              <a:defRPr sz="1600"/>
            </a:lvl2pPr>
            <a:lvl3pPr>
              <a:defRPr sz="1400"/>
            </a:lvl3pPr>
            <a:lvl4pPr>
              <a:defRPr sz="1400"/>
            </a:lvl4pPr>
            <a:lvl5pPr>
              <a:defRPr sz="1400"/>
            </a:lvl5pPr>
          </a:lstStyle>
          <a:p>
            <a:pPr lvl="0"/>
            <a:r>
              <a:rPr lang="da-DK"/>
              <a:t>Klik for at indsætte tekst</a:t>
            </a:r>
          </a:p>
          <a:p>
            <a:pPr lvl="1"/>
            <a:r>
              <a:rPr lang="da-DK"/>
              <a:t>Andet niveau</a:t>
            </a:r>
          </a:p>
          <a:p>
            <a:pPr lvl="2"/>
            <a:r>
              <a:rPr lang="da-DK"/>
              <a:t>Tredje niveau</a:t>
            </a:r>
          </a:p>
          <a:p>
            <a:pPr lvl="3"/>
            <a:r>
              <a:rPr lang="da-DK"/>
              <a:t>Fjerde niveau</a:t>
            </a:r>
          </a:p>
          <a:p>
            <a:pPr lvl="4"/>
            <a:r>
              <a:rPr lang="da-DK"/>
              <a:t>Femte niveau</a:t>
            </a:r>
          </a:p>
        </p:txBody>
      </p:sp>
      <p:sp>
        <p:nvSpPr>
          <p:cNvPr id="3" name="Pladsholder til indhold 4">
            <a:extLst>
              <a:ext uri="{FF2B5EF4-FFF2-40B4-BE49-F238E27FC236}">
                <a16:creationId xmlns:a16="http://schemas.microsoft.com/office/drawing/2014/main" id="{43D780C1-A701-2E52-77BB-A4B891E2DDDD}"/>
              </a:ext>
            </a:extLst>
          </p:cNvPr>
          <p:cNvSpPr>
            <a:spLocks noGrp="1"/>
          </p:cNvSpPr>
          <p:nvPr>
            <p:ph sz="quarter" idx="20" hasCustomPrompt="1"/>
          </p:nvPr>
        </p:nvSpPr>
        <p:spPr>
          <a:xfrm>
            <a:off x="4641850" y="1582738"/>
            <a:ext cx="6937375" cy="4762500"/>
          </a:xfrm>
        </p:spPr>
        <p:txBody>
          <a:bodyPr tIns="2160000" anchor="ctr" anchorCtr="0"/>
          <a:lstStyle>
            <a:lvl1pPr marL="0" indent="0" algn="ctr">
              <a:spcBef>
                <a:spcPts val="0"/>
              </a:spcBef>
              <a:buNone/>
              <a:defRPr sz="1400"/>
            </a:lvl1pPr>
          </a:lstStyle>
          <a:p>
            <a:pPr lvl="0"/>
            <a:r>
              <a:rPr lang="da-DK"/>
              <a:t>Klik på rammen og indsæt</a:t>
            </a:r>
            <a:br>
              <a:rPr lang="da-DK"/>
            </a:br>
            <a:r>
              <a:rPr lang="da-DK"/>
              <a:t>billede via Templafy-menuen</a:t>
            </a:r>
            <a:br>
              <a:rPr lang="da-DK"/>
            </a:br>
            <a:r>
              <a:rPr lang="da-DK"/>
              <a:t>”Fotos og logos”</a:t>
            </a:r>
          </a:p>
        </p:txBody>
      </p:sp>
    </p:spTree>
    <p:extLst>
      <p:ext uri="{BB962C8B-B14F-4D97-AF65-F5344CB8AC3E}">
        <p14:creationId xmlns:p14="http://schemas.microsoft.com/office/powerpoint/2010/main" val="289827865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2909"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3 kolonner m billede">
    <p:spTree>
      <p:nvGrpSpPr>
        <p:cNvPr id="1" name=""/>
        <p:cNvGrpSpPr/>
        <p:nvPr/>
      </p:nvGrpSpPr>
      <p:grpSpPr>
        <a:xfrm>
          <a:off x="0" y="0"/>
          <a:ext cx="0" cy="0"/>
          <a:chOff x="0" y="0"/>
          <a:chExt cx="0" cy="0"/>
        </a:xfrm>
      </p:grpSpPr>
      <p:sp>
        <p:nvSpPr>
          <p:cNvPr id="17" name="Pladsholder til tekst 8">
            <a:extLst>
              <a:ext uri="{FF2B5EF4-FFF2-40B4-BE49-F238E27FC236}">
                <a16:creationId xmlns:a16="http://schemas.microsoft.com/office/drawing/2014/main" id="{9A582B04-0937-5D43-A324-5278CE502532}"/>
              </a:ext>
            </a:extLst>
          </p:cNvPr>
          <p:cNvSpPr>
            <a:spLocks noGrp="1"/>
          </p:cNvSpPr>
          <p:nvPr>
            <p:ph type="body" sz="quarter" idx="34" hasCustomPrompt="1"/>
          </p:nvPr>
        </p:nvSpPr>
        <p:spPr>
          <a:xfrm>
            <a:off x="8227171" y="4314931"/>
            <a:ext cx="3348000" cy="2030307"/>
          </a:xfrm>
        </p:spPr>
        <p:txBody>
          <a:bodyPr/>
          <a:lstStyle>
            <a:lvl1pPr>
              <a:defRPr sz="1400"/>
            </a:lvl1pPr>
            <a:lvl2pPr>
              <a:spcBef>
                <a:spcPts val="600"/>
              </a:spcBef>
              <a:defRPr sz="1200"/>
            </a:lvl2pPr>
            <a:lvl3pPr>
              <a:spcBef>
                <a:spcPts val="600"/>
              </a:spcBef>
              <a:defRPr sz="1000"/>
            </a:lvl3pPr>
            <a:lvl4pPr>
              <a:spcBef>
                <a:spcPts val="600"/>
              </a:spcBef>
              <a:defRPr sz="1000"/>
            </a:lvl4pPr>
            <a:lvl5pPr>
              <a:spcBef>
                <a:spcPts val="600"/>
              </a:spcBef>
              <a:defRPr sz="1000"/>
            </a:lvl5pPr>
          </a:lstStyle>
          <a:p>
            <a:pPr lvl="0"/>
            <a:r>
              <a:rPr lang="da-DK"/>
              <a:t>Klik for at indsætte tekst</a:t>
            </a:r>
          </a:p>
          <a:p>
            <a:pPr lvl="1"/>
            <a:r>
              <a:rPr lang="da-DK"/>
              <a:t>Andet niveau</a:t>
            </a:r>
          </a:p>
          <a:p>
            <a:pPr lvl="2"/>
            <a:r>
              <a:rPr lang="da-DK"/>
              <a:t>Tredje niveau</a:t>
            </a:r>
          </a:p>
          <a:p>
            <a:pPr lvl="3"/>
            <a:r>
              <a:rPr lang="da-DK"/>
              <a:t>Fjerde niveau</a:t>
            </a:r>
          </a:p>
          <a:p>
            <a:pPr lvl="4"/>
            <a:r>
              <a:rPr lang="da-DK"/>
              <a:t>Femte niveau</a:t>
            </a:r>
          </a:p>
        </p:txBody>
      </p:sp>
      <p:sp>
        <p:nvSpPr>
          <p:cNvPr id="10" name="Pladsholder til tekst 8">
            <a:extLst>
              <a:ext uri="{FF2B5EF4-FFF2-40B4-BE49-F238E27FC236}">
                <a16:creationId xmlns:a16="http://schemas.microsoft.com/office/drawing/2014/main" id="{E75961AD-6112-E36A-6DE3-9A4CCD7377CD}"/>
              </a:ext>
            </a:extLst>
          </p:cNvPr>
          <p:cNvSpPr>
            <a:spLocks noGrp="1"/>
          </p:cNvSpPr>
          <p:nvPr>
            <p:ph type="body" sz="quarter" idx="33" hasCustomPrompt="1"/>
          </p:nvPr>
        </p:nvSpPr>
        <p:spPr>
          <a:xfrm>
            <a:off x="4423264" y="4314915"/>
            <a:ext cx="3348000" cy="2027643"/>
          </a:xfrm>
        </p:spPr>
        <p:txBody>
          <a:bodyPr/>
          <a:lstStyle>
            <a:lvl1pPr>
              <a:defRPr sz="1400"/>
            </a:lvl1pPr>
            <a:lvl2pPr>
              <a:spcBef>
                <a:spcPts val="600"/>
              </a:spcBef>
              <a:defRPr sz="1200"/>
            </a:lvl2pPr>
            <a:lvl3pPr>
              <a:spcBef>
                <a:spcPts val="600"/>
              </a:spcBef>
              <a:defRPr sz="1000"/>
            </a:lvl3pPr>
            <a:lvl4pPr>
              <a:spcBef>
                <a:spcPts val="600"/>
              </a:spcBef>
              <a:defRPr sz="1000"/>
            </a:lvl4pPr>
            <a:lvl5pPr>
              <a:spcBef>
                <a:spcPts val="600"/>
              </a:spcBef>
              <a:defRPr sz="1000"/>
            </a:lvl5pPr>
          </a:lstStyle>
          <a:p>
            <a:pPr lvl="0"/>
            <a:r>
              <a:rPr lang="da-DK"/>
              <a:t>Klik for at indsætte tekst</a:t>
            </a:r>
          </a:p>
          <a:p>
            <a:pPr lvl="1"/>
            <a:r>
              <a:rPr lang="da-DK"/>
              <a:t>Andet niveau</a:t>
            </a:r>
          </a:p>
          <a:p>
            <a:pPr lvl="2"/>
            <a:r>
              <a:rPr lang="da-DK"/>
              <a:t>Tredje niveau</a:t>
            </a:r>
          </a:p>
          <a:p>
            <a:pPr lvl="3"/>
            <a:r>
              <a:rPr lang="da-DK"/>
              <a:t>Fjerde niveau</a:t>
            </a:r>
          </a:p>
          <a:p>
            <a:pPr lvl="4"/>
            <a:r>
              <a:rPr lang="da-DK"/>
              <a:t>Femte niveau</a:t>
            </a:r>
          </a:p>
        </p:txBody>
      </p:sp>
      <p:sp>
        <p:nvSpPr>
          <p:cNvPr id="9" name="Pladsholder til tekst 8">
            <a:extLst>
              <a:ext uri="{FF2B5EF4-FFF2-40B4-BE49-F238E27FC236}">
                <a16:creationId xmlns:a16="http://schemas.microsoft.com/office/drawing/2014/main" id="{158D1B87-7081-FFEA-0822-0EB42162EF48}"/>
              </a:ext>
            </a:extLst>
          </p:cNvPr>
          <p:cNvSpPr>
            <a:spLocks noGrp="1"/>
          </p:cNvSpPr>
          <p:nvPr>
            <p:ph type="body" sz="quarter" idx="32" hasCustomPrompt="1"/>
          </p:nvPr>
        </p:nvSpPr>
        <p:spPr>
          <a:xfrm>
            <a:off x="612000" y="4314916"/>
            <a:ext cx="3348000" cy="2030322"/>
          </a:xfrm>
        </p:spPr>
        <p:txBody>
          <a:bodyPr/>
          <a:lstStyle>
            <a:lvl1pPr>
              <a:defRPr sz="1400"/>
            </a:lvl1pPr>
            <a:lvl2pPr>
              <a:spcBef>
                <a:spcPts val="600"/>
              </a:spcBef>
              <a:defRPr sz="1200"/>
            </a:lvl2pPr>
            <a:lvl3pPr>
              <a:spcBef>
                <a:spcPts val="600"/>
              </a:spcBef>
              <a:defRPr sz="1000"/>
            </a:lvl3pPr>
            <a:lvl4pPr>
              <a:spcBef>
                <a:spcPts val="600"/>
              </a:spcBef>
              <a:defRPr sz="1000"/>
            </a:lvl4pPr>
            <a:lvl5pPr>
              <a:spcBef>
                <a:spcPts val="600"/>
              </a:spcBef>
              <a:defRPr sz="1000"/>
            </a:lvl5pPr>
          </a:lstStyle>
          <a:p>
            <a:pPr lvl="0"/>
            <a:r>
              <a:rPr lang="da-DK"/>
              <a:t>Klik for at indsætte tekst</a:t>
            </a:r>
          </a:p>
          <a:p>
            <a:pPr lvl="1"/>
            <a:r>
              <a:rPr lang="da-DK"/>
              <a:t>Andet niveau</a:t>
            </a:r>
          </a:p>
          <a:p>
            <a:pPr lvl="2"/>
            <a:r>
              <a:rPr lang="da-DK"/>
              <a:t>Tredje niveau</a:t>
            </a:r>
          </a:p>
          <a:p>
            <a:pPr lvl="3"/>
            <a:r>
              <a:rPr lang="da-DK"/>
              <a:t>Fjerde niveau</a:t>
            </a:r>
          </a:p>
          <a:p>
            <a:pPr lvl="4"/>
            <a:r>
              <a:rPr lang="da-DK"/>
              <a:t>Femte niveau</a:t>
            </a:r>
          </a:p>
        </p:txBody>
      </p:sp>
      <p:sp>
        <p:nvSpPr>
          <p:cNvPr id="2" name="Titel 1">
            <a:extLst>
              <a:ext uri="{FF2B5EF4-FFF2-40B4-BE49-F238E27FC236}">
                <a16:creationId xmlns:a16="http://schemas.microsoft.com/office/drawing/2014/main" id="{4E80CE17-04C3-3D30-3BA0-1CABDF02EB57}"/>
              </a:ext>
            </a:extLst>
          </p:cNvPr>
          <p:cNvSpPr>
            <a:spLocks noGrp="1"/>
          </p:cNvSpPr>
          <p:nvPr>
            <p:ph type="title" hasCustomPrompt="1"/>
          </p:nvPr>
        </p:nvSpPr>
        <p:spPr/>
        <p:txBody>
          <a:bodyPr/>
          <a:lstStyle>
            <a:lvl1pPr>
              <a:defRPr/>
            </a:lvl1pPr>
          </a:lstStyle>
          <a:p>
            <a:r>
              <a:rPr lang="da-DK"/>
              <a:t>Klik for at tilføje titel</a:t>
            </a:r>
          </a:p>
        </p:txBody>
      </p:sp>
      <p:sp>
        <p:nvSpPr>
          <p:cNvPr id="3" name="Pladsholder til sidefod 2">
            <a:extLst>
              <a:ext uri="{FF2B5EF4-FFF2-40B4-BE49-F238E27FC236}">
                <a16:creationId xmlns:a16="http://schemas.microsoft.com/office/drawing/2014/main" id="{07284305-9789-3EC7-9F76-5E687DF6456B}"/>
              </a:ext>
            </a:extLst>
          </p:cNvPr>
          <p:cNvSpPr>
            <a:spLocks noGrp="1"/>
          </p:cNvSpPr>
          <p:nvPr>
            <p:ph type="ftr" sz="quarter" idx="10"/>
          </p:nvPr>
        </p:nvSpPr>
        <p:spPr/>
        <p:txBody>
          <a:bodyPr/>
          <a:lstStyle/>
          <a:p>
            <a:r>
              <a:rPr lang="da-DK"/>
              <a:t>Projekt / initialer / version</a:t>
            </a:r>
          </a:p>
        </p:txBody>
      </p:sp>
      <p:sp>
        <p:nvSpPr>
          <p:cNvPr id="4" name="Pladsholder til slidenummer 3">
            <a:extLst>
              <a:ext uri="{FF2B5EF4-FFF2-40B4-BE49-F238E27FC236}">
                <a16:creationId xmlns:a16="http://schemas.microsoft.com/office/drawing/2014/main" id="{D0C7550A-B05D-7188-5EB1-B654E091AEFC}"/>
              </a:ext>
            </a:extLst>
          </p:cNvPr>
          <p:cNvSpPr>
            <a:spLocks noGrp="1"/>
          </p:cNvSpPr>
          <p:nvPr>
            <p:ph type="sldNum" sz="quarter" idx="11"/>
          </p:nvPr>
        </p:nvSpPr>
        <p:spPr/>
        <p:txBody>
          <a:bodyPr/>
          <a:lstStyle/>
          <a:p>
            <a:fld id="{B3CB5866-C97E-431B-9347-802EE191A840}" type="slidenum">
              <a:rPr lang="da-DK" smtClean="0"/>
              <a:pPr/>
              <a:t>‹#›</a:t>
            </a:fld>
            <a:endParaRPr lang="da-DK"/>
          </a:p>
        </p:txBody>
      </p:sp>
      <p:sp>
        <p:nvSpPr>
          <p:cNvPr id="5" name="Pladsholder til tekst 35">
            <a:extLst>
              <a:ext uri="{FF2B5EF4-FFF2-40B4-BE49-F238E27FC236}">
                <a16:creationId xmlns:a16="http://schemas.microsoft.com/office/drawing/2014/main" id="{D0739B39-247D-F531-B0EC-8421F7DAEAE9}"/>
              </a:ext>
            </a:extLst>
          </p:cNvPr>
          <p:cNvSpPr>
            <a:spLocks noGrp="1"/>
          </p:cNvSpPr>
          <p:nvPr>
            <p:ph type="body" sz="quarter" idx="26" hasCustomPrompt="1"/>
          </p:nvPr>
        </p:nvSpPr>
        <p:spPr>
          <a:xfrm>
            <a:off x="612000" y="3952238"/>
            <a:ext cx="3348000" cy="360000"/>
          </a:xfrm>
          <a:prstGeom prst="rect">
            <a:avLst/>
          </a:prstGeom>
        </p:spPr>
        <p:txBody>
          <a:bodyPr lIns="0" anchor="ctr" anchorCtr="0">
            <a:noAutofit/>
          </a:bodyPr>
          <a:lstStyle>
            <a:lvl1pPr marL="0" indent="0">
              <a:lnSpc>
                <a:spcPct val="100000"/>
              </a:lnSpc>
              <a:spcBef>
                <a:spcPts val="0"/>
              </a:spcBef>
              <a:buNone/>
              <a:defRPr sz="1800" b="1">
                <a:solidFill>
                  <a:schemeClr val="bg2"/>
                </a:solidFill>
              </a:defRPr>
            </a:lvl1pPr>
            <a:lvl2pPr marL="230400" indent="0">
              <a:buNone/>
              <a:defRPr/>
            </a:lvl2pPr>
          </a:lstStyle>
          <a:p>
            <a:pPr lvl="0"/>
            <a:r>
              <a:rPr lang="da-DK"/>
              <a:t>Klik for at indsætte tekst</a:t>
            </a:r>
          </a:p>
        </p:txBody>
      </p:sp>
      <p:sp>
        <p:nvSpPr>
          <p:cNvPr id="12" name="Pladsholder til tekst 35">
            <a:extLst>
              <a:ext uri="{FF2B5EF4-FFF2-40B4-BE49-F238E27FC236}">
                <a16:creationId xmlns:a16="http://schemas.microsoft.com/office/drawing/2014/main" id="{D60D0149-91E8-C28B-ED73-F3E642FFE0A0}"/>
              </a:ext>
            </a:extLst>
          </p:cNvPr>
          <p:cNvSpPr>
            <a:spLocks noGrp="1"/>
          </p:cNvSpPr>
          <p:nvPr>
            <p:ph type="body" sz="quarter" idx="27" hasCustomPrompt="1"/>
          </p:nvPr>
        </p:nvSpPr>
        <p:spPr>
          <a:xfrm>
            <a:off x="4423264" y="3952237"/>
            <a:ext cx="3348000" cy="360000"/>
          </a:xfrm>
          <a:prstGeom prst="rect">
            <a:avLst/>
          </a:prstGeom>
        </p:spPr>
        <p:txBody>
          <a:bodyPr lIns="0" anchor="ctr" anchorCtr="0">
            <a:noAutofit/>
          </a:bodyPr>
          <a:lstStyle>
            <a:lvl1pPr marL="0" indent="0">
              <a:lnSpc>
                <a:spcPct val="100000"/>
              </a:lnSpc>
              <a:spcBef>
                <a:spcPts val="0"/>
              </a:spcBef>
              <a:buNone/>
              <a:defRPr sz="1800" b="1">
                <a:solidFill>
                  <a:schemeClr val="bg2"/>
                </a:solidFill>
              </a:defRPr>
            </a:lvl1pPr>
            <a:lvl2pPr marL="230400" indent="0">
              <a:buNone/>
              <a:defRPr/>
            </a:lvl2pPr>
          </a:lstStyle>
          <a:p>
            <a:pPr lvl="0"/>
            <a:r>
              <a:rPr lang="da-DK"/>
              <a:t>Klik for at indsætte tekst</a:t>
            </a:r>
          </a:p>
        </p:txBody>
      </p:sp>
      <p:sp>
        <p:nvSpPr>
          <p:cNvPr id="13" name="Pladsholder til tekst 35">
            <a:extLst>
              <a:ext uri="{FF2B5EF4-FFF2-40B4-BE49-F238E27FC236}">
                <a16:creationId xmlns:a16="http://schemas.microsoft.com/office/drawing/2014/main" id="{DAC18077-8593-B239-1634-274BC5437C08}"/>
              </a:ext>
            </a:extLst>
          </p:cNvPr>
          <p:cNvSpPr>
            <a:spLocks noGrp="1"/>
          </p:cNvSpPr>
          <p:nvPr>
            <p:ph type="body" sz="quarter" idx="28" hasCustomPrompt="1"/>
          </p:nvPr>
        </p:nvSpPr>
        <p:spPr>
          <a:xfrm>
            <a:off x="8227171" y="3951697"/>
            <a:ext cx="3348000" cy="360000"/>
          </a:xfrm>
          <a:prstGeom prst="rect">
            <a:avLst/>
          </a:prstGeom>
        </p:spPr>
        <p:txBody>
          <a:bodyPr lIns="0" anchor="ctr" anchorCtr="0">
            <a:noAutofit/>
          </a:bodyPr>
          <a:lstStyle>
            <a:lvl1pPr marL="0" indent="0">
              <a:lnSpc>
                <a:spcPct val="100000"/>
              </a:lnSpc>
              <a:spcBef>
                <a:spcPts val="0"/>
              </a:spcBef>
              <a:buNone/>
              <a:defRPr sz="1800" b="1">
                <a:solidFill>
                  <a:schemeClr val="bg2"/>
                </a:solidFill>
              </a:defRPr>
            </a:lvl1pPr>
            <a:lvl2pPr marL="230400" indent="0">
              <a:buNone/>
              <a:defRPr/>
            </a:lvl2pPr>
          </a:lstStyle>
          <a:p>
            <a:pPr lvl="0"/>
            <a:r>
              <a:rPr lang="da-DK"/>
              <a:t>Klik for at indsætte tekst</a:t>
            </a:r>
          </a:p>
        </p:txBody>
      </p:sp>
      <p:sp>
        <p:nvSpPr>
          <p:cNvPr id="14" name="Pladsholder til billede 39">
            <a:extLst>
              <a:ext uri="{FF2B5EF4-FFF2-40B4-BE49-F238E27FC236}">
                <a16:creationId xmlns:a16="http://schemas.microsoft.com/office/drawing/2014/main" id="{08EA6566-8292-4364-8A43-96ABF88A45CB}"/>
              </a:ext>
            </a:extLst>
          </p:cNvPr>
          <p:cNvSpPr>
            <a:spLocks noGrp="1"/>
          </p:cNvSpPr>
          <p:nvPr>
            <p:ph type="pic" sz="quarter" idx="29" hasCustomPrompt="1"/>
          </p:nvPr>
        </p:nvSpPr>
        <p:spPr>
          <a:xfrm>
            <a:off x="613224" y="1582738"/>
            <a:ext cx="3348000" cy="2268000"/>
          </a:xfrm>
          <a:prstGeom prst="rect">
            <a:avLst/>
          </a:prstGeom>
        </p:spPr>
        <p:txBody>
          <a:bodyPr bIns="900000" anchor="ctr" anchorCtr="0"/>
          <a:lstStyle>
            <a:lvl1pPr marL="0" indent="0" algn="ctr">
              <a:lnSpc>
                <a:spcPct val="100000"/>
              </a:lnSpc>
              <a:spcBef>
                <a:spcPts val="0"/>
              </a:spcBef>
              <a:buNone/>
              <a:defRPr sz="800"/>
            </a:lvl1pPr>
          </a:lstStyle>
          <a:p>
            <a:pPr marL="0" marR="0" lvl="0" indent="0" algn="ctr" defTabSz="914130" rtl="0" eaLnBrk="1" fontAlgn="auto" latinLnBrk="0" hangingPunct="1">
              <a:lnSpc>
                <a:spcPct val="120000"/>
              </a:lnSpc>
              <a:spcBef>
                <a:spcPts val="1000"/>
              </a:spcBef>
              <a:spcAft>
                <a:spcPts val="0"/>
              </a:spcAft>
              <a:buClr>
                <a:srgbClr val="E40000"/>
              </a:buClr>
              <a:buSzTx/>
              <a:buFont typeface="Arial" panose="020B0604020202020204" pitchFamily="34" charset="0"/>
              <a:buNone/>
              <a:tabLst/>
              <a:defRPr/>
            </a:pPr>
            <a:r>
              <a:rPr lang="da-DK"/>
              <a:t>Klik på rammen og indsæt</a:t>
            </a:r>
            <a:br>
              <a:rPr lang="da-DK"/>
            </a:br>
            <a:r>
              <a:rPr lang="da-DK"/>
              <a:t>billede via Templafy-menuen</a:t>
            </a:r>
            <a:br>
              <a:rPr lang="da-DK"/>
            </a:br>
            <a:r>
              <a:rPr lang="da-DK"/>
              <a:t>”Fotos og logos”</a:t>
            </a:r>
          </a:p>
        </p:txBody>
      </p:sp>
      <p:sp>
        <p:nvSpPr>
          <p:cNvPr id="15" name="Pladsholder til billede 39">
            <a:extLst>
              <a:ext uri="{FF2B5EF4-FFF2-40B4-BE49-F238E27FC236}">
                <a16:creationId xmlns:a16="http://schemas.microsoft.com/office/drawing/2014/main" id="{8D3B22C0-4399-EF12-3BEF-424EBE604072}"/>
              </a:ext>
            </a:extLst>
          </p:cNvPr>
          <p:cNvSpPr>
            <a:spLocks noGrp="1"/>
          </p:cNvSpPr>
          <p:nvPr>
            <p:ph type="pic" sz="quarter" idx="30" hasCustomPrompt="1"/>
          </p:nvPr>
        </p:nvSpPr>
        <p:spPr>
          <a:xfrm>
            <a:off x="4423264" y="1582738"/>
            <a:ext cx="3348000" cy="2268000"/>
          </a:xfrm>
          <a:prstGeom prst="rect">
            <a:avLst/>
          </a:prstGeom>
        </p:spPr>
        <p:txBody>
          <a:bodyPr bIns="900000" anchor="ctr" anchorCtr="0"/>
          <a:lstStyle>
            <a:lvl1pPr marL="0" indent="0" algn="ctr">
              <a:lnSpc>
                <a:spcPct val="100000"/>
              </a:lnSpc>
              <a:spcBef>
                <a:spcPts val="0"/>
              </a:spcBef>
              <a:buNone/>
              <a:defRPr sz="800"/>
            </a:lvl1pPr>
          </a:lstStyle>
          <a:p>
            <a:pPr marL="0" marR="0" lvl="0" indent="0" algn="ctr" defTabSz="914130" rtl="0" eaLnBrk="1" fontAlgn="auto" latinLnBrk="0" hangingPunct="1">
              <a:lnSpc>
                <a:spcPct val="120000"/>
              </a:lnSpc>
              <a:spcBef>
                <a:spcPts val="1000"/>
              </a:spcBef>
              <a:spcAft>
                <a:spcPts val="0"/>
              </a:spcAft>
              <a:buClr>
                <a:srgbClr val="E40000"/>
              </a:buClr>
              <a:buSzTx/>
              <a:buFont typeface="Arial" panose="020B0604020202020204" pitchFamily="34" charset="0"/>
              <a:buNone/>
              <a:tabLst/>
              <a:defRPr/>
            </a:pPr>
            <a:r>
              <a:rPr lang="da-DK"/>
              <a:t>Klik på rammen og indsæt</a:t>
            </a:r>
            <a:br>
              <a:rPr lang="da-DK"/>
            </a:br>
            <a:r>
              <a:rPr lang="da-DK"/>
              <a:t>billede via Templafy-menuen</a:t>
            </a:r>
            <a:br>
              <a:rPr lang="da-DK"/>
            </a:br>
            <a:r>
              <a:rPr lang="da-DK"/>
              <a:t>”Fotos og logos”</a:t>
            </a:r>
          </a:p>
        </p:txBody>
      </p:sp>
      <p:sp>
        <p:nvSpPr>
          <p:cNvPr id="16" name="Pladsholder til billede 39">
            <a:extLst>
              <a:ext uri="{FF2B5EF4-FFF2-40B4-BE49-F238E27FC236}">
                <a16:creationId xmlns:a16="http://schemas.microsoft.com/office/drawing/2014/main" id="{FBF9BDFA-ED4D-DE51-F298-81A2D3F2557A}"/>
              </a:ext>
            </a:extLst>
          </p:cNvPr>
          <p:cNvSpPr>
            <a:spLocks noGrp="1"/>
          </p:cNvSpPr>
          <p:nvPr>
            <p:ph type="pic" sz="quarter" idx="31" hasCustomPrompt="1"/>
          </p:nvPr>
        </p:nvSpPr>
        <p:spPr>
          <a:xfrm>
            <a:off x="8233303" y="1582738"/>
            <a:ext cx="3348000" cy="2268000"/>
          </a:xfrm>
          <a:prstGeom prst="rect">
            <a:avLst/>
          </a:prstGeom>
        </p:spPr>
        <p:txBody>
          <a:bodyPr bIns="900000" anchor="ctr" anchorCtr="0"/>
          <a:lstStyle>
            <a:lvl1pPr marL="0" indent="0" algn="ctr">
              <a:lnSpc>
                <a:spcPct val="100000"/>
              </a:lnSpc>
              <a:spcBef>
                <a:spcPts val="0"/>
              </a:spcBef>
              <a:buNone/>
              <a:defRPr sz="800"/>
            </a:lvl1pPr>
          </a:lstStyle>
          <a:p>
            <a:pPr marL="0" marR="0" lvl="0" indent="0" algn="ctr" defTabSz="914130" rtl="0" eaLnBrk="1" fontAlgn="auto" latinLnBrk="0" hangingPunct="1">
              <a:lnSpc>
                <a:spcPct val="120000"/>
              </a:lnSpc>
              <a:spcBef>
                <a:spcPts val="1000"/>
              </a:spcBef>
              <a:spcAft>
                <a:spcPts val="0"/>
              </a:spcAft>
              <a:buClr>
                <a:srgbClr val="E40000"/>
              </a:buClr>
              <a:buSzTx/>
              <a:buFont typeface="Arial" panose="020B0604020202020204" pitchFamily="34" charset="0"/>
              <a:buNone/>
              <a:tabLst/>
              <a:defRPr/>
            </a:pPr>
            <a:r>
              <a:rPr lang="da-DK"/>
              <a:t>Klik på rammen og indsæt</a:t>
            </a:r>
            <a:br>
              <a:rPr lang="da-DK"/>
            </a:br>
            <a:r>
              <a:rPr lang="da-DK"/>
              <a:t>billede via Templafy-menuen</a:t>
            </a:r>
            <a:br>
              <a:rPr lang="da-DK"/>
            </a:br>
            <a:r>
              <a:rPr lang="da-DK"/>
              <a:t>”Fotos og logos”</a:t>
            </a:r>
          </a:p>
        </p:txBody>
      </p:sp>
      <p:pic>
        <p:nvPicPr>
          <p:cNvPr id="6" name="Billede 5" descr="Et billede, der indeholder Font/skrifttype, Grafik, typografi, design&#10;&#10;AI-genereret indhold kan være ukorrekt.">
            <a:extLst>
              <a:ext uri="{FF2B5EF4-FFF2-40B4-BE49-F238E27FC236}">
                <a16:creationId xmlns:a16="http://schemas.microsoft.com/office/drawing/2014/main" id="{69DF77DB-A033-79C3-65E8-3A05FCAB920B}"/>
              </a:ext>
            </a:extLst>
          </p:cNvPr>
          <p:cNvPicPr>
            <a:picLocks noChangeAspect="1"/>
          </p:cNvPicPr>
          <p:nvPr userDrawn="1"/>
        </p:nvPicPr>
        <p:blipFill>
          <a:blip r:embed="rId2"/>
          <a:stretch>
            <a:fillRect/>
          </a:stretch>
        </p:blipFill>
        <p:spPr>
          <a:xfrm>
            <a:off x="9552432" y="6523728"/>
            <a:ext cx="734504" cy="157552"/>
          </a:xfrm>
          <a:prstGeom prst="rect">
            <a:avLst/>
          </a:prstGeom>
        </p:spPr>
      </p:pic>
    </p:spTree>
    <p:extLst>
      <p:ext uri="{BB962C8B-B14F-4D97-AF65-F5344CB8AC3E}">
        <p14:creationId xmlns:p14="http://schemas.microsoft.com/office/powerpoint/2010/main" val="151503212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reakerslide delt lyserø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161FD14-5287-508A-6E00-A9CB8AF1FB44}"/>
              </a:ext>
            </a:extLst>
          </p:cNvPr>
          <p:cNvSpPr/>
          <p:nvPr userDrawn="1"/>
        </p:nvSpPr>
        <p:spPr>
          <a:xfrm>
            <a:off x="0" y="0"/>
            <a:ext cx="609441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a:p>
        </p:txBody>
      </p:sp>
      <p:sp>
        <p:nvSpPr>
          <p:cNvPr id="6" name="Pladsholder til billede 5">
            <a:extLst>
              <a:ext uri="{FF2B5EF4-FFF2-40B4-BE49-F238E27FC236}">
                <a16:creationId xmlns:a16="http://schemas.microsoft.com/office/drawing/2014/main" id="{91C69E9D-2631-FFD8-425B-FF6CA22DCB4F}"/>
              </a:ext>
            </a:extLst>
          </p:cNvPr>
          <p:cNvSpPr>
            <a:spLocks noGrp="1"/>
          </p:cNvSpPr>
          <p:nvPr>
            <p:ph type="pic" sz="quarter" idx="15" hasCustomPrompt="1"/>
          </p:nvPr>
        </p:nvSpPr>
        <p:spPr>
          <a:xfrm>
            <a:off x="6094413" y="0"/>
            <a:ext cx="6094412" cy="6858000"/>
          </a:xfrm>
        </p:spPr>
        <p:txBody>
          <a:bodyPr lIns="0" tIns="1440000" anchor="ctr"/>
          <a:lstStyle>
            <a:lvl1pPr marL="0" indent="0" algn="ctr">
              <a:lnSpc>
                <a:spcPct val="100000"/>
              </a:lnSpc>
              <a:spcBef>
                <a:spcPts val="0"/>
              </a:spcBef>
              <a:buNone/>
              <a:defRPr sz="1400"/>
            </a:lvl1pPr>
          </a:lstStyle>
          <a:p>
            <a:r>
              <a:rPr lang="da-DK"/>
              <a:t>Klik på rammen og indsæt</a:t>
            </a:r>
            <a:br>
              <a:rPr lang="da-DK"/>
            </a:br>
            <a:r>
              <a:rPr lang="da-DK"/>
              <a:t>billede via Templafy-menuen</a:t>
            </a:r>
            <a:br>
              <a:rPr lang="da-DK"/>
            </a:br>
            <a:r>
              <a:rPr lang="da-DK"/>
              <a:t>”Fotos og logos”</a:t>
            </a:r>
          </a:p>
        </p:txBody>
      </p:sp>
      <p:sp>
        <p:nvSpPr>
          <p:cNvPr id="2" name="Title 1"/>
          <p:cNvSpPr>
            <a:spLocks noGrp="1"/>
          </p:cNvSpPr>
          <p:nvPr>
            <p:ph type="ctrTitle" hasCustomPrompt="1"/>
          </p:nvPr>
        </p:nvSpPr>
        <p:spPr>
          <a:xfrm>
            <a:off x="609601" y="2139350"/>
            <a:ext cx="5051424" cy="1289649"/>
          </a:xfrm>
          <a:prstGeom prst="rect">
            <a:avLst/>
          </a:prstGeom>
        </p:spPr>
        <p:txBody>
          <a:bodyPr anchor="b" anchorCtr="0">
            <a:noAutofit/>
          </a:bodyPr>
          <a:lstStyle>
            <a:lvl1pPr algn="l">
              <a:defRPr sz="4400" baseline="0">
                <a:solidFill>
                  <a:schemeClr val="tx2"/>
                </a:solidFill>
                <a:latin typeface="+mj-lt"/>
                <a:ea typeface="Open Sans Light" panose="020B0306030504020204" pitchFamily="34" charset="0"/>
                <a:cs typeface="Open Sans Light" panose="020B0306030504020204" pitchFamily="34" charset="0"/>
              </a:defRPr>
            </a:lvl1pPr>
          </a:lstStyle>
          <a:p>
            <a:r>
              <a:rPr lang="da-DK"/>
              <a:t>Klik for at tilføje titel</a:t>
            </a:r>
          </a:p>
        </p:txBody>
      </p:sp>
      <p:sp>
        <p:nvSpPr>
          <p:cNvPr id="3" name="Subtitle 2"/>
          <p:cNvSpPr>
            <a:spLocks noGrp="1"/>
          </p:cNvSpPr>
          <p:nvPr>
            <p:ph type="subTitle" idx="1" hasCustomPrompt="1"/>
          </p:nvPr>
        </p:nvSpPr>
        <p:spPr>
          <a:xfrm>
            <a:off x="609602" y="3668386"/>
            <a:ext cx="5051423" cy="543464"/>
          </a:xfrm>
          <a:prstGeom prst="rect">
            <a:avLst/>
          </a:prstGeom>
        </p:spPr>
        <p:txBody>
          <a:bodyPr anchor="t" anchorCtr="0"/>
          <a:lstStyle>
            <a:lvl1pPr marL="0" indent="0" algn="l">
              <a:buNone/>
              <a:defRPr sz="2400" b="1" i="0">
                <a:solidFill>
                  <a:schemeClr val="tx2"/>
                </a:solidFill>
                <a:latin typeface="+mn-lt"/>
                <a:ea typeface="Open Sans Light" panose="020B0306030504020204" pitchFamily="34" charset="0"/>
                <a:cs typeface="Open Sans Light" panose="020B0306030504020204" pitchFamily="34" charset="0"/>
              </a:defRPr>
            </a:lvl1pPr>
            <a:lvl2pPr marL="457064" indent="0" algn="ctr">
              <a:buNone/>
              <a:defRPr sz="2000"/>
            </a:lvl2pPr>
            <a:lvl3pPr marL="914130" indent="0" algn="ctr">
              <a:buNone/>
              <a:defRPr sz="1800"/>
            </a:lvl3pPr>
            <a:lvl4pPr marL="1371194" indent="0" algn="ctr">
              <a:buNone/>
              <a:defRPr sz="1600"/>
            </a:lvl4pPr>
            <a:lvl5pPr marL="1828259" indent="0" algn="ctr">
              <a:buNone/>
              <a:defRPr sz="1600"/>
            </a:lvl5pPr>
            <a:lvl6pPr marL="2285323" indent="0" algn="ctr">
              <a:buNone/>
              <a:defRPr sz="1600"/>
            </a:lvl6pPr>
            <a:lvl7pPr marL="2742389" indent="0" algn="ctr">
              <a:buNone/>
              <a:defRPr sz="1600"/>
            </a:lvl7pPr>
            <a:lvl8pPr marL="3199453" indent="0" algn="ctr">
              <a:buNone/>
              <a:defRPr sz="1600"/>
            </a:lvl8pPr>
            <a:lvl9pPr marL="3656518" indent="0" algn="ctr">
              <a:buNone/>
              <a:defRPr sz="1600"/>
            </a:lvl9pPr>
          </a:lstStyle>
          <a:p>
            <a:r>
              <a:rPr lang="da-DK"/>
              <a:t>Klik for at tilføje undertitel</a:t>
            </a:r>
          </a:p>
        </p:txBody>
      </p:sp>
    </p:spTree>
    <p:extLst>
      <p:ext uri="{BB962C8B-B14F-4D97-AF65-F5344CB8AC3E}">
        <p14:creationId xmlns:p14="http://schemas.microsoft.com/office/powerpoint/2010/main" val="272635150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 billeder m overskrif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80CE17-04C3-3D30-3BA0-1CABDF02EB57}"/>
              </a:ext>
            </a:extLst>
          </p:cNvPr>
          <p:cNvSpPr>
            <a:spLocks noGrp="1"/>
          </p:cNvSpPr>
          <p:nvPr>
            <p:ph type="title" hasCustomPrompt="1"/>
          </p:nvPr>
        </p:nvSpPr>
        <p:spPr/>
        <p:txBody>
          <a:bodyPr/>
          <a:lstStyle/>
          <a:p>
            <a:r>
              <a:rPr lang="da-DK"/>
              <a:t>Klik for at tilføje titel</a:t>
            </a:r>
          </a:p>
        </p:txBody>
      </p:sp>
      <p:sp>
        <p:nvSpPr>
          <p:cNvPr id="3" name="Pladsholder til sidefod 2">
            <a:extLst>
              <a:ext uri="{FF2B5EF4-FFF2-40B4-BE49-F238E27FC236}">
                <a16:creationId xmlns:a16="http://schemas.microsoft.com/office/drawing/2014/main" id="{07284305-9789-3EC7-9F76-5E687DF6456B}"/>
              </a:ext>
            </a:extLst>
          </p:cNvPr>
          <p:cNvSpPr>
            <a:spLocks noGrp="1"/>
          </p:cNvSpPr>
          <p:nvPr>
            <p:ph type="ftr" sz="quarter" idx="10"/>
          </p:nvPr>
        </p:nvSpPr>
        <p:spPr/>
        <p:txBody>
          <a:bodyPr/>
          <a:lstStyle/>
          <a:p>
            <a:r>
              <a:rPr lang="da-DK"/>
              <a:t>Projekt / initialer / version</a:t>
            </a:r>
          </a:p>
        </p:txBody>
      </p:sp>
      <p:sp>
        <p:nvSpPr>
          <p:cNvPr id="4" name="Pladsholder til slidenummer 3">
            <a:extLst>
              <a:ext uri="{FF2B5EF4-FFF2-40B4-BE49-F238E27FC236}">
                <a16:creationId xmlns:a16="http://schemas.microsoft.com/office/drawing/2014/main" id="{D0C7550A-B05D-7188-5EB1-B654E091AEFC}"/>
              </a:ext>
            </a:extLst>
          </p:cNvPr>
          <p:cNvSpPr>
            <a:spLocks noGrp="1"/>
          </p:cNvSpPr>
          <p:nvPr>
            <p:ph type="sldNum" sz="quarter" idx="11"/>
          </p:nvPr>
        </p:nvSpPr>
        <p:spPr/>
        <p:txBody>
          <a:bodyPr/>
          <a:lstStyle/>
          <a:p>
            <a:fld id="{B3CB5866-C97E-431B-9347-802EE191A840}" type="slidenum">
              <a:rPr lang="da-DK" smtClean="0"/>
              <a:pPr/>
              <a:t>‹#›</a:t>
            </a:fld>
            <a:endParaRPr lang="da-DK"/>
          </a:p>
        </p:txBody>
      </p:sp>
      <p:sp>
        <p:nvSpPr>
          <p:cNvPr id="5" name="Pladsholder til tekst 35">
            <a:extLst>
              <a:ext uri="{FF2B5EF4-FFF2-40B4-BE49-F238E27FC236}">
                <a16:creationId xmlns:a16="http://schemas.microsoft.com/office/drawing/2014/main" id="{D0739B39-247D-F531-B0EC-8421F7DAEAE9}"/>
              </a:ext>
            </a:extLst>
          </p:cNvPr>
          <p:cNvSpPr>
            <a:spLocks noGrp="1"/>
          </p:cNvSpPr>
          <p:nvPr>
            <p:ph type="body" sz="quarter" idx="26" hasCustomPrompt="1"/>
          </p:nvPr>
        </p:nvSpPr>
        <p:spPr>
          <a:xfrm>
            <a:off x="612000" y="1590038"/>
            <a:ext cx="3348000" cy="252000"/>
          </a:xfrm>
          <a:prstGeom prst="rect">
            <a:avLst/>
          </a:prstGeom>
        </p:spPr>
        <p:txBody>
          <a:bodyPr lIns="0" anchor="ctr" anchorCtr="0">
            <a:noAutofit/>
          </a:bodyPr>
          <a:lstStyle>
            <a:lvl1pPr marL="0" indent="0">
              <a:lnSpc>
                <a:spcPct val="100000"/>
              </a:lnSpc>
              <a:spcBef>
                <a:spcPts val="0"/>
              </a:spcBef>
              <a:buNone/>
              <a:defRPr sz="1200" b="1">
                <a:solidFill>
                  <a:schemeClr val="bg2"/>
                </a:solidFill>
              </a:defRPr>
            </a:lvl1pPr>
            <a:lvl2pPr marL="230400" indent="0">
              <a:buNone/>
              <a:defRPr/>
            </a:lvl2pPr>
          </a:lstStyle>
          <a:p>
            <a:pPr lvl="0"/>
            <a:r>
              <a:rPr lang="da-DK"/>
              <a:t>Klik for at indsætte tekst</a:t>
            </a:r>
          </a:p>
        </p:txBody>
      </p:sp>
      <p:sp>
        <p:nvSpPr>
          <p:cNvPr id="12" name="Pladsholder til tekst 35">
            <a:extLst>
              <a:ext uri="{FF2B5EF4-FFF2-40B4-BE49-F238E27FC236}">
                <a16:creationId xmlns:a16="http://schemas.microsoft.com/office/drawing/2014/main" id="{D60D0149-91E8-C28B-ED73-F3E642FFE0A0}"/>
              </a:ext>
            </a:extLst>
          </p:cNvPr>
          <p:cNvSpPr>
            <a:spLocks noGrp="1"/>
          </p:cNvSpPr>
          <p:nvPr>
            <p:ph type="body" sz="quarter" idx="27" hasCustomPrompt="1"/>
          </p:nvPr>
        </p:nvSpPr>
        <p:spPr>
          <a:xfrm>
            <a:off x="4424960" y="1590037"/>
            <a:ext cx="3348000" cy="252000"/>
          </a:xfrm>
          <a:prstGeom prst="rect">
            <a:avLst/>
          </a:prstGeom>
        </p:spPr>
        <p:txBody>
          <a:bodyPr lIns="0" anchor="ctr" anchorCtr="0">
            <a:noAutofit/>
          </a:bodyPr>
          <a:lstStyle>
            <a:lvl1pPr marL="0" indent="0">
              <a:lnSpc>
                <a:spcPct val="100000"/>
              </a:lnSpc>
              <a:spcBef>
                <a:spcPts val="0"/>
              </a:spcBef>
              <a:buNone/>
              <a:defRPr sz="1200" b="1">
                <a:solidFill>
                  <a:schemeClr val="bg2"/>
                </a:solidFill>
              </a:defRPr>
            </a:lvl1pPr>
            <a:lvl2pPr marL="230400" indent="0">
              <a:buNone/>
              <a:defRPr/>
            </a:lvl2pPr>
          </a:lstStyle>
          <a:p>
            <a:pPr lvl="0"/>
            <a:r>
              <a:rPr lang="da-DK"/>
              <a:t>Klik for at indsætte tekst</a:t>
            </a:r>
          </a:p>
        </p:txBody>
      </p:sp>
      <p:sp>
        <p:nvSpPr>
          <p:cNvPr id="13" name="Pladsholder til tekst 35">
            <a:extLst>
              <a:ext uri="{FF2B5EF4-FFF2-40B4-BE49-F238E27FC236}">
                <a16:creationId xmlns:a16="http://schemas.microsoft.com/office/drawing/2014/main" id="{DAC18077-8593-B239-1634-274BC5437C08}"/>
              </a:ext>
            </a:extLst>
          </p:cNvPr>
          <p:cNvSpPr>
            <a:spLocks noGrp="1"/>
          </p:cNvSpPr>
          <p:nvPr>
            <p:ph type="body" sz="quarter" idx="28" hasCustomPrompt="1"/>
          </p:nvPr>
        </p:nvSpPr>
        <p:spPr>
          <a:xfrm>
            <a:off x="8233303" y="1589497"/>
            <a:ext cx="3348000" cy="252000"/>
          </a:xfrm>
          <a:prstGeom prst="rect">
            <a:avLst/>
          </a:prstGeom>
        </p:spPr>
        <p:txBody>
          <a:bodyPr lIns="0" anchor="ctr" anchorCtr="0">
            <a:noAutofit/>
          </a:bodyPr>
          <a:lstStyle>
            <a:lvl1pPr marL="0" indent="0">
              <a:lnSpc>
                <a:spcPct val="100000"/>
              </a:lnSpc>
              <a:spcBef>
                <a:spcPts val="0"/>
              </a:spcBef>
              <a:buNone/>
              <a:defRPr sz="1200" b="1">
                <a:solidFill>
                  <a:schemeClr val="bg2"/>
                </a:solidFill>
              </a:defRPr>
            </a:lvl1pPr>
            <a:lvl2pPr marL="230400" indent="0">
              <a:buNone/>
              <a:defRPr/>
            </a:lvl2pPr>
          </a:lstStyle>
          <a:p>
            <a:pPr lvl="0"/>
            <a:r>
              <a:rPr lang="da-DK"/>
              <a:t>Klik for at indsætte tekst</a:t>
            </a:r>
          </a:p>
        </p:txBody>
      </p:sp>
      <p:sp>
        <p:nvSpPr>
          <p:cNvPr id="14" name="Pladsholder til billede 39">
            <a:extLst>
              <a:ext uri="{FF2B5EF4-FFF2-40B4-BE49-F238E27FC236}">
                <a16:creationId xmlns:a16="http://schemas.microsoft.com/office/drawing/2014/main" id="{08EA6566-8292-4364-8A43-96ABF88A45CB}"/>
              </a:ext>
            </a:extLst>
          </p:cNvPr>
          <p:cNvSpPr>
            <a:spLocks noGrp="1"/>
          </p:cNvSpPr>
          <p:nvPr>
            <p:ph type="pic" sz="quarter" idx="29" hasCustomPrompt="1"/>
          </p:nvPr>
        </p:nvSpPr>
        <p:spPr>
          <a:xfrm>
            <a:off x="613224" y="1868488"/>
            <a:ext cx="3348000" cy="1908000"/>
          </a:xfrm>
          <a:prstGeom prst="rect">
            <a:avLst/>
          </a:prstGeom>
        </p:spPr>
        <p:txBody>
          <a:bodyPr tIns="0" bIns="828000" anchor="ctr" anchorCtr="0"/>
          <a:lstStyle>
            <a:lvl1pPr marL="0" indent="0" algn="ctr">
              <a:lnSpc>
                <a:spcPct val="100000"/>
              </a:lnSpc>
              <a:spcBef>
                <a:spcPts val="0"/>
              </a:spcBef>
              <a:buNone/>
              <a:defRPr sz="800"/>
            </a:lvl1pPr>
          </a:lstStyle>
          <a:p>
            <a:pPr marL="0" marR="0" lvl="0" indent="0" algn="ctr" defTabSz="914130" rtl="0" eaLnBrk="1" fontAlgn="auto" latinLnBrk="0" hangingPunct="1">
              <a:lnSpc>
                <a:spcPct val="120000"/>
              </a:lnSpc>
              <a:spcBef>
                <a:spcPts val="1000"/>
              </a:spcBef>
              <a:spcAft>
                <a:spcPts val="0"/>
              </a:spcAft>
              <a:buClr>
                <a:srgbClr val="E40000"/>
              </a:buClr>
              <a:buSzTx/>
              <a:buFont typeface="Arial" panose="020B0604020202020204" pitchFamily="34" charset="0"/>
              <a:buNone/>
              <a:tabLst/>
              <a:defRPr/>
            </a:pPr>
            <a:r>
              <a:rPr lang="da-DK"/>
              <a:t>Klik på rammen og indsæt</a:t>
            </a:r>
            <a:br>
              <a:rPr lang="da-DK"/>
            </a:br>
            <a:r>
              <a:rPr lang="da-DK"/>
              <a:t>billede via Templafy-menuen</a:t>
            </a:r>
            <a:br>
              <a:rPr lang="da-DK"/>
            </a:br>
            <a:r>
              <a:rPr lang="da-DK"/>
              <a:t>”Fotos og logos”</a:t>
            </a:r>
          </a:p>
        </p:txBody>
      </p:sp>
      <p:sp>
        <p:nvSpPr>
          <p:cNvPr id="15" name="Pladsholder til billede 39">
            <a:extLst>
              <a:ext uri="{FF2B5EF4-FFF2-40B4-BE49-F238E27FC236}">
                <a16:creationId xmlns:a16="http://schemas.microsoft.com/office/drawing/2014/main" id="{8D3B22C0-4399-EF12-3BEF-424EBE604072}"/>
              </a:ext>
            </a:extLst>
          </p:cNvPr>
          <p:cNvSpPr>
            <a:spLocks noGrp="1"/>
          </p:cNvSpPr>
          <p:nvPr>
            <p:ph type="pic" sz="quarter" idx="30" hasCustomPrompt="1"/>
          </p:nvPr>
        </p:nvSpPr>
        <p:spPr>
          <a:xfrm>
            <a:off x="4424960" y="1868488"/>
            <a:ext cx="3348000" cy="1908000"/>
          </a:xfrm>
          <a:prstGeom prst="rect">
            <a:avLst/>
          </a:prstGeom>
        </p:spPr>
        <p:txBody>
          <a:bodyPr tIns="0" bIns="828000" anchor="ctr" anchorCtr="0"/>
          <a:lstStyle>
            <a:lvl1pPr marL="0" indent="0" algn="ctr">
              <a:lnSpc>
                <a:spcPct val="100000"/>
              </a:lnSpc>
              <a:spcBef>
                <a:spcPts val="0"/>
              </a:spcBef>
              <a:buNone/>
              <a:defRPr sz="800"/>
            </a:lvl1pPr>
          </a:lstStyle>
          <a:p>
            <a:pPr marL="0" marR="0" lvl="0" indent="0" algn="ctr" defTabSz="914130" rtl="0" eaLnBrk="1" fontAlgn="auto" latinLnBrk="0" hangingPunct="1">
              <a:lnSpc>
                <a:spcPct val="120000"/>
              </a:lnSpc>
              <a:spcBef>
                <a:spcPts val="1000"/>
              </a:spcBef>
              <a:spcAft>
                <a:spcPts val="0"/>
              </a:spcAft>
              <a:buClr>
                <a:srgbClr val="E40000"/>
              </a:buClr>
              <a:buSzTx/>
              <a:buFont typeface="Arial" panose="020B0604020202020204" pitchFamily="34" charset="0"/>
              <a:buNone/>
              <a:tabLst/>
              <a:defRPr/>
            </a:pPr>
            <a:r>
              <a:rPr lang="da-DK"/>
              <a:t>Klik på rammen og indsæt</a:t>
            </a:r>
            <a:br>
              <a:rPr lang="da-DK"/>
            </a:br>
            <a:r>
              <a:rPr lang="da-DK"/>
              <a:t>billede via Templafy-menuen</a:t>
            </a:r>
            <a:br>
              <a:rPr lang="da-DK"/>
            </a:br>
            <a:r>
              <a:rPr lang="da-DK"/>
              <a:t>”Fotos og logos”</a:t>
            </a:r>
          </a:p>
        </p:txBody>
      </p:sp>
      <p:sp>
        <p:nvSpPr>
          <p:cNvPr id="16" name="Pladsholder til billede 39">
            <a:extLst>
              <a:ext uri="{FF2B5EF4-FFF2-40B4-BE49-F238E27FC236}">
                <a16:creationId xmlns:a16="http://schemas.microsoft.com/office/drawing/2014/main" id="{FBF9BDFA-ED4D-DE51-F298-81A2D3F2557A}"/>
              </a:ext>
            </a:extLst>
          </p:cNvPr>
          <p:cNvSpPr>
            <a:spLocks noGrp="1"/>
          </p:cNvSpPr>
          <p:nvPr>
            <p:ph type="pic" sz="quarter" idx="31" hasCustomPrompt="1"/>
          </p:nvPr>
        </p:nvSpPr>
        <p:spPr>
          <a:xfrm>
            <a:off x="8233303" y="1868488"/>
            <a:ext cx="3348000" cy="1908000"/>
          </a:xfrm>
          <a:prstGeom prst="rect">
            <a:avLst/>
          </a:prstGeom>
        </p:spPr>
        <p:txBody>
          <a:bodyPr tIns="0" bIns="828000" anchor="ctr" anchorCtr="0"/>
          <a:lstStyle>
            <a:lvl1pPr marL="0" indent="0" algn="ctr">
              <a:lnSpc>
                <a:spcPct val="100000"/>
              </a:lnSpc>
              <a:spcBef>
                <a:spcPts val="0"/>
              </a:spcBef>
              <a:buNone/>
              <a:defRPr sz="800"/>
            </a:lvl1pPr>
          </a:lstStyle>
          <a:p>
            <a:pPr marL="0" marR="0" lvl="0" indent="0" algn="ctr" defTabSz="914130" rtl="0" eaLnBrk="1" fontAlgn="auto" latinLnBrk="0" hangingPunct="1">
              <a:lnSpc>
                <a:spcPct val="120000"/>
              </a:lnSpc>
              <a:spcBef>
                <a:spcPts val="1000"/>
              </a:spcBef>
              <a:spcAft>
                <a:spcPts val="0"/>
              </a:spcAft>
              <a:buClr>
                <a:srgbClr val="E40000"/>
              </a:buClr>
              <a:buSzTx/>
              <a:buFont typeface="Arial" panose="020B0604020202020204" pitchFamily="34" charset="0"/>
              <a:buNone/>
              <a:tabLst/>
              <a:defRPr/>
            </a:pPr>
            <a:r>
              <a:rPr lang="da-DK"/>
              <a:t>Klik på rammen og indsæt</a:t>
            </a:r>
            <a:br>
              <a:rPr lang="da-DK"/>
            </a:br>
            <a:r>
              <a:rPr lang="da-DK"/>
              <a:t>billede via Templafy-menuen</a:t>
            </a:r>
            <a:br>
              <a:rPr lang="da-DK"/>
            </a:br>
            <a:r>
              <a:rPr lang="da-DK"/>
              <a:t>”Fotos og logos”</a:t>
            </a:r>
          </a:p>
        </p:txBody>
      </p:sp>
      <p:sp>
        <p:nvSpPr>
          <p:cNvPr id="8" name="Pladsholder til tekst 35">
            <a:extLst>
              <a:ext uri="{FF2B5EF4-FFF2-40B4-BE49-F238E27FC236}">
                <a16:creationId xmlns:a16="http://schemas.microsoft.com/office/drawing/2014/main" id="{CA71BB9C-1601-C740-D317-EB2FCF4832B6}"/>
              </a:ext>
            </a:extLst>
          </p:cNvPr>
          <p:cNvSpPr>
            <a:spLocks noGrp="1"/>
          </p:cNvSpPr>
          <p:nvPr>
            <p:ph type="body" sz="quarter" idx="32" hasCustomPrompt="1"/>
          </p:nvPr>
        </p:nvSpPr>
        <p:spPr>
          <a:xfrm>
            <a:off x="613224" y="4154250"/>
            <a:ext cx="3348000" cy="252000"/>
          </a:xfrm>
          <a:prstGeom prst="rect">
            <a:avLst/>
          </a:prstGeom>
        </p:spPr>
        <p:txBody>
          <a:bodyPr lIns="0" anchor="ctr" anchorCtr="0">
            <a:noAutofit/>
          </a:bodyPr>
          <a:lstStyle>
            <a:lvl1pPr marL="0" indent="0">
              <a:lnSpc>
                <a:spcPct val="100000"/>
              </a:lnSpc>
              <a:spcBef>
                <a:spcPts val="0"/>
              </a:spcBef>
              <a:buNone/>
              <a:defRPr sz="1200" b="1">
                <a:solidFill>
                  <a:schemeClr val="bg2"/>
                </a:solidFill>
              </a:defRPr>
            </a:lvl1pPr>
            <a:lvl2pPr marL="230400" indent="0">
              <a:buNone/>
              <a:defRPr/>
            </a:lvl2pPr>
          </a:lstStyle>
          <a:p>
            <a:pPr lvl="0"/>
            <a:r>
              <a:rPr lang="da-DK"/>
              <a:t>Klik for at indsætte tekst</a:t>
            </a:r>
          </a:p>
        </p:txBody>
      </p:sp>
      <p:sp>
        <p:nvSpPr>
          <p:cNvPr id="9" name="Pladsholder til tekst 35">
            <a:extLst>
              <a:ext uri="{FF2B5EF4-FFF2-40B4-BE49-F238E27FC236}">
                <a16:creationId xmlns:a16="http://schemas.microsoft.com/office/drawing/2014/main" id="{2EC2BA25-C2C8-FA5C-E8A6-9498CE9D8B9F}"/>
              </a:ext>
            </a:extLst>
          </p:cNvPr>
          <p:cNvSpPr>
            <a:spLocks noGrp="1"/>
          </p:cNvSpPr>
          <p:nvPr>
            <p:ph type="body" sz="quarter" idx="33" hasCustomPrompt="1"/>
          </p:nvPr>
        </p:nvSpPr>
        <p:spPr>
          <a:xfrm>
            <a:off x="4424960" y="4154249"/>
            <a:ext cx="3348000" cy="252000"/>
          </a:xfrm>
          <a:prstGeom prst="rect">
            <a:avLst/>
          </a:prstGeom>
        </p:spPr>
        <p:txBody>
          <a:bodyPr lIns="0" anchor="ctr" anchorCtr="0">
            <a:noAutofit/>
          </a:bodyPr>
          <a:lstStyle>
            <a:lvl1pPr marL="0" indent="0">
              <a:lnSpc>
                <a:spcPct val="100000"/>
              </a:lnSpc>
              <a:spcBef>
                <a:spcPts val="0"/>
              </a:spcBef>
              <a:buNone/>
              <a:defRPr sz="1200" b="1">
                <a:solidFill>
                  <a:schemeClr val="bg2"/>
                </a:solidFill>
              </a:defRPr>
            </a:lvl1pPr>
            <a:lvl2pPr marL="230400" indent="0">
              <a:buNone/>
              <a:defRPr/>
            </a:lvl2pPr>
          </a:lstStyle>
          <a:p>
            <a:pPr lvl="0"/>
            <a:r>
              <a:rPr lang="da-DK"/>
              <a:t>Klik for at indsætte tekst</a:t>
            </a:r>
          </a:p>
        </p:txBody>
      </p:sp>
      <p:sp>
        <p:nvSpPr>
          <p:cNvPr id="10" name="Pladsholder til tekst 35">
            <a:extLst>
              <a:ext uri="{FF2B5EF4-FFF2-40B4-BE49-F238E27FC236}">
                <a16:creationId xmlns:a16="http://schemas.microsoft.com/office/drawing/2014/main" id="{031C8C02-C6EA-C21C-E9A6-3F28A572DDBC}"/>
              </a:ext>
            </a:extLst>
          </p:cNvPr>
          <p:cNvSpPr>
            <a:spLocks noGrp="1"/>
          </p:cNvSpPr>
          <p:nvPr>
            <p:ph type="body" sz="quarter" idx="34" hasCustomPrompt="1"/>
          </p:nvPr>
        </p:nvSpPr>
        <p:spPr>
          <a:xfrm>
            <a:off x="8234527" y="4153709"/>
            <a:ext cx="3348000" cy="252000"/>
          </a:xfrm>
          <a:prstGeom prst="rect">
            <a:avLst/>
          </a:prstGeom>
        </p:spPr>
        <p:txBody>
          <a:bodyPr lIns="0" anchor="ctr" anchorCtr="0">
            <a:noAutofit/>
          </a:bodyPr>
          <a:lstStyle>
            <a:lvl1pPr marL="0" indent="0">
              <a:lnSpc>
                <a:spcPct val="100000"/>
              </a:lnSpc>
              <a:spcBef>
                <a:spcPts val="0"/>
              </a:spcBef>
              <a:buNone/>
              <a:defRPr sz="1200" b="1">
                <a:solidFill>
                  <a:schemeClr val="bg2"/>
                </a:solidFill>
              </a:defRPr>
            </a:lvl1pPr>
            <a:lvl2pPr marL="230400" indent="0">
              <a:buNone/>
              <a:defRPr/>
            </a:lvl2pPr>
          </a:lstStyle>
          <a:p>
            <a:pPr lvl="0"/>
            <a:r>
              <a:rPr lang="da-DK"/>
              <a:t>Klik for at indsætte tekst</a:t>
            </a:r>
          </a:p>
        </p:txBody>
      </p:sp>
      <p:sp>
        <p:nvSpPr>
          <p:cNvPr id="17" name="Pladsholder til billede 39">
            <a:extLst>
              <a:ext uri="{FF2B5EF4-FFF2-40B4-BE49-F238E27FC236}">
                <a16:creationId xmlns:a16="http://schemas.microsoft.com/office/drawing/2014/main" id="{E323016E-503D-359E-1541-56C7F5C4984C}"/>
              </a:ext>
            </a:extLst>
          </p:cNvPr>
          <p:cNvSpPr>
            <a:spLocks noGrp="1"/>
          </p:cNvSpPr>
          <p:nvPr>
            <p:ph type="pic" sz="quarter" idx="35" hasCustomPrompt="1"/>
          </p:nvPr>
        </p:nvSpPr>
        <p:spPr>
          <a:xfrm>
            <a:off x="614448" y="4432700"/>
            <a:ext cx="3348000" cy="1908000"/>
          </a:xfrm>
          <a:prstGeom prst="rect">
            <a:avLst/>
          </a:prstGeom>
        </p:spPr>
        <p:txBody>
          <a:bodyPr tIns="0" bIns="828000" anchor="ctr" anchorCtr="0"/>
          <a:lstStyle>
            <a:lvl1pPr marL="0" indent="0" algn="ctr">
              <a:lnSpc>
                <a:spcPct val="100000"/>
              </a:lnSpc>
              <a:spcBef>
                <a:spcPts val="0"/>
              </a:spcBef>
              <a:buNone/>
              <a:defRPr sz="800"/>
            </a:lvl1pPr>
          </a:lstStyle>
          <a:p>
            <a:pPr marL="0" marR="0" lvl="0" indent="0" algn="ctr" defTabSz="914130" rtl="0" eaLnBrk="1" fontAlgn="auto" latinLnBrk="0" hangingPunct="1">
              <a:lnSpc>
                <a:spcPct val="120000"/>
              </a:lnSpc>
              <a:spcBef>
                <a:spcPts val="1000"/>
              </a:spcBef>
              <a:spcAft>
                <a:spcPts val="0"/>
              </a:spcAft>
              <a:buClr>
                <a:srgbClr val="E40000"/>
              </a:buClr>
              <a:buSzTx/>
              <a:buFont typeface="Arial" panose="020B0604020202020204" pitchFamily="34" charset="0"/>
              <a:buNone/>
              <a:tabLst/>
              <a:defRPr/>
            </a:pPr>
            <a:r>
              <a:rPr lang="da-DK"/>
              <a:t>Klik på rammen og indsæt</a:t>
            </a:r>
            <a:br>
              <a:rPr lang="da-DK"/>
            </a:br>
            <a:r>
              <a:rPr lang="da-DK"/>
              <a:t>billede via Templafy-menuen</a:t>
            </a:r>
            <a:br>
              <a:rPr lang="da-DK"/>
            </a:br>
            <a:r>
              <a:rPr lang="da-DK"/>
              <a:t>”Fotos og logos”</a:t>
            </a:r>
          </a:p>
        </p:txBody>
      </p:sp>
      <p:sp>
        <p:nvSpPr>
          <p:cNvPr id="18" name="Pladsholder til billede 39">
            <a:extLst>
              <a:ext uri="{FF2B5EF4-FFF2-40B4-BE49-F238E27FC236}">
                <a16:creationId xmlns:a16="http://schemas.microsoft.com/office/drawing/2014/main" id="{E9B96E64-8B16-5F3F-A89F-45861E7DF59A}"/>
              </a:ext>
            </a:extLst>
          </p:cNvPr>
          <p:cNvSpPr>
            <a:spLocks noGrp="1"/>
          </p:cNvSpPr>
          <p:nvPr>
            <p:ph type="pic" sz="quarter" idx="36" hasCustomPrompt="1"/>
          </p:nvPr>
        </p:nvSpPr>
        <p:spPr>
          <a:xfrm>
            <a:off x="4424960" y="4432700"/>
            <a:ext cx="3348000" cy="1908000"/>
          </a:xfrm>
          <a:prstGeom prst="rect">
            <a:avLst/>
          </a:prstGeom>
        </p:spPr>
        <p:txBody>
          <a:bodyPr tIns="0" bIns="828000" anchor="ctr" anchorCtr="0"/>
          <a:lstStyle>
            <a:lvl1pPr marL="0" indent="0" algn="ctr">
              <a:lnSpc>
                <a:spcPct val="100000"/>
              </a:lnSpc>
              <a:spcBef>
                <a:spcPts val="0"/>
              </a:spcBef>
              <a:buNone/>
              <a:defRPr sz="800"/>
            </a:lvl1pPr>
          </a:lstStyle>
          <a:p>
            <a:pPr marL="0" marR="0" lvl="0" indent="0" algn="ctr" defTabSz="914130" rtl="0" eaLnBrk="1" fontAlgn="auto" latinLnBrk="0" hangingPunct="1">
              <a:lnSpc>
                <a:spcPct val="120000"/>
              </a:lnSpc>
              <a:spcBef>
                <a:spcPts val="1000"/>
              </a:spcBef>
              <a:spcAft>
                <a:spcPts val="0"/>
              </a:spcAft>
              <a:buClr>
                <a:srgbClr val="E40000"/>
              </a:buClr>
              <a:buSzTx/>
              <a:buFont typeface="Arial" panose="020B0604020202020204" pitchFamily="34" charset="0"/>
              <a:buNone/>
              <a:tabLst/>
              <a:defRPr/>
            </a:pPr>
            <a:r>
              <a:rPr lang="da-DK"/>
              <a:t>Klik på rammen og indsæt</a:t>
            </a:r>
            <a:br>
              <a:rPr lang="da-DK"/>
            </a:br>
            <a:r>
              <a:rPr lang="da-DK"/>
              <a:t>billede via Templafy-menuen</a:t>
            </a:r>
            <a:br>
              <a:rPr lang="da-DK"/>
            </a:br>
            <a:r>
              <a:rPr lang="da-DK"/>
              <a:t>”Fotos og logos”</a:t>
            </a:r>
          </a:p>
        </p:txBody>
      </p:sp>
      <p:sp>
        <p:nvSpPr>
          <p:cNvPr id="19" name="Pladsholder til billede 39">
            <a:extLst>
              <a:ext uri="{FF2B5EF4-FFF2-40B4-BE49-F238E27FC236}">
                <a16:creationId xmlns:a16="http://schemas.microsoft.com/office/drawing/2014/main" id="{21CA160B-DF85-D0B7-9936-9E74E13A242C}"/>
              </a:ext>
            </a:extLst>
          </p:cNvPr>
          <p:cNvSpPr>
            <a:spLocks noGrp="1"/>
          </p:cNvSpPr>
          <p:nvPr>
            <p:ph type="pic" sz="quarter" idx="37" hasCustomPrompt="1"/>
          </p:nvPr>
        </p:nvSpPr>
        <p:spPr>
          <a:xfrm>
            <a:off x="8234527" y="4432700"/>
            <a:ext cx="3348000" cy="1908000"/>
          </a:xfrm>
          <a:prstGeom prst="rect">
            <a:avLst/>
          </a:prstGeom>
        </p:spPr>
        <p:txBody>
          <a:bodyPr tIns="0" bIns="828000" anchor="ctr" anchorCtr="0"/>
          <a:lstStyle>
            <a:lvl1pPr marL="0" indent="0" algn="ctr">
              <a:lnSpc>
                <a:spcPct val="100000"/>
              </a:lnSpc>
              <a:spcBef>
                <a:spcPts val="0"/>
              </a:spcBef>
              <a:buNone/>
              <a:defRPr sz="800"/>
            </a:lvl1pPr>
          </a:lstStyle>
          <a:p>
            <a:pPr marL="0" marR="0" lvl="0" indent="0" algn="ctr" defTabSz="914130" rtl="0" eaLnBrk="1" fontAlgn="auto" latinLnBrk="0" hangingPunct="1">
              <a:lnSpc>
                <a:spcPct val="120000"/>
              </a:lnSpc>
              <a:spcBef>
                <a:spcPts val="1000"/>
              </a:spcBef>
              <a:spcAft>
                <a:spcPts val="0"/>
              </a:spcAft>
              <a:buClr>
                <a:srgbClr val="E40000"/>
              </a:buClr>
              <a:buSzTx/>
              <a:buFont typeface="Arial" panose="020B0604020202020204" pitchFamily="34" charset="0"/>
              <a:buNone/>
              <a:tabLst/>
              <a:defRPr/>
            </a:pPr>
            <a:r>
              <a:rPr lang="da-DK"/>
              <a:t>Klik på rammen og indsæt</a:t>
            </a:r>
            <a:br>
              <a:rPr lang="da-DK"/>
            </a:br>
            <a:r>
              <a:rPr lang="da-DK"/>
              <a:t>billede via Templafy-menuen</a:t>
            </a:r>
            <a:br>
              <a:rPr lang="da-DK"/>
            </a:br>
            <a:r>
              <a:rPr lang="da-DK"/>
              <a:t>”Fotos og logos”</a:t>
            </a:r>
          </a:p>
        </p:txBody>
      </p:sp>
    </p:spTree>
    <p:extLst>
      <p:ext uri="{BB962C8B-B14F-4D97-AF65-F5344CB8AC3E}">
        <p14:creationId xmlns:p14="http://schemas.microsoft.com/office/powerpoint/2010/main" val="3254309128"/>
      </p:ext>
    </p:extLst>
  </p:cSld>
  <p:clrMapOvr>
    <a:masterClrMapping/>
  </p:clrMapOvr>
  <p:transition>
    <p:fade/>
  </p:transition>
  <p:extLst>
    <p:ext uri="{DCECCB84-F9BA-43D5-87BE-67443E8EF086}">
      <p15:sldGuideLst xmlns:p15="http://schemas.microsoft.com/office/powerpoint/2012/main">
        <p15:guide id="1" pos="2773" userDrawn="1">
          <p15:clr>
            <a:srgbClr val="FBAE40"/>
          </p15:clr>
        </p15:guide>
        <p15:guide id="2" pos="2501" userDrawn="1">
          <p15:clr>
            <a:srgbClr val="FBAE40"/>
          </p15:clr>
        </p15:guide>
        <p15:guide id="3" pos="5177" userDrawn="1">
          <p15:clr>
            <a:srgbClr val="FBAE40"/>
          </p15:clr>
        </p15:guide>
        <p15:guide id="4" pos="4905"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un overskrif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8869E-647A-352F-C821-108E0429AED0}"/>
              </a:ext>
            </a:extLst>
          </p:cNvPr>
          <p:cNvSpPr>
            <a:spLocks noGrp="1"/>
          </p:cNvSpPr>
          <p:nvPr>
            <p:ph type="title" hasCustomPrompt="1"/>
          </p:nvPr>
        </p:nvSpPr>
        <p:spPr/>
        <p:txBody>
          <a:bodyPr/>
          <a:lstStyle>
            <a:lvl1pPr>
              <a:defRPr>
                <a:solidFill>
                  <a:schemeClr val="bg2"/>
                </a:solidFill>
              </a:defRPr>
            </a:lvl1pPr>
          </a:lstStyle>
          <a:p>
            <a:r>
              <a:rPr lang="da-DK"/>
              <a:t>Klik for at tilføje titel</a:t>
            </a:r>
          </a:p>
        </p:txBody>
      </p:sp>
      <p:sp>
        <p:nvSpPr>
          <p:cNvPr id="3" name="Pladsholder til sidefod 4">
            <a:extLst>
              <a:ext uri="{FF2B5EF4-FFF2-40B4-BE49-F238E27FC236}">
                <a16:creationId xmlns:a16="http://schemas.microsoft.com/office/drawing/2014/main" id="{D08D0B8B-8FB7-402F-8364-4E0B631B7766}"/>
              </a:ext>
            </a:extLst>
          </p:cNvPr>
          <p:cNvSpPr>
            <a:spLocks noGrp="1"/>
          </p:cNvSpPr>
          <p:nvPr>
            <p:ph type="ftr" sz="quarter" idx="3"/>
          </p:nvPr>
        </p:nvSpPr>
        <p:spPr>
          <a:xfrm>
            <a:off x="613224" y="6480000"/>
            <a:ext cx="4114800" cy="216000"/>
          </a:xfrm>
          <a:prstGeom prst="rect">
            <a:avLst/>
          </a:prstGeom>
        </p:spPr>
        <p:txBody>
          <a:bodyPr lIns="0" bIns="0" anchor="b"/>
          <a:lstStyle>
            <a:lvl1pPr>
              <a:defRPr sz="1050"/>
            </a:lvl1pPr>
          </a:lstStyle>
          <a:p>
            <a:r>
              <a:rPr lang="da-DK"/>
              <a:t>Projekt / initialer / version</a:t>
            </a:r>
          </a:p>
        </p:txBody>
      </p:sp>
      <p:sp>
        <p:nvSpPr>
          <p:cNvPr id="4" name="Pladsholder til slidenummer 5">
            <a:extLst>
              <a:ext uri="{FF2B5EF4-FFF2-40B4-BE49-F238E27FC236}">
                <a16:creationId xmlns:a16="http://schemas.microsoft.com/office/drawing/2014/main" id="{9916FDE1-B63F-4724-F3B0-0E84D9371718}"/>
              </a:ext>
            </a:extLst>
          </p:cNvPr>
          <p:cNvSpPr>
            <a:spLocks noGrp="1"/>
          </p:cNvSpPr>
          <p:nvPr>
            <p:ph type="sldNum" sz="quarter" idx="4"/>
          </p:nvPr>
        </p:nvSpPr>
        <p:spPr>
          <a:xfrm>
            <a:off x="5810115" y="6480000"/>
            <a:ext cx="568595" cy="216000"/>
          </a:xfrm>
          <a:prstGeom prst="rect">
            <a:avLst/>
          </a:prstGeom>
        </p:spPr>
        <p:txBody>
          <a:bodyPr bIns="0" anchor="b"/>
          <a:lstStyle>
            <a:lvl1pPr algn="ctr">
              <a:defRPr sz="1050"/>
            </a:lvl1pPr>
          </a:lstStyle>
          <a:p>
            <a:fld id="{B3CB5866-C97E-431B-9347-802EE191A840}" type="slidenum">
              <a:rPr lang="da-DK" smtClean="0"/>
              <a:pPr/>
              <a:t>‹#›</a:t>
            </a:fld>
            <a:endParaRPr lang="da-DK"/>
          </a:p>
        </p:txBody>
      </p:sp>
    </p:spTree>
    <p:extLst>
      <p:ext uri="{BB962C8B-B14F-4D97-AF65-F5344CB8AC3E}">
        <p14:creationId xmlns:p14="http://schemas.microsoft.com/office/powerpoint/2010/main" val="18337513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Helside billede">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B79F4B61-7BB6-C299-0BB2-F1FA977A82C3}"/>
              </a:ext>
            </a:extLst>
          </p:cNvPr>
          <p:cNvSpPr>
            <a:spLocks noGrp="1"/>
          </p:cNvSpPr>
          <p:nvPr>
            <p:ph type="pic" sz="quarter" idx="10" hasCustomPrompt="1"/>
          </p:nvPr>
        </p:nvSpPr>
        <p:spPr>
          <a:xfrm>
            <a:off x="0" y="0"/>
            <a:ext cx="12188825" cy="6858000"/>
          </a:xfrm>
        </p:spPr>
        <p:txBody>
          <a:bodyPr tIns="1800000" anchor="ctr" anchorCtr="0"/>
          <a:lstStyle>
            <a:lvl1pPr marL="0" indent="0" algn="ctr">
              <a:spcBef>
                <a:spcPts val="0"/>
              </a:spcBef>
              <a:buNone/>
              <a:defRPr/>
            </a:lvl1pPr>
          </a:lstStyle>
          <a:p>
            <a:pPr marL="0" marR="0" lvl="0" indent="0" algn="ctr" defTabSz="914130" rtl="0" eaLnBrk="1" fontAlgn="auto" latinLnBrk="0" hangingPunct="1">
              <a:lnSpc>
                <a:spcPct val="120000"/>
              </a:lnSpc>
              <a:spcBef>
                <a:spcPts val="1000"/>
              </a:spcBef>
              <a:spcAft>
                <a:spcPts val="0"/>
              </a:spcAft>
              <a:buClr>
                <a:srgbClr val="E40000"/>
              </a:buClr>
              <a:buSzTx/>
              <a:buFont typeface="Arial" panose="020B0604020202020204" pitchFamily="34" charset="0"/>
              <a:buNone/>
              <a:tabLst/>
              <a:defRPr/>
            </a:pPr>
            <a:r>
              <a:rPr lang="da-DK"/>
              <a:t>Klik på rammen og indsæt</a:t>
            </a:r>
            <a:br>
              <a:rPr lang="da-DK"/>
            </a:br>
            <a:r>
              <a:rPr lang="da-DK"/>
              <a:t>billede via Templafy-menuen</a:t>
            </a:r>
            <a:br>
              <a:rPr lang="da-DK"/>
            </a:br>
            <a:r>
              <a:rPr lang="da-DK"/>
              <a:t>”Fotos og logos”</a:t>
            </a:r>
          </a:p>
        </p:txBody>
      </p:sp>
      <p:sp>
        <p:nvSpPr>
          <p:cNvPr id="2" name="Pladsholder til sidefod 1">
            <a:extLst>
              <a:ext uri="{FF2B5EF4-FFF2-40B4-BE49-F238E27FC236}">
                <a16:creationId xmlns:a16="http://schemas.microsoft.com/office/drawing/2014/main" id="{5D7D3335-86C0-54D9-365F-1BE692D31A95}"/>
              </a:ext>
            </a:extLst>
          </p:cNvPr>
          <p:cNvSpPr>
            <a:spLocks noGrp="1"/>
          </p:cNvSpPr>
          <p:nvPr>
            <p:ph type="ftr" sz="quarter" idx="11"/>
          </p:nvPr>
        </p:nvSpPr>
        <p:spPr/>
        <p:txBody>
          <a:bodyPr/>
          <a:lstStyle/>
          <a:p>
            <a:r>
              <a:rPr lang="da-DK"/>
              <a:t>Projekt / initialer / version</a:t>
            </a:r>
          </a:p>
        </p:txBody>
      </p:sp>
      <p:sp>
        <p:nvSpPr>
          <p:cNvPr id="4" name="Pladsholder til slidenummer 3">
            <a:extLst>
              <a:ext uri="{FF2B5EF4-FFF2-40B4-BE49-F238E27FC236}">
                <a16:creationId xmlns:a16="http://schemas.microsoft.com/office/drawing/2014/main" id="{88980ED5-A899-8C5B-B600-A201DE757D9A}"/>
              </a:ext>
            </a:extLst>
          </p:cNvPr>
          <p:cNvSpPr>
            <a:spLocks noGrp="1"/>
          </p:cNvSpPr>
          <p:nvPr>
            <p:ph type="sldNum" sz="quarter" idx="12"/>
          </p:nvPr>
        </p:nvSpPr>
        <p:spPr/>
        <p:txBody>
          <a:bodyPr/>
          <a:lstStyle/>
          <a:p>
            <a:fld id="{B3CB5866-C97E-431B-9347-802EE191A840}" type="slidenum">
              <a:rPr lang="da-DK" smtClean="0"/>
              <a:pPr/>
              <a:t>‹#›</a:t>
            </a:fld>
            <a:endParaRPr lang="da-DK"/>
          </a:p>
        </p:txBody>
      </p:sp>
    </p:spTree>
    <p:extLst>
      <p:ext uri="{BB962C8B-B14F-4D97-AF65-F5344CB8AC3E}">
        <p14:creationId xmlns:p14="http://schemas.microsoft.com/office/powerpoint/2010/main" val="2662269845"/>
      </p:ext>
    </p:extLst>
  </p:cSld>
  <p:clrMapOvr>
    <a:masterClrMapping/>
  </p:clrMapOvr>
  <p:transition>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reakerslide delt rø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161FD14-5287-508A-6E00-A9CB8AF1FB44}"/>
              </a:ext>
            </a:extLst>
          </p:cNvPr>
          <p:cNvSpPr/>
          <p:nvPr userDrawn="1"/>
        </p:nvSpPr>
        <p:spPr>
          <a:xfrm>
            <a:off x="0" y="0"/>
            <a:ext cx="60944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a:p>
        </p:txBody>
      </p:sp>
      <p:sp>
        <p:nvSpPr>
          <p:cNvPr id="6" name="Pladsholder til billede 5">
            <a:extLst>
              <a:ext uri="{FF2B5EF4-FFF2-40B4-BE49-F238E27FC236}">
                <a16:creationId xmlns:a16="http://schemas.microsoft.com/office/drawing/2014/main" id="{91C69E9D-2631-FFD8-425B-FF6CA22DCB4F}"/>
              </a:ext>
            </a:extLst>
          </p:cNvPr>
          <p:cNvSpPr>
            <a:spLocks noGrp="1"/>
          </p:cNvSpPr>
          <p:nvPr>
            <p:ph type="pic" sz="quarter" idx="15" hasCustomPrompt="1"/>
          </p:nvPr>
        </p:nvSpPr>
        <p:spPr>
          <a:xfrm>
            <a:off x="6094413" y="0"/>
            <a:ext cx="6094412" cy="6858000"/>
          </a:xfrm>
        </p:spPr>
        <p:txBody>
          <a:bodyPr lIns="0" tIns="1440000" anchor="ctr"/>
          <a:lstStyle>
            <a:lvl1pPr marL="0" indent="0" algn="ctr">
              <a:lnSpc>
                <a:spcPct val="100000"/>
              </a:lnSpc>
              <a:spcBef>
                <a:spcPts val="0"/>
              </a:spcBef>
              <a:buNone/>
              <a:defRPr sz="1400"/>
            </a:lvl1pPr>
          </a:lstStyle>
          <a:p>
            <a:r>
              <a:rPr lang="da-DK"/>
              <a:t>Klik på rammen og indsæt</a:t>
            </a:r>
            <a:br>
              <a:rPr lang="da-DK"/>
            </a:br>
            <a:r>
              <a:rPr lang="da-DK"/>
              <a:t>billede via Templafy-menuen</a:t>
            </a:r>
            <a:br>
              <a:rPr lang="da-DK"/>
            </a:br>
            <a:r>
              <a:rPr lang="da-DK"/>
              <a:t>”Fotos og logos”</a:t>
            </a:r>
          </a:p>
        </p:txBody>
      </p:sp>
      <p:sp>
        <p:nvSpPr>
          <p:cNvPr id="2" name="Title 1"/>
          <p:cNvSpPr>
            <a:spLocks noGrp="1"/>
          </p:cNvSpPr>
          <p:nvPr>
            <p:ph type="ctrTitle" hasCustomPrompt="1"/>
          </p:nvPr>
        </p:nvSpPr>
        <p:spPr>
          <a:xfrm>
            <a:off x="609602" y="2139350"/>
            <a:ext cx="5051423" cy="1289649"/>
          </a:xfrm>
          <a:prstGeom prst="rect">
            <a:avLst/>
          </a:prstGeom>
        </p:spPr>
        <p:txBody>
          <a:bodyPr anchor="b" anchorCtr="0">
            <a:noAutofit/>
          </a:bodyPr>
          <a:lstStyle>
            <a:lvl1pPr algn="l">
              <a:defRPr sz="4400" baseline="0">
                <a:solidFill>
                  <a:schemeClr val="accent2"/>
                </a:solidFill>
                <a:latin typeface="+mj-lt"/>
                <a:ea typeface="Open Sans Light" panose="020B0306030504020204" pitchFamily="34" charset="0"/>
                <a:cs typeface="Open Sans Light" panose="020B0306030504020204" pitchFamily="34" charset="0"/>
              </a:defRPr>
            </a:lvl1pPr>
          </a:lstStyle>
          <a:p>
            <a:r>
              <a:rPr lang="da-DK"/>
              <a:t>Klik for at tilføje titel</a:t>
            </a:r>
          </a:p>
        </p:txBody>
      </p:sp>
      <p:sp>
        <p:nvSpPr>
          <p:cNvPr id="3" name="Subtitle 2"/>
          <p:cNvSpPr>
            <a:spLocks noGrp="1"/>
          </p:cNvSpPr>
          <p:nvPr>
            <p:ph type="subTitle" idx="1" hasCustomPrompt="1"/>
          </p:nvPr>
        </p:nvSpPr>
        <p:spPr>
          <a:xfrm>
            <a:off x="609604" y="3668386"/>
            <a:ext cx="5051422" cy="543464"/>
          </a:xfrm>
          <a:prstGeom prst="rect">
            <a:avLst/>
          </a:prstGeom>
        </p:spPr>
        <p:txBody>
          <a:bodyPr anchor="t" anchorCtr="0"/>
          <a:lstStyle>
            <a:lvl1pPr marL="0" indent="0" algn="l">
              <a:buNone/>
              <a:defRPr sz="2400" b="1" i="0">
                <a:solidFill>
                  <a:schemeClr val="accent2"/>
                </a:solidFill>
                <a:latin typeface="+mn-lt"/>
                <a:ea typeface="Open Sans Light" panose="020B0306030504020204" pitchFamily="34" charset="0"/>
                <a:cs typeface="Open Sans Light" panose="020B0306030504020204" pitchFamily="34" charset="0"/>
              </a:defRPr>
            </a:lvl1pPr>
            <a:lvl2pPr marL="457064" indent="0" algn="ctr">
              <a:buNone/>
              <a:defRPr sz="2000"/>
            </a:lvl2pPr>
            <a:lvl3pPr marL="914130" indent="0" algn="ctr">
              <a:buNone/>
              <a:defRPr sz="1800"/>
            </a:lvl3pPr>
            <a:lvl4pPr marL="1371194" indent="0" algn="ctr">
              <a:buNone/>
              <a:defRPr sz="1600"/>
            </a:lvl4pPr>
            <a:lvl5pPr marL="1828259" indent="0" algn="ctr">
              <a:buNone/>
              <a:defRPr sz="1600"/>
            </a:lvl5pPr>
            <a:lvl6pPr marL="2285323" indent="0" algn="ctr">
              <a:buNone/>
              <a:defRPr sz="1600"/>
            </a:lvl6pPr>
            <a:lvl7pPr marL="2742389" indent="0" algn="ctr">
              <a:buNone/>
              <a:defRPr sz="1600"/>
            </a:lvl7pPr>
            <a:lvl8pPr marL="3199453" indent="0" algn="ctr">
              <a:buNone/>
              <a:defRPr sz="1600"/>
            </a:lvl8pPr>
            <a:lvl9pPr marL="3656518" indent="0" algn="ctr">
              <a:buNone/>
              <a:defRPr sz="1600"/>
            </a:lvl9pPr>
          </a:lstStyle>
          <a:p>
            <a:r>
              <a:rPr lang="da-DK"/>
              <a:t>Klik for at tilføje undertitel</a:t>
            </a:r>
          </a:p>
        </p:txBody>
      </p:sp>
    </p:spTree>
    <p:extLst>
      <p:ext uri="{BB962C8B-B14F-4D97-AF65-F5344CB8AC3E}">
        <p14:creationId xmlns:p14="http://schemas.microsoft.com/office/powerpoint/2010/main" val="105693034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troslide oplæg grå">
    <p:bg>
      <p:bgPr>
        <a:solidFill>
          <a:schemeClr val="accent2"/>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447BF70-81A6-3A9F-1669-164F6C59449E}"/>
              </a:ext>
            </a:extLst>
          </p:cNvPr>
          <p:cNvSpPr/>
          <p:nvPr userDrawn="1"/>
        </p:nvSpPr>
        <p:spPr>
          <a:xfrm>
            <a:off x="-1" y="0"/>
            <a:ext cx="1218882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a:p>
        </p:txBody>
      </p:sp>
      <p:sp>
        <p:nvSpPr>
          <p:cNvPr id="5" name="Pladsholder til tekst 4">
            <a:extLst>
              <a:ext uri="{FF2B5EF4-FFF2-40B4-BE49-F238E27FC236}">
                <a16:creationId xmlns:a16="http://schemas.microsoft.com/office/drawing/2014/main" id="{F563B39F-AFCC-6434-A355-23B65C39CD81}"/>
              </a:ext>
            </a:extLst>
          </p:cNvPr>
          <p:cNvSpPr>
            <a:spLocks noGrp="1"/>
          </p:cNvSpPr>
          <p:nvPr>
            <p:ph type="body" sz="quarter" idx="10" hasCustomPrompt="1"/>
          </p:nvPr>
        </p:nvSpPr>
        <p:spPr>
          <a:xfrm>
            <a:off x="609600" y="3675063"/>
            <a:ext cx="5484813" cy="2346325"/>
          </a:xfrm>
        </p:spPr>
        <p:txBody>
          <a:bodyPr/>
          <a:lstStyle>
            <a:lvl1pPr marL="0" indent="0">
              <a:buNone/>
              <a:defRPr sz="1800" b="1">
                <a:solidFill>
                  <a:schemeClr val="bg2"/>
                </a:solidFill>
              </a:defRPr>
            </a:lvl1pPr>
          </a:lstStyle>
          <a:p>
            <a:pPr marL="0" marR="0" lvl="0" indent="0" algn="l" defTabSz="967527"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a:ln>
                  <a:noFill/>
                </a:ln>
                <a:effectLst/>
                <a:uLnTx/>
                <a:uFillTx/>
                <a:latin typeface="Open Sans"/>
                <a:ea typeface="+mn-ea"/>
                <a:cs typeface="+mn-cs"/>
              </a:rPr>
              <a:t>Her kan navne på oplægsholdere stå</a:t>
            </a:r>
          </a:p>
          <a:p>
            <a:pPr marL="0" marR="0" lvl="0" indent="0" algn="l" defTabSz="967527"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a:ln>
                  <a:noFill/>
                </a:ln>
                <a:effectLst/>
                <a:uLnTx/>
                <a:uFillTx/>
                <a:latin typeface="Open Sans"/>
                <a:ea typeface="+mn-ea"/>
                <a:cs typeface="+mn-cs"/>
              </a:rPr>
              <a:t>og deres titel</a:t>
            </a:r>
          </a:p>
        </p:txBody>
      </p:sp>
      <p:sp>
        <p:nvSpPr>
          <p:cNvPr id="4" name="Title 1">
            <a:extLst>
              <a:ext uri="{FF2B5EF4-FFF2-40B4-BE49-F238E27FC236}">
                <a16:creationId xmlns:a16="http://schemas.microsoft.com/office/drawing/2014/main" id="{D66E3C78-D98F-B945-7D8D-971BC8A652AD}"/>
              </a:ext>
            </a:extLst>
          </p:cNvPr>
          <p:cNvSpPr>
            <a:spLocks noGrp="1"/>
          </p:cNvSpPr>
          <p:nvPr>
            <p:ph type="ctrTitle" hasCustomPrompt="1"/>
          </p:nvPr>
        </p:nvSpPr>
        <p:spPr>
          <a:xfrm>
            <a:off x="609601" y="2139350"/>
            <a:ext cx="5484812" cy="1289649"/>
          </a:xfrm>
          <a:prstGeom prst="rect">
            <a:avLst/>
          </a:prstGeom>
        </p:spPr>
        <p:txBody>
          <a:bodyPr anchor="b" anchorCtr="0">
            <a:noAutofit/>
          </a:bodyPr>
          <a:lstStyle>
            <a:lvl1pPr algn="l">
              <a:defRPr sz="4400" baseline="0">
                <a:solidFill>
                  <a:schemeClr val="bg2"/>
                </a:solidFill>
                <a:latin typeface="+mj-lt"/>
                <a:ea typeface="Open Sans Light" panose="020B0306030504020204" pitchFamily="34" charset="0"/>
                <a:cs typeface="Open Sans Light" panose="020B0306030504020204" pitchFamily="34" charset="0"/>
              </a:defRPr>
            </a:lvl1pPr>
          </a:lstStyle>
          <a:p>
            <a:r>
              <a:rPr lang="da-DK"/>
              <a:t>Her kan titlen på oplægget stå</a:t>
            </a:r>
          </a:p>
        </p:txBody>
      </p:sp>
    </p:spTree>
    <p:extLst>
      <p:ext uri="{BB962C8B-B14F-4D97-AF65-F5344CB8AC3E}">
        <p14:creationId xmlns:p14="http://schemas.microsoft.com/office/powerpoint/2010/main" val="26251433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troslide oplæg  lyserød">
    <p:bg>
      <p:bgPr>
        <a:solidFill>
          <a:schemeClr val="accent2"/>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314C3904-A927-3860-028B-4B142CF4ADFA}"/>
              </a:ext>
            </a:extLst>
          </p:cNvPr>
          <p:cNvSpPr/>
          <p:nvPr userDrawn="1"/>
        </p:nvSpPr>
        <p:spPr>
          <a:xfrm>
            <a:off x="-1" y="0"/>
            <a:ext cx="121888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a:p>
        </p:txBody>
      </p:sp>
      <p:sp>
        <p:nvSpPr>
          <p:cNvPr id="5" name="Pladsholder til tekst 4">
            <a:extLst>
              <a:ext uri="{FF2B5EF4-FFF2-40B4-BE49-F238E27FC236}">
                <a16:creationId xmlns:a16="http://schemas.microsoft.com/office/drawing/2014/main" id="{F563B39F-AFCC-6434-A355-23B65C39CD81}"/>
              </a:ext>
            </a:extLst>
          </p:cNvPr>
          <p:cNvSpPr>
            <a:spLocks noGrp="1"/>
          </p:cNvSpPr>
          <p:nvPr>
            <p:ph type="body" sz="quarter" idx="10" hasCustomPrompt="1"/>
          </p:nvPr>
        </p:nvSpPr>
        <p:spPr>
          <a:xfrm>
            <a:off x="609600" y="3675063"/>
            <a:ext cx="5484813" cy="2346325"/>
          </a:xfrm>
        </p:spPr>
        <p:txBody>
          <a:bodyPr/>
          <a:lstStyle>
            <a:lvl1pPr marL="0" indent="0">
              <a:buNone/>
              <a:defRPr sz="1800" b="1">
                <a:solidFill>
                  <a:schemeClr val="tx2"/>
                </a:solidFill>
              </a:defRPr>
            </a:lvl1pPr>
          </a:lstStyle>
          <a:p>
            <a:pPr marL="0" marR="0" lvl="0" indent="0" algn="l" defTabSz="967527"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a:ln>
                  <a:noFill/>
                </a:ln>
                <a:effectLst/>
                <a:uLnTx/>
                <a:uFillTx/>
                <a:latin typeface="Open Sans"/>
                <a:ea typeface="+mn-ea"/>
                <a:cs typeface="+mn-cs"/>
              </a:rPr>
              <a:t>Her kan navne på oplægsholdere stå</a:t>
            </a:r>
          </a:p>
          <a:p>
            <a:pPr marL="0" marR="0" lvl="0" indent="0" algn="l" defTabSz="967527"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a:ln>
                  <a:noFill/>
                </a:ln>
                <a:effectLst/>
                <a:uLnTx/>
                <a:uFillTx/>
                <a:latin typeface="Open Sans"/>
                <a:ea typeface="+mn-ea"/>
                <a:cs typeface="+mn-cs"/>
              </a:rPr>
              <a:t>og deres titel</a:t>
            </a:r>
          </a:p>
        </p:txBody>
      </p:sp>
      <p:sp>
        <p:nvSpPr>
          <p:cNvPr id="4" name="Title 1">
            <a:extLst>
              <a:ext uri="{FF2B5EF4-FFF2-40B4-BE49-F238E27FC236}">
                <a16:creationId xmlns:a16="http://schemas.microsoft.com/office/drawing/2014/main" id="{D66E3C78-D98F-B945-7D8D-971BC8A652AD}"/>
              </a:ext>
            </a:extLst>
          </p:cNvPr>
          <p:cNvSpPr>
            <a:spLocks noGrp="1"/>
          </p:cNvSpPr>
          <p:nvPr>
            <p:ph type="ctrTitle" hasCustomPrompt="1"/>
          </p:nvPr>
        </p:nvSpPr>
        <p:spPr>
          <a:xfrm>
            <a:off x="609601" y="2139350"/>
            <a:ext cx="5484812" cy="1289649"/>
          </a:xfrm>
          <a:prstGeom prst="rect">
            <a:avLst/>
          </a:prstGeom>
        </p:spPr>
        <p:txBody>
          <a:bodyPr anchor="b" anchorCtr="0">
            <a:noAutofit/>
          </a:bodyPr>
          <a:lstStyle>
            <a:lvl1pPr algn="l">
              <a:defRPr sz="4400" baseline="0">
                <a:solidFill>
                  <a:schemeClr val="tx2"/>
                </a:solidFill>
                <a:latin typeface="+mj-lt"/>
                <a:ea typeface="Open Sans Light" panose="020B0306030504020204" pitchFamily="34" charset="0"/>
                <a:cs typeface="Open Sans Light" panose="020B0306030504020204" pitchFamily="34" charset="0"/>
              </a:defRPr>
            </a:lvl1pPr>
          </a:lstStyle>
          <a:p>
            <a:r>
              <a:rPr lang="da-DK"/>
              <a:t>Her kan titlen på oplægget stå</a:t>
            </a:r>
          </a:p>
        </p:txBody>
      </p:sp>
    </p:spTree>
    <p:extLst>
      <p:ext uri="{BB962C8B-B14F-4D97-AF65-F5344CB8AC3E}">
        <p14:creationId xmlns:p14="http://schemas.microsoft.com/office/powerpoint/2010/main" val="420690234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troslide oplæg mørk">
    <p:bg>
      <p:bgPr>
        <a:solidFill>
          <a:schemeClr val="tx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EE69DC9-63A2-1AA8-4382-C02E60A2AC7A}"/>
              </a:ext>
            </a:extLst>
          </p:cNvPr>
          <p:cNvSpPr/>
          <p:nvPr userDrawn="1"/>
        </p:nvSpPr>
        <p:spPr>
          <a:xfrm>
            <a:off x="-1" y="0"/>
            <a:ext cx="121888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a:p>
        </p:txBody>
      </p:sp>
      <p:sp>
        <p:nvSpPr>
          <p:cNvPr id="2" name="Title 1"/>
          <p:cNvSpPr>
            <a:spLocks noGrp="1"/>
          </p:cNvSpPr>
          <p:nvPr>
            <p:ph type="ctrTitle" hasCustomPrompt="1"/>
          </p:nvPr>
        </p:nvSpPr>
        <p:spPr>
          <a:xfrm>
            <a:off x="609601" y="2139350"/>
            <a:ext cx="5484812" cy="1289649"/>
          </a:xfrm>
          <a:prstGeom prst="rect">
            <a:avLst/>
          </a:prstGeom>
        </p:spPr>
        <p:txBody>
          <a:bodyPr anchor="b" anchorCtr="0">
            <a:noAutofit/>
          </a:bodyPr>
          <a:lstStyle>
            <a:lvl1pPr algn="l">
              <a:defRPr sz="4400" baseline="0">
                <a:solidFill>
                  <a:schemeClr val="accent2"/>
                </a:solidFill>
                <a:latin typeface="+mj-lt"/>
                <a:ea typeface="Open Sans Light" panose="020B0306030504020204" pitchFamily="34" charset="0"/>
                <a:cs typeface="Open Sans Light" panose="020B0306030504020204" pitchFamily="34" charset="0"/>
              </a:defRPr>
            </a:lvl1pPr>
          </a:lstStyle>
          <a:p>
            <a:r>
              <a:rPr lang="da-DK"/>
              <a:t>Her kan titlen på oplægget stå</a:t>
            </a:r>
          </a:p>
        </p:txBody>
      </p:sp>
      <p:sp>
        <p:nvSpPr>
          <p:cNvPr id="3" name="Subtitle 2"/>
          <p:cNvSpPr>
            <a:spLocks noGrp="1"/>
          </p:cNvSpPr>
          <p:nvPr>
            <p:ph type="subTitle" idx="1" hasCustomPrompt="1"/>
          </p:nvPr>
        </p:nvSpPr>
        <p:spPr>
          <a:xfrm>
            <a:off x="609602" y="3668386"/>
            <a:ext cx="5484811" cy="2353002"/>
          </a:xfrm>
          <a:prstGeom prst="rect">
            <a:avLst/>
          </a:prstGeom>
        </p:spPr>
        <p:txBody>
          <a:bodyPr anchor="t" anchorCtr="0"/>
          <a:lstStyle>
            <a:lvl1pPr marL="0" indent="0" algn="l">
              <a:buNone/>
              <a:defRPr kumimoji="0" lang="da-DK" sz="1800" b="1" i="0" u="none" strike="noStrike" kern="1200" cap="none" spc="0" normalizeH="0" baseline="0" dirty="0" smtClean="0">
                <a:ln>
                  <a:noFill/>
                </a:ln>
                <a:solidFill>
                  <a:schemeClr val="accent2"/>
                </a:solidFill>
                <a:effectLst/>
                <a:uLnTx/>
                <a:uFillTx/>
                <a:latin typeface="Open Sans"/>
                <a:ea typeface="+mn-ea"/>
                <a:cs typeface="+mn-cs"/>
              </a:defRPr>
            </a:lvl1pPr>
            <a:lvl2pPr marL="457064" indent="0" algn="ctr">
              <a:buNone/>
              <a:defRPr sz="2000"/>
            </a:lvl2pPr>
            <a:lvl3pPr marL="914130" indent="0" algn="ctr">
              <a:buNone/>
              <a:defRPr sz="1800"/>
            </a:lvl3pPr>
            <a:lvl4pPr marL="1371194" indent="0" algn="ctr">
              <a:buNone/>
              <a:defRPr sz="1600"/>
            </a:lvl4pPr>
            <a:lvl5pPr marL="1828259" indent="0" algn="ctr">
              <a:buNone/>
              <a:defRPr sz="1600"/>
            </a:lvl5pPr>
            <a:lvl6pPr marL="2285323" indent="0" algn="ctr">
              <a:buNone/>
              <a:defRPr sz="1600"/>
            </a:lvl6pPr>
            <a:lvl7pPr marL="2742389" indent="0" algn="ctr">
              <a:buNone/>
              <a:defRPr sz="1600"/>
            </a:lvl7pPr>
            <a:lvl8pPr marL="3199453" indent="0" algn="ctr">
              <a:buNone/>
              <a:defRPr sz="1600"/>
            </a:lvl8pPr>
            <a:lvl9pPr marL="3656518" indent="0" algn="ctr">
              <a:buNone/>
              <a:defRPr sz="1600"/>
            </a:lvl9pPr>
          </a:lstStyle>
          <a:p>
            <a:pPr marL="0" marR="0" lvl="0" indent="0" algn="l" defTabSz="967527" rtl="0" eaLnBrk="1" fontAlgn="auto" latinLnBrk="0" hangingPunct="1">
              <a:lnSpc>
                <a:spcPct val="100000"/>
              </a:lnSpc>
              <a:spcBef>
                <a:spcPts val="0"/>
              </a:spcBef>
              <a:spcAft>
                <a:spcPts val="0"/>
              </a:spcAft>
              <a:buClrTx/>
              <a:buSzTx/>
              <a:buFontTx/>
              <a:buNone/>
              <a:tabLst/>
              <a:defRPr/>
            </a:pPr>
            <a:r>
              <a:rPr lang="da-DK"/>
              <a:t>Her kan navne på oplægsholdere stå</a:t>
            </a:r>
          </a:p>
          <a:p>
            <a:pPr marL="0" marR="0" lvl="0" indent="0" algn="l" defTabSz="967527" rtl="0" eaLnBrk="1" fontAlgn="auto" latinLnBrk="0" hangingPunct="1">
              <a:lnSpc>
                <a:spcPct val="100000"/>
              </a:lnSpc>
              <a:spcBef>
                <a:spcPts val="0"/>
              </a:spcBef>
              <a:spcAft>
                <a:spcPts val="0"/>
              </a:spcAft>
              <a:buClrTx/>
              <a:buSzTx/>
              <a:buFontTx/>
              <a:buNone/>
              <a:tabLst/>
              <a:defRPr/>
            </a:pPr>
            <a:r>
              <a:rPr lang="da-DK"/>
              <a:t>og deres titel</a:t>
            </a:r>
          </a:p>
        </p:txBody>
      </p:sp>
    </p:spTree>
    <p:extLst>
      <p:ext uri="{BB962C8B-B14F-4D97-AF65-F5344CB8AC3E}">
        <p14:creationId xmlns:p14="http://schemas.microsoft.com/office/powerpoint/2010/main" val="82251473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gram">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413DB-02D0-4EE1-8E0A-2A22007AA079}"/>
              </a:ext>
            </a:extLst>
          </p:cNvPr>
          <p:cNvSpPr>
            <a:spLocks noGrp="1"/>
          </p:cNvSpPr>
          <p:nvPr>
            <p:ph type="title" hasCustomPrompt="1"/>
          </p:nvPr>
        </p:nvSpPr>
        <p:spPr/>
        <p:txBody>
          <a:bodyPr/>
          <a:lstStyle>
            <a:lvl1pPr>
              <a:defRPr>
                <a:solidFill>
                  <a:schemeClr val="bg2"/>
                </a:solidFill>
              </a:defRPr>
            </a:lvl1pPr>
          </a:lstStyle>
          <a:p>
            <a:r>
              <a:rPr lang="da-DK"/>
              <a:t>Klik for at tilføje titel</a:t>
            </a:r>
          </a:p>
        </p:txBody>
      </p:sp>
      <p:sp>
        <p:nvSpPr>
          <p:cNvPr id="7" name="Pladsholder til sidefod 4">
            <a:extLst>
              <a:ext uri="{FF2B5EF4-FFF2-40B4-BE49-F238E27FC236}">
                <a16:creationId xmlns:a16="http://schemas.microsoft.com/office/drawing/2014/main" id="{9C27C859-3BBA-D4A0-3684-2FE37935C4A5}"/>
              </a:ext>
            </a:extLst>
          </p:cNvPr>
          <p:cNvSpPr>
            <a:spLocks noGrp="1"/>
          </p:cNvSpPr>
          <p:nvPr>
            <p:ph type="ftr" sz="quarter" idx="3"/>
          </p:nvPr>
        </p:nvSpPr>
        <p:spPr>
          <a:xfrm>
            <a:off x="613224" y="6480000"/>
            <a:ext cx="4114800" cy="216000"/>
          </a:xfrm>
          <a:prstGeom prst="rect">
            <a:avLst/>
          </a:prstGeom>
        </p:spPr>
        <p:txBody>
          <a:bodyPr lIns="0" bIns="0" anchor="b"/>
          <a:lstStyle>
            <a:lvl1pPr>
              <a:defRPr sz="1050"/>
            </a:lvl1pPr>
          </a:lstStyle>
          <a:p>
            <a:r>
              <a:rPr lang="da-DK"/>
              <a:t>Projekt / initialer / version</a:t>
            </a:r>
          </a:p>
        </p:txBody>
      </p:sp>
      <p:sp>
        <p:nvSpPr>
          <p:cNvPr id="8" name="Pladsholder til slidenummer 5">
            <a:extLst>
              <a:ext uri="{FF2B5EF4-FFF2-40B4-BE49-F238E27FC236}">
                <a16:creationId xmlns:a16="http://schemas.microsoft.com/office/drawing/2014/main" id="{4DDC4001-D225-1792-7338-D9F50671A591}"/>
              </a:ext>
            </a:extLst>
          </p:cNvPr>
          <p:cNvSpPr>
            <a:spLocks noGrp="1"/>
          </p:cNvSpPr>
          <p:nvPr>
            <p:ph type="sldNum" sz="quarter" idx="4"/>
          </p:nvPr>
        </p:nvSpPr>
        <p:spPr>
          <a:xfrm>
            <a:off x="5810115" y="6480000"/>
            <a:ext cx="568595" cy="216000"/>
          </a:xfrm>
          <a:prstGeom prst="rect">
            <a:avLst/>
          </a:prstGeom>
        </p:spPr>
        <p:txBody>
          <a:bodyPr bIns="0" anchor="b"/>
          <a:lstStyle>
            <a:lvl1pPr algn="ctr">
              <a:defRPr sz="1050"/>
            </a:lvl1pPr>
          </a:lstStyle>
          <a:p>
            <a:fld id="{B3CB5866-C97E-431B-9347-802EE191A840}" type="slidenum">
              <a:rPr lang="da-DK" smtClean="0"/>
              <a:pPr/>
              <a:t>‹#›</a:t>
            </a:fld>
            <a:endParaRPr lang="da-DK"/>
          </a:p>
        </p:txBody>
      </p:sp>
      <p:sp>
        <p:nvSpPr>
          <p:cNvPr id="4" name="Pladsholder til tekst 3">
            <a:extLst>
              <a:ext uri="{FF2B5EF4-FFF2-40B4-BE49-F238E27FC236}">
                <a16:creationId xmlns:a16="http://schemas.microsoft.com/office/drawing/2014/main" id="{E2D91ADE-33B7-F934-B9A8-5C31BFC786B1}"/>
              </a:ext>
            </a:extLst>
          </p:cNvPr>
          <p:cNvSpPr>
            <a:spLocks noGrp="1"/>
          </p:cNvSpPr>
          <p:nvPr>
            <p:ph type="body" sz="quarter" idx="12" hasCustomPrompt="1"/>
          </p:nvPr>
        </p:nvSpPr>
        <p:spPr>
          <a:xfrm>
            <a:off x="613224" y="1582738"/>
            <a:ext cx="2789209" cy="315073"/>
          </a:xfrm>
        </p:spPr>
        <p:txBody>
          <a:bodyPr/>
          <a:lstStyle>
            <a:lvl1pPr marL="0" indent="0">
              <a:buNone/>
              <a:defRPr sz="1600">
                <a:solidFill>
                  <a:schemeClr val="tx1"/>
                </a:solidFill>
              </a:defRPr>
            </a:lvl1pPr>
            <a:lvl2pPr>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da-DK"/>
              <a:t>Indsæt tidspunkt</a:t>
            </a:r>
          </a:p>
        </p:txBody>
      </p:sp>
      <p:sp>
        <p:nvSpPr>
          <p:cNvPr id="12" name="Pladsholder til tekst 11">
            <a:extLst>
              <a:ext uri="{FF2B5EF4-FFF2-40B4-BE49-F238E27FC236}">
                <a16:creationId xmlns:a16="http://schemas.microsoft.com/office/drawing/2014/main" id="{85A096D8-88C6-45BD-7CD3-4AF814DE520C}"/>
              </a:ext>
            </a:extLst>
          </p:cNvPr>
          <p:cNvSpPr>
            <a:spLocks noGrp="1"/>
          </p:cNvSpPr>
          <p:nvPr>
            <p:ph type="body" sz="quarter" idx="13" hasCustomPrompt="1"/>
          </p:nvPr>
        </p:nvSpPr>
        <p:spPr>
          <a:xfrm>
            <a:off x="3583588" y="1582738"/>
            <a:ext cx="7999262" cy="315073"/>
          </a:xfrm>
        </p:spPr>
        <p:txBody>
          <a:bodyPr/>
          <a:lstStyle>
            <a:lvl1pPr marL="0" indent="0">
              <a:buNone/>
              <a:defRPr sz="1600">
                <a:solidFill>
                  <a:schemeClr val="tx1"/>
                </a:solidFill>
              </a:defRPr>
            </a:lvl1pPr>
            <a:lvl2pPr marL="180000" indent="0">
              <a:buNone/>
              <a:defRPr sz="1200">
                <a:solidFill>
                  <a:schemeClr val="tx1"/>
                </a:solidFill>
              </a:defRPr>
            </a:lvl2pPr>
            <a:lvl3pPr marL="360000" indent="0">
              <a:buNone/>
              <a:defRPr sz="1000">
                <a:solidFill>
                  <a:schemeClr val="tx1"/>
                </a:solidFill>
              </a:defRPr>
            </a:lvl3pPr>
            <a:lvl4pPr marL="540000" indent="0">
              <a:buNone/>
              <a:defRPr sz="1000">
                <a:solidFill>
                  <a:schemeClr val="tx1"/>
                </a:solidFill>
              </a:defRPr>
            </a:lvl4pPr>
            <a:lvl5pPr marL="720000" indent="0">
              <a:buNone/>
              <a:defRPr sz="1000">
                <a:solidFill>
                  <a:schemeClr val="tx1"/>
                </a:solidFill>
              </a:defRPr>
            </a:lvl5pPr>
          </a:lstStyle>
          <a:p>
            <a:pPr lvl="0"/>
            <a:r>
              <a:rPr lang="da-DK"/>
              <a:t>Agenda punkt</a:t>
            </a:r>
          </a:p>
        </p:txBody>
      </p:sp>
      <p:sp>
        <p:nvSpPr>
          <p:cNvPr id="15" name="Pladsholder til tekst 3">
            <a:extLst>
              <a:ext uri="{FF2B5EF4-FFF2-40B4-BE49-F238E27FC236}">
                <a16:creationId xmlns:a16="http://schemas.microsoft.com/office/drawing/2014/main" id="{B7A055C0-02C3-BBBE-872B-144BE1CD78DD}"/>
              </a:ext>
            </a:extLst>
          </p:cNvPr>
          <p:cNvSpPr>
            <a:spLocks noGrp="1"/>
          </p:cNvSpPr>
          <p:nvPr>
            <p:ph type="body" sz="quarter" idx="14" hasCustomPrompt="1"/>
          </p:nvPr>
        </p:nvSpPr>
        <p:spPr>
          <a:xfrm>
            <a:off x="613224" y="2270001"/>
            <a:ext cx="2789209" cy="315073"/>
          </a:xfrm>
        </p:spPr>
        <p:txBody>
          <a:bodyPr/>
          <a:lstStyle>
            <a:lvl1pPr marL="0" indent="0">
              <a:buNone/>
              <a:defRPr sz="1600">
                <a:solidFill>
                  <a:schemeClr val="tx1"/>
                </a:solidFill>
              </a:defRPr>
            </a:lvl1pPr>
            <a:lvl2pPr>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da-DK"/>
              <a:t>Indsæt tidspunkt</a:t>
            </a:r>
          </a:p>
        </p:txBody>
      </p:sp>
      <p:sp>
        <p:nvSpPr>
          <p:cNvPr id="16" name="Pladsholder til tekst 11">
            <a:extLst>
              <a:ext uri="{FF2B5EF4-FFF2-40B4-BE49-F238E27FC236}">
                <a16:creationId xmlns:a16="http://schemas.microsoft.com/office/drawing/2014/main" id="{EA2D161D-3457-1790-2E0A-1D518B2994EB}"/>
              </a:ext>
            </a:extLst>
          </p:cNvPr>
          <p:cNvSpPr>
            <a:spLocks noGrp="1"/>
          </p:cNvSpPr>
          <p:nvPr>
            <p:ph type="body" sz="quarter" idx="15" hasCustomPrompt="1"/>
          </p:nvPr>
        </p:nvSpPr>
        <p:spPr>
          <a:xfrm>
            <a:off x="3583588" y="2270001"/>
            <a:ext cx="7999262" cy="315073"/>
          </a:xfrm>
        </p:spPr>
        <p:txBody>
          <a:bodyPr/>
          <a:lstStyle>
            <a:lvl1pPr marL="0" indent="0">
              <a:buNone/>
              <a:defRPr sz="1600">
                <a:solidFill>
                  <a:schemeClr val="tx1"/>
                </a:solidFill>
              </a:defRPr>
            </a:lvl1pPr>
            <a:lvl2pPr marL="180000" indent="0">
              <a:buNone/>
              <a:defRPr sz="1200">
                <a:solidFill>
                  <a:schemeClr val="tx1"/>
                </a:solidFill>
              </a:defRPr>
            </a:lvl2pPr>
            <a:lvl3pPr marL="360000" indent="0">
              <a:buNone/>
              <a:defRPr sz="1000">
                <a:solidFill>
                  <a:schemeClr val="tx1"/>
                </a:solidFill>
              </a:defRPr>
            </a:lvl3pPr>
            <a:lvl4pPr marL="540000" indent="0">
              <a:buNone/>
              <a:defRPr sz="1000">
                <a:solidFill>
                  <a:schemeClr val="tx1"/>
                </a:solidFill>
              </a:defRPr>
            </a:lvl4pPr>
            <a:lvl5pPr marL="720000" indent="0">
              <a:buNone/>
              <a:defRPr sz="1000">
                <a:solidFill>
                  <a:schemeClr val="tx1"/>
                </a:solidFill>
              </a:defRPr>
            </a:lvl5pPr>
          </a:lstStyle>
          <a:p>
            <a:pPr lvl="0"/>
            <a:r>
              <a:rPr lang="da-DK"/>
              <a:t>Agenda punkt</a:t>
            </a:r>
          </a:p>
        </p:txBody>
      </p:sp>
      <p:sp>
        <p:nvSpPr>
          <p:cNvPr id="17" name="Pladsholder til tekst 3">
            <a:extLst>
              <a:ext uri="{FF2B5EF4-FFF2-40B4-BE49-F238E27FC236}">
                <a16:creationId xmlns:a16="http://schemas.microsoft.com/office/drawing/2014/main" id="{2843A72B-D073-B826-2EA3-2D1DFC7F75F1}"/>
              </a:ext>
            </a:extLst>
          </p:cNvPr>
          <p:cNvSpPr>
            <a:spLocks noGrp="1"/>
          </p:cNvSpPr>
          <p:nvPr>
            <p:ph type="body" sz="quarter" idx="16" hasCustomPrompt="1"/>
          </p:nvPr>
        </p:nvSpPr>
        <p:spPr>
          <a:xfrm>
            <a:off x="613224" y="2957264"/>
            <a:ext cx="2789209" cy="315073"/>
          </a:xfrm>
        </p:spPr>
        <p:txBody>
          <a:bodyPr/>
          <a:lstStyle>
            <a:lvl1pPr marL="0" indent="0">
              <a:buNone/>
              <a:defRPr sz="1600">
                <a:solidFill>
                  <a:schemeClr val="tx1"/>
                </a:solidFill>
              </a:defRPr>
            </a:lvl1pPr>
            <a:lvl2pPr>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da-DK"/>
              <a:t>Indsæt tidspunkt</a:t>
            </a:r>
          </a:p>
        </p:txBody>
      </p:sp>
      <p:sp>
        <p:nvSpPr>
          <p:cNvPr id="18" name="Pladsholder til tekst 11">
            <a:extLst>
              <a:ext uri="{FF2B5EF4-FFF2-40B4-BE49-F238E27FC236}">
                <a16:creationId xmlns:a16="http://schemas.microsoft.com/office/drawing/2014/main" id="{43FDF159-9047-48A0-F61C-E61384C732A2}"/>
              </a:ext>
            </a:extLst>
          </p:cNvPr>
          <p:cNvSpPr>
            <a:spLocks noGrp="1"/>
          </p:cNvSpPr>
          <p:nvPr>
            <p:ph type="body" sz="quarter" idx="17" hasCustomPrompt="1"/>
          </p:nvPr>
        </p:nvSpPr>
        <p:spPr>
          <a:xfrm>
            <a:off x="3583588" y="2957264"/>
            <a:ext cx="7999262" cy="315073"/>
          </a:xfrm>
        </p:spPr>
        <p:txBody>
          <a:bodyPr/>
          <a:lstStyle>
            <a:lvl1pPr marL="0" indent="0">
              <a:buNone/>
              <a:defRPr sz="1600">
                <a:solidFill>
                  <a:schemeClr val="tx1"/>
                </a:solidFill>
              </a:defRPr>
            </a:lvl1pPr>
            <a:lvl2pPr marL="180000" indent="0">
              <a:buNone/>
              <a:defRPr sz="1200">
                <a:solidFill>
                  <a:schemeClr val="tx1"/>
                </a:solidFill>
              </a:defRPr>
            </a:lvl2pPr>
            <a:lvl3pPr marL="360000" indent="0">
              <a:buNone/>
              <a:defRPr sz="1000">
                <a:solidFill>
                  <a:schemeClr val="tx1"/>
                </a:solidFill>
              </a:defRPr>
            </a:lvl3pPr>
            <a:lvl4pPr marL="540000" indent="0">
              <a:buNone/>
              <a:defRPr sz="1000">
                <a:solidFill>
                  <a:schemeClr val="tx1"/>
                </a:solidFill>
              </a:defRPr>
            </a:lvl4pPr>
            <a:lvl5pPr marL="720000" indent="0">
              <a:buNone/>
              <a:defRPr sz="1000">
                <a:solidFill>
                  <a:schemeClr val="tx1"/>
                </a:solidFill>
              </a:defRPr>
            </a:lvl5pPr>
          </a:lstStyle>
          <a:p>
            <a:pPr lvl="0"/>
            <a:r>
              <a:rPr lang="da-DK"/>
              <a:t>Agenda punkt</a:t>
            </a:r>
          </a:p>
        </p:txBody>
      </p:sp>
      <p:sp>
        <p:nvSpPr>
          <p:cNvPr id="19" name="Pladsholder til tekst 3">
            <a:extLst>
              <a:ext uri="{FF2B5EF4-FFF2-40B4-BE49-F238E27FC236}">
                <a16:creationId xmlns:a16="http://schemas.microsoft.com/office/drawing/2014/main" id="{F8C7C446-33D1-5981-F0B6-EF325A3389F4}"/>
              </a:ext>
            </a:extLst>
          </p:cNvPr>
          <p:cNvSpPr>
            <a:spLocks noGrp="1"/>
          </p:cNvSpPr>
          <p:nvPr>
            <p:ph type="body" sz="quarter" idx="18" hasCustomPrompt="1"/>
          </p:nvPr>
        </p:nvSpPr>
        <p:spPr>
          <a:xfrm>
            <a:off x="613224" y="3644527"/>
            <a:ext cx="2789209" cy="315073"/>
          </a:xfrm>
        </p:spPr>
        <p:txBody>
          <a:bodyPr/>
          <a:lstStyle>
            <a:lvl1pPr marL="0" indent="0">
              <a:buNone/>
              <a:defRPr sz="1600">
                <a:solidFill>
                  <a:schemeClr val="tx1"/>
                </a:solidFill>
              </a:defRPr>
            </a:lvl1pPr>
            <a:lvl2pPr>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da-DK"/>
              <a:t>Indsæt tidspunkt</a:t>
            </a:r>
          </a:p>
        </p:txBody>
      </p:sp>
      <p:sp>
        <p:nvSpPr>
          <p:cNvPr id="20" name="Pladsholder til tekst 11">
            <a:extLst>
              <a:ext uri="{FF2B5EF4-FFF2-40B4-BE49-F238E27FC236}">
                <a16:creationId xmlns:a16="http://schemas.microsoft.com/office/drawing/2014/main" id="{AFF40622-2D5F-0765-B99A-F6E89C4C3048}"/>
              </a:ext>
            </a:extLst>
          </p:cNvPr>
          <p:cNvSpPr>
            <a:spLocks noGrp="1"/>
          </p:cNvSpPr>
          <p:nvPr>
            <p:ph type="body" sz="quarter" idx="19" hasCustomPrompt="1"/>
          </p:nvPr>
        </p:nvSpPr>
        <p:spPr>
          <a:xfrm>
            <a:off x="3583588" y="3644527"/>
            <a:ext cx="7999262" cy="315073"/>
          </a:xfrm>
        </p:spPr>
        <p:txBody>
          <a:bodyPr/>
          <a:lstStyle>
            <a:lvl1pPr marL="0" indent="0">
              <a:buNone/>
              <a:defRPr sz="1600">
                <a:solidFill>
                  <a:schemeClr val="tx1"/>
                </a:solidFill>
              </a:defRPr>
            </a:lvl1pPr>
            <a:lvl2pPr marL="180000" indent="0">
              <a:buNone/>
              <a:defRPr sz="1200">
                <a:solidFill>
                  <a:schemeClr val="tx1"/>
                </a:solidFill>
              </a:defRPr>
            </a:lvl2pPr>
            <a:lvl3pPr marL="360000" indent="0">
              <a:buNone/>
              <a:defRPr sz="1000">
                <a:solidFill>
                  <a:schemeClr val="tx1"/>
                </a:solidFill>
              </a:defRPr>
            </a:lvl3pPr>
            <a:lvl4pPr marL="540000" indent="0">
              <a:buNone/>
              <a:defRPr sz="1000">
                <a:solidFill>
                  <a:schemeClr val="tx1"/>
                </a:solidFill>
              </a:defRPr>
            </a:lvl4pPr>
            <a:lvl5pPr marL="720000" indent="0">
              <a:buNone/>
              <a:defRPr sz="1000">
                <a:solidFill>
                  <a:schemeClr val="tx1"/>
                </a:solidFill>
              </a:defRPr>
            </a:lvl5pPr>
          </a:lstStyle>
          <a:p>
            <a:pPr lvl="0"/>
            <a:r>
              <a:rPr lang="da-DK"/>
              <a:t>Agenda punkt</a:t>
            </a:r>
          </a:p>
        </p:txBody>
      </p:sp>
      <p:sp>
        <p:nvSpPr>
          <p:cNvPr id="21" name="Pladsholder til tekst 3">
            <a:extLst>
              <a:ext uri="{FF2B5EF4-FFF2-40B4-BE49-F238E27FC236}">
                <a16:creationId xmlns:a16="http://schemas.microsoft.com/office/drawing/2014/main" id="{E95865D1-6B51-F501-1308-0385FC63509A}"/>
              </a:ext>
            </a:extLst>
          </p:cNvPr>
          <p:cNvSpPr>
            <a:spLocks noGrp="1"/>
          </p:cNvSpPr>
          <p:nvPr>
            <p:ph type="body" sz="quarter" idx="20" hasCustomPrompt="1"/>
          </p:nvPr>
        </p:nvSpPr>
        <p:spPr>
          <a:xfrm>
            <a:off x="613224" y="4331790"/>
            <a:ext cx="2789209" cy="315073"/>
          </a:xfrm>
        </p:spPr>
        <p:txBody>
          <a:bodyPr/>
          <a:lstStyle>
            <a:lvl1pPr marL="0" indent="0">
              <a:buNone/>
              <a:defRPr sz="1600">
                <a:solidFill>
                  <a:schemeClr val="tx1"/>
                </a:solidFill>
              </a:defRPr>
            </a:lvl1pPr>
            <a:lvl2pPr>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da-DK"/>
              <a:t>Indsæt tidspunkt</a:t>
            </a:r>
          </a:p>
        </p:txBody>
      </p:sp>
      <p:sp>
        <p:nvSpPr>
          <p:cNvPr id="22" name="Pladsholder til tekst 11">
            <a:extLst>
              <a:ext uri="{FF2B5EF4-FFF2-40B4-BE49-F238E27FC236}">
                <a16:creationId xmlns:a16="http://schemas.microsoft.com/office/drawing/2014/main" id="{992DAC8C-A5C0-F142-2998-EC66FA0A7D48}"/>
              </a:ext>
            </a:extLst>
          </p:cNvPr>
          <p:cNvSpPr>
            <a:spLocks noGrp="1"/>
          </p:cNvSpPr>
          <p:nvPr>
            <p:ph type="body" sz="quarter" idx="21" hasCustomPrompt="1"/>
          </p:nvPr>
        </p:nvSpPr>
        <p:spPr>
          <a:xfrm>
            <a:off x="3583588" y="4331790"/>
            <a:ext cx="7999262" cy="315073"/>
          </a:xfrm>
        </p:spPr>
        <p:txBody>
          <a:bodyPr/>
          <a:lstStyle>
            <a:lvl1pPr marL="0" indent="0">
              <a:buNone/>
              <a:defRPr sz="1600">
                <a:solidFill>
                  <a:schemeClr val="tx1"/>
                </a:solidFill>
              </a:defRPr>
            </a:lvl1pPr>
            <a:lvl2pPr marL="180000" indent="0">
              <a:buNone/>
              <a:defRPr sz="1200">
                <a:solidFill>
                  <a:schemeClr val="tx1"/>
                </a:solidFill>
              </a:defRPr>
            </a:lvl2pPr>
            <a:lvl3pPr marL="360000" indent="0">
              <a:buNone/>
              <a:defRPr sz="1000">
                <a:solidFill>
                  <a:schemeClr val="tx1"/>
                </a:solidFill>
              </a:defRPr>
            </a:lvl3pPr>
            <a:lvl4pPr marL="540000" indent="0">
              <a:buNone/>
              <a:defRPr sz="1000">
                <a:solidFill>
                  <a:schemeClr val="tx1"/>
                </a:solidFill>
              </a:defRPr>
            </a:lvl4pPr>
            <a:lvl5pPr marL="720000" indent="0">
              <a:buNone/>
              <a:defRPr sz="1000">
                <a:solidFill>
                  <a:schemeClr val="tx1"/>
                </a:solidFill>
              </a:defRPr>
            </a:lvl5pPr>
          </a:lstStyle>
          <a:p>
            <a:pPr lvl="0"/>
            <a:r>
              <a:rPr lang="da-DK"/>
              <a:t>Agenda punkt</a:t>
            </a:r>
          </a:p>
        </p:txBody>
      </p:sp>
      <p:sp>
        <p:nvSpPr>
          <p:cNvPr id="23" name="Pladsholder til tekst 3">
            <a:extLst>
              <a:ext uri="{FF2B5EF4-FFF2-40B4-BE49-F238E27FC236}">
                <a16:creationId xmlns:a16="http://schemas.microsoft.com/office/drawing/2014/main" id="{258E0675-5F02-11E3-D0C9-8E023B508715}"/>
              </a:ext>
            </a:extLst>
          </p:cNvPr>
          <p:cNvSpPr>
            <a:spLocks noGrp="1"/>
          </p:cNvSpPr>
          <p:nvPr>
            <p:ph type="body" sz="quarter" idx="22" hasCustomPrompt="1"/>
          </p:nvPr>
        </p:nvSpPr>
        <p:spPr>
          <a:xfrm>
            <a:off x="613224" y="5019053"/>
            <a:ext cx="2789209" cy="315073"/>
          </a:xfrm>
        </p:spPr>
        <p:txBody>
          <a:bodyPr/>
          <a:lstStyle>
            <a:lvl1pPr marL="0" indent="0">
              <a:buNone/>
              <a:defRPr sz="1600">
                <a:solidFill>
                  <a:schemeClr val="tx1"/>
                </a:solidFill>
              </a:defRPr>
            </a:lvl1pPr>
            <a:lvl2pPr>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da-DK"/>
              <a:t>Indsæt tidspunkt</a:t>
            </a:r>
          </a:p>
        </p:txBody>
      </p:sp>
      <p:sp>
        <p:nvSpPr>
          <p:cNvPr id="24" name="Pladsholder til tekst 11">
            <a:extLst>
              <a:ext uri="{FF2B5EF4-FFF2-40B4-BE49-F238E27FC236}">
                <a16:creationId xmlns:a16="http://schemas.microsoft.com/office/drawing/2014/main" id="{9F19D5F5-E725-8342-74A8-0D51838D8FF0}"/>
              </a:ext>
            </a:extLst>
          </p:cNvPr>
          <p:cNvSpPr>
            <a:spLocks noGrp="1"/>
          </p:cNvSpPr>
          <p:nvPr>
            <p:ph type="body" sz="quarter" idx="23" hasCustomPrompt="1"/>
          </p:nvPr>
        </p:nvSpPr>
        <p:spPr>
          <a:xfrm>
            <a:off x="3583588" y="5019053"/>
            <a:ext cx="7999262" cy="315073"/>
          </a:xfrm>
        </p:spPr>
        <p:txBody>
          <a:bodyPr/>
          <a:lstStyle>
            <a:lvl1pPr marL="0" indent="0">
              <a:buNone/>
              <a:defRPr sz="1600">
                <a:solidFill>
                  <a:schemeClr val="tx1"/>
                </a:solidFill>
              </a:defRPr>
            </a:lvl1pPr>
            <a:lvl2pPr marL="180000" indent="0">
              <a:buNone/>
              <a:defRPr sz="1200">
                <a:solidFill>
                  <a:schemeClr val="tx1"/>
                </a:solidFill>
              </a:defRPr>
            </a:lvl2pPr>
            <a:lvl3pPr marL="360000" indent="0">
              <a:buNone/>
              <a:defRPr sz="1000">
                <a:solidFill>
                  <a:schemeClr val="tx1"/>
                </a:solidFill>
              </a:defRPr>
            </a:lvl3pPr>
            <a:lvl4pPr marL="540000" indent="0">
              <a:buNone/>
              <a:defRPr sz="1000">
                <a:solidFill>
                  <a:schemeClr val="tx1"/>
                </a:solidFill>
              </a:defRPr>
            </a:lvl4pPr>
            <a:lvl5pPr marL="720000" indent="0">
              <a:buNone/>
              <a:defRPr sz="1000">
                <a:solidFill>
                  <a:schemeClr val="tx1"/>
                </a:solidFill>
              </a:defRPr>
            </a:lvl5pPr>
          </a:lstStyle>
          <a:p>
            <a:pPr lvl="0"/>
            <a:r>
              <a:rPr lang="da-DK"/>
              <a:t>Agenda punkt</a:t>
            </a:r>
          </a:p>
        </p:txBody>
      </p:sp>
      <p:sp>
        <p:nvSpPr>
          <p:cNvPr id="25" name="Pladsholder til tekst 3">
            <a:extLst>
              <a:ext uri="{FF2B5EF4-FFF2-40B4-BE49-F238E27FC236}">
                <a16:creationId xmlns:a16="http://schemas.microsoft.com/office/drawing/2014/main" id="{BDCB433E-EBE3-E4EC-CD4B-41EC59955A65}"/>
              </a:ext>
            </a:extLst>
          </p:cNvPr>
          <p:cNvSpPr>
            <a:spLocks noGrp="1"/>
          </p:cNvSpPr>
          <p:nvPr>
            <p:ph type="body" sz="quarter" idx="24" hasCustomPrompt="1"/>
          </p:nvPr>
        </p:nvSpPr>
        <p:spPr>
          <a:xfrm>
            <a:off x="613224" y="5706315"/>
            <a:ext cx="2789209" cy="315073"/>
          </a:xfrm>
        </p:spPr>
        <p:txBody>
          <a:bodyPr/>
          <a:lstStyle>
            <a:lvl1pPr marL="0" indent="0">
              <a:buNone/>
              <a:defRPr sz="1600">
                <a:solidFill>
                  <a:schemeClr val="tx1"/>
                </a:solidFill>
              </a:defRPr>
            </a:lvl1pPr>
            <a:lvl2pPr>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da-DK"/>
              <a:t>Indsæt tidspunkt</a:t>
            </a:r>
          </a:p>
        </p:txBody>
      </p:sp>
      <p:sp>
        <p:nvSpPr>
          <p:cNvPr id="26" name="Pladsholder til tekst 11">
            <a:extLst>
              <a:ext uri="{FF2B5EF4-FFF2-40B4-BE49-F238E27FC236}">
                <a16:creationId xmlns:a16="http://schemas.microsoft.com/office/drawing/2014/main" id="{C5FA5459-81FB-6DC0-0B8B-DC2AFCFF4A01}"/>
              </a:ext>
            </a:extLst>
          </p:cNvPr>
          <p:cNvSpPr>
            <a:spLocks noGrp="1"/>
          </p:cNvSpPr>
          <p:nvPr>
            <p:ph type="body" sz="quarter" idx="25" hasCustomPrompt="1"/>
          </p:nvPr>
        </p:nvSpPr>
        <p:spPr>
          <a:xfrm>
            <a:off x="3583588" y="5706315"/>
            <a:ext cx="7999262" cy="315073"/>
          </a:xfrm>
        </p:spPr>
        <p:txBody>
          <a:bodyPr/>
          <a:lstStyle>
            <a:lvl1pPr marL="0" indent="0">
              <a:buNone/>
              <a:defRPr sz="1600">
                <a:solidFill>
                  <a:schemeClr val="tx1"/>
                </a:solidFill>
              </a:defRPr>
            </a:lvl1pPr>
            <a:lvl2pPr marL="180000" indent="0">
              <a:buNone/>
              <a:defRPr sz="1200">
                <a:solidFill>
                  <a:schemeClr val="tx1"/>
                </a:solidFill>
              </a:defRPr>
            </a:lvl2pPr>
            <a:lvl3pPr marL="360000" indent="0">
              <a:buNone/>
              <a:defRPr sz="1000">
                <a:solidFill>
                  <a:schemeClr val="tx1"/>
                </a:solidFill>
              </a:defRPr>
            </a:lvl3pPr>
            <a:lvl4pPr marL="540000" indent="0">
              <a:buNone/>
              <a:defRPr sz="1000">
                <a:solidFill>
                  <a:schemeClr val="tx1"/>
                </a:solidFill>
              </a:defRPr>
            </a:lvl4pPr>
            <a:lvl5pPr marL="720000" indent="0">
              <a:buNone/>
              <a:defRPr sz="1000">
                <a:solidFill>
                  <a:schemeClr val="tx1"/>
                </a:solidFill>
              </a:defRPr>
            </a:lvl5pPr>
          </a:lstStyle>
          <a:p>
            <a:pPr lvl="0"/>
            <a:r>
              <a:rPr lang="da-DK"/>
              <a:t>Agenda punkt</a:t>
            </a:r>
          </a:p>
        </p:txBody>
      </p:sp>
    </p:spTree>
    <p:extLst>
      <p:ext uri="{BB962C8B-B14F-4D97-AF65-F5344CB8AC3E}">
        <p14:creationId xmlns:p14="http://schemas.microsoft.com/office/powerpoint/2010/main" val="211069267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Kort agenda grå">
    <p:bg>
      <p:bgRef idx="1001">
        <a:schemeClr val="bg1"/>
      </p:bgRef>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161FD14-5287-508A-6E00-A9CB8AF1FB44}"/>
              </a:ext>
            </a:extLst>
          </p:cNvPr>
          <p:cNvSpPr/>
          <p:nvPr userDrawn="1"/>
        </p:nvSpPr>
        <p:spPr>
          <a:xfrm>
            <a:off x="0" y="0"/>
            <a:ext cx="609441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a:p>
        </p:txBody>
      </p:sp>
      <p:sp>
        <p:nvSpPr>
          <p:cNvPr id="2" name="Title 1"/>
          <p:cNvSpPr>
            <a:spLocks noGrp="1"/>
          </p:cNvSpPr>
          <p:nvPr>
            <p:ph type="ctrTitle" hasCustomPrompt="1"/>
          </p:nvPr>
        </p:nvSpPr>
        <p:spPr>
          <a:xfrm>
            <a:off x="609602" y="1582738"/>
            <a:ext cx="5051423" cy="1289649"/>
          </a:xfrm>
          <a:prstGeom prst="rect">
            <a:avLst/>
          </a:prstGeom>
        </p:spPr>
        <p:txBody>
          <a:bodyPr anchor="b" anchorCtr="0">
            <a:noAutofit/>
          </a:bodyPr>
          <a:lstStyle>
            <a:lvl1pPr algn="l">
              <a:defRPr sz="4400" baseline="0">
                <a:solidFill>
                  <a:schemeClr val="bg2"/>
                </a:solidFill>
                <a:latin typeface="+mj-lt"/>
                <a:ea typeface="Open Sans Light" panose="020B0306030504020204" pitchFamily="34" charset="0"/>
                <a:cs typeface="Open Sans Light" panose="020B0306030504020204" pitchFamily="34" charset="0"/>
              </a:defRPr>
            </a:lvl1pPr>
          </a:lstStyle>
          <a:p>
            <a:r>
              <a:rPr lang="da-DK"/>
              <a:t>Indsæt overskrift</a:t>
            </a:r>
          </a:p>
        </p:txBody>
      </p:sp>
      <p:sp>
        <p:nvSpPr>
          <p:cNvPr id="3" name="Subtitle 2"/>
          <p:cNvSpPr>
            <a:spLocks noGrp="1"/>
          </p:cNvSpPr>
          <p:nvPr>
            <p:ph type="subTitle" idx="1" hasCustomPrompt="1"/>
          </p:nvPr>
        </p:nvSpPr>
        <p:spPr>
          <a:xfrm>
            <a:off x="609604" y="3114136"/>
            <a:ext cx="5051422" cy="3231102"/>
          </a:xfrm>
          <a:prstGeom prst="rect">
            <a:avLst/>
          </a:prstGeom>
        </p:spPr>
        <p:txBody>
          <a:bodyPr anchor="t" anchorCtr="0"/>
          <a:lstStyle>
            <a:lvl1pPr marL="0" indent="0" algn="l">
              <a:spcBef>
                <a:spcPts val="0"/>
              </a:spcBef>
              <a:buNone/>
              <a:defRPr sz="2400" b="1" i="0">
                <a:solidFill>
                  <a:schemeClr val="bg2"/>
                </a:solidFill>
                <a:latin typeface="+mn-lt"/>
                <a:ea typeface="Open Sans Light" panose="020B0306030504020204" pitchFamily="34" charset="0"/>
                <a:cs typeface="Open Sans Light" panose="020B0306030504020204" pitchFamily="34" charset="0"/>
              </a:defRPr>
            </a:lvl1pPr>
            <a:lvl2pPr marL="457064" indent="0" algn="ctr">
              <a:buNone/>
              <a:defRPr sz="2000"/>
            </a:lvl2pPr>
            <a:lvl3pPr marL="914130" indent="0" algn="ctr">
              <a:buNone/>
              <a:defRPr sz="1800"/>
            </a:lvl3pPr>
            <a:lvl4pPr marL="1371194" indent="0" algn="ctr">
              <a:buNone/>
              <a:defRPr sz="1600"/>
            </a:lvl4pPr>
            <a:lvl5pPr marL="1828259" indent="0" algn="ctr">
              <a:buNone/>
              <a:defRPr sz="1600"/>
            </a:lvl5pPr>
            <a:lvl6pPr marL="2285323" indent="0" algn="ctr">
              <a:buNone/>
              <a:defRPr sz="1600"/>
            </a:lvl6pPr>
            <a:lvl7pPr marL="2742389" indent="0" algn="ctr">
              <a:buNone/>
              <a:defRPr sz="1600"/>
            </a:lvl7pPr>
            <a:lvl8pPr marL="3199453" indent="0" algn="ctr">
              <a:buNone/>
              <a:defRPr sz="1600"/>
            </a:lvl8pPr>
            <a:lvl9pPr marL="3656518" indent="0" algn="ctr">
              <a:buNone/>
              <a:defRPr sz="1600"/>
            </a:lvl9pPr>
          </a:lstStyle>
          <a:p>
            <a:r>
              <a:rPr lang="da-DK"/>
              <a:t>Indsæt agenda</a:t>
            </a:r>
          </a:p>
        </p:txBody>
      </p:sp>
      <p:sp>
        <p:nvSpPr>
          <p:cNvPr id="4" name="Pladsholder til billede 5">
            <a:extLst>
              <a:ext uri="{FF2B5EF4-FFF2-40B4-BE49-F238E27FC236}">
                <a16:creationId xmlns:a16="http://schemas.microsoft.com/office/drawing/2014/main" id="{9F2C2183-32E6-2893-EDBF-432B21A71074}"/>
              </a:ext>
            </a:extLst>
          </p:cNvPr>
          <p:cNvSpPr>
            <a:spLocks noGrp="1"/>
          </p:cNvSpPr>
          <p:nvPr>
            <p:ph type="pic" sz="quarter" idx="15" hasCustomPrompt="1"/>
          </p:nvPr>
        </p:nvSpPr>
        <p:spPr>
          <a:xfrm>
            <a:off x="6094413" y="0"/>
            <a:ext cx="6094412" cy="6858000"/>
          </a:xfrm>
        </p:spPr>
        <p:txBody>
          <a:bodyPr lIns="0" tIns="1440000" anchor="ctr"/>
          <a:lstStyle>
            <a:lvl1pPr marL="0" indent="0" algn="ctr">
              <a:lnSpc>
                <a:spcPct val="100000"/>
              </a:lnSpc>
              <a:spcBef>
                <a:spcPts val="0"/>
              </a:spcBef>
              <a:buNone/>
              <a:defRPr sz="1400"/>
            </a:lvl1pPr>
          </a:lstStyle>
          <a:p>
            <a:r>
              <a:rPr lang="da-DK"/>
              <a:t>Klik på rammen og indsæt</a:t>
            </a:r>
            <a:br>
              <a:rPr lang="da-DK"/>
            </a:br>
            <a:r>
              <a:rPr lang="da-DK"/>
              <a:t>billede via Templafy-menuen</a:t>
            </a:r>
            <a:br>
              <a:rPr lang="da-DK"/>
            </a:br>
            <a:r>
              <a:rPr lang="da-DK"/>
              <a:t>”Fotos og logos”</a:t>
            </a:r>
          </a:p>
        </p:txBody>
      </p:sp>
    </p:spTree>
    <p:extLst>
      <p:ext uri="{BB962C8B-B14F-4D97-AF65-F5344CB8AC3E}">
        <p14:creationId xmlns:p14="http://schemas.microsoft.com/office/powerpoint/2010/main" val="1267764161"/>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9A7C19-9E88-49E4-852F-22254990A64F}"/>
              </a:ext>
            </a:extLst>
          </p:cNvPr>
          <p:cNvSpPr>
            <a:spLocks noGrp="1"/>
          </p:cNvSpPr>
          <p:nvPr>
            <p:ph type="title"/>
          </p:nvPr>
        </p:nvSpPr>
        <p:spPr>
          <a:xfrm>
            <a:off x="613223" y="306000"/>
            <a:ext cx="10966001" cy="937378"/>
          </a:xfrm>
          <a:prstGeom prst="rect">
            <a:avLst/>
          </a:prstGeom>
        </p:spPr>
        <p:txBody>
          <a:bodyPr vert="horz" lIns="0" tIns="0" rIns="0" bIns="0" rtlCol="0" anchor="ctr">
            <a:noAutofit/>
          </a:bodyPr>
          <a:lstStyle/>
          <a:p>
            <a:r>
              <a:rPr lang="da-DK"/>
              <a:t>Klik for at tilføje titel</a:t>
            </a:r>
          </a:p>
        </p:txBody>
      </p:sp>
      <p:sp>
        <p:nvSpPr>
          <p:cNvPr id="3" name="Text Placeholder 2">
            <a:extLst>
              <a:ext uri="{FF2B5EF4-FFF2-40B4-BE49-F238E27FC236}">
                <a16:creationId xmlns:a16="http://schemas.microsoft.com/office/drawing/2014/main" id="{3B5DF0E2-2399-4657-9B95-3FE3B6DA38B8}"/>
              </a:ext>
            </a:extLst>
          </p:cNvPr>
          <p:cNvSpPr>
            <a:spLocks noGrp="1"/>
          </p:cNvSpPr>
          <p:nvPr>
            <p:ph type="body" idx="1"/>
          </p:nvPr>
        </p:nvSpPr>
        <p:spPr>
          <a:xfrm>
            <a:off x="613224" y="1587500"/>
            <a:ext cx="10966000" cy="4757738"/>
          </a:xfrm>
          <a:prstGeom prst="rect">
            <a:avLst/>
          </a:prstGeom>
        </p:spPr>
        <p:txBody>
          <a:bodyPr vert="horz" lIns="0" tIns="0" rIns="0" bIns="0" rtlCol="0">
            <a:noAutofit/>
          </a:bodyPr>
          <a:lstStyle/>
          <a:p>
            <a:pPr lvl="0"/>
            <a:r>
              <a:rPr lang="da-DK"/>
              <a:t>Klik for at indsætte tekst</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4">
            <a:extLst>
              <a:ext uri="{FF2B5EF4-FFF2-40B4-BE49-F238E27FC236}">
                <a16:creationId xmlns:a16="http://schemas.microsoft.com/office/drawing/2014/main" id="{E2B13564-6356-13EF-9839-CAE954974D23}"/>
              </a:ext>
            </a:extLst>
          </p:cNvPr>
          <p:cNvSpPr>
            <a:spLocks noGrp="1"/>
          </p:cNvSpPr>
          <p:nvPr>
            <p:ph type="ftr" sz="quarter" idx="3"/>
          </p:nvPr>
        </p:nvSpPr>
        <p:spPr>
          <a:xfrm>
            <a:off x="613224" y="6480000"/>
            <a:ext cx="4114800" cy="216000"/>
          </a:xfrm>
          <a:prstGeom prst="rect">
            <a:avLst/>
          </a:prstGeom>
        </p:spPr>
        <p:txBody>
          <a:bodyPr lIns="0" bIns="0" anchor="b"/>
          <a:lstStyle>
            <a:lvl1pPr>
              <a:defRPr sz="1050"/>
            </a:lvl1pPr>
          </a:lstStyle>
          <a:p>
            <a:r>
              <a:rPr lang="da-DK"/>
              <a:t>Projekt / initialer / version</a:t>
            </a:r>
          </a:p>
        </p:txBody>
      </p:sp>
      <p:sp>
        <p:nvSpPr>
          <p:cNvPr id="7" name="Pladsholder til slidenummer 5">
            <a:extLst>
              <a:ext uri="{FF2B5EF4-FFF2-40B4-BE49-F238E27FC236}">
                <a16:creationId xmlns:a16="http://schemas.microsoft.com/office/drawing/2014/main" id="{61063316-9CF9-5BEF-B035-BC05058DCF19}"/>
              </a:ext>
            </a:extLst>
          </p:cNvPr>
          <p:cNvSpPr>
            <a:spLocks noGrp="1"/>
          </p:cNvSpPr>
          <p:nvPr>
            <p:ph type="sldNum" sz="quarter" idx="4"/>
          </p:nvPr>
        </p:nvSpPr>
        <p:spPr>
          <a:xfrm>
            <a:off x="5810115" y="6480000"/>
            <a:ext cx="568595" cy="216000"/>
          </a:xfrm>
          <a:prstGeom prst="rect">
            <a:avLst/>
          </a:prstGeom>
        </p:spPr>
        <p:txBody>
          <a:bodyPr bIns="0" anchor="b"/>
          <a:lstStyle>
            <a:lvl1pPr algn="ctr">
              <a:defRPr sz="1050"/>
            </a:lvl1pPr>
          </a:lstStyle>
          <a:p>
            <a:fld id="{B3CB5866-C97E-431B-9347-802EE191A840}" type="slidenum">
              <a:rPr lang="da-DK" smtClean="0"/>
              <a:pPr/>
              <a:t>‹#›</a:t>
            </a:fld>
            <a:endParaRPr lang="da-DK"/>
          </a:p>
        </p:txBody>
      </p:sp>
      <p:sp>
        <p:nvSpPr>
          <p:cNvPr id="9" name="Pladsholder til sidefod 4">
            <a:extLst>
              <a:ext uri="{FF2B5EF4-FFF2-40B4-BE49-F238E27FC236}">
                <a16:creationId xmlns:a16="http://schemas.microsoft.com/office/drawing/2014/main" id="{F8CE8E12-473D-64D2-4D1F-02E73A7079B4}"/>
              </a:ext>
            </a:extLst>
          </p:cNvPr>
          <p:cNvSpPr txBox="1">
            <a:spLocks/>
          </p:cNvSpPr>
          <p:nvPr userDrawn="1"/>
        </p:nvSpPr>
        <p:spPr>
          <a:xfrm>
            <a:off x="10196423" y="6480000"/>
            <a:ext cx="1382802" cy="216000"/>
          </a:xfrm>
          <a:prstGeom prst="rect">
            <a:avLst/>
          </a:prstGeom>
        </p:spPr>
        <p:txBody>
          <a:bodyPr lIns="0" rIns="0" bIns="0" anchor="b"/>
          <a:lstStyle>
            <a:defPPr>
              <a:defRPr lang="da-DK"/>
            </a:defPPr>
            <a:lvl1pPr marL="0" algn="l" defTabSz="967527" rtl="0" eaLnBrk="1" latinLnBrk="0" hangingPunct="1">
              <a:defRPr sz="1050" kern="1200">
                <a:solidFill>
                  <a:schemeClr val="tx1"/>
                </a:solidFill>
                <a:latin typeface="+mn-lt"/>
                <a:ea typeface="+mn-ea"/>
                <a:cs typeface="+mn-cs"/>
              </a:defRPr>
            </a:lvl1pPr>
            <a:lvl2pPr marL="483763" algn="l" defTabSz="967527" rtl="0" eaLnBrk="1" latinLnBrk="0" hangingPunct="1">
              <a:defRPr sz="1905" kern="1200">
                <a:solidFill>
                  <a:schemeClr val="tx1"/>
                </a:solidFill>
                <a:latin typeface="+mn-lt"/>
                <a:ea typeface="+mn-ea"/>
                <a:cs typeface="+mn-cs"/>
              </a:defRPr>
            </a:lvl2pPr>
            <a:lvl3pPr marL="967527" algn="l" defTabSz="967527" rtl="0" eaLnBrk="1" latinLnBrk="0" hangingPunct="1">
              <a:defRPr sz="1905" kern="1200">
                <a:solidFill>
                  <a:schemeClr val="tx1"/>
                </a:solidFill>
                <a:latin typeface="+mn-lt"/>
                <a:ea typeface="+mn-ea"/>
                <a:cs typeface="+mn-cs"/>
              </a:defRPr>
            </a:lvl3pPr>
            <a:lvl4pPr marL="1451290" algn="l" defTabSz="967527" rtl="0" eaLnBrk="1" latinLnBrk="0" hangingPunct="1">
              <a:defRPr sz="1905" kern="1200">
                <a:solidFill>
                  <a:schemeClr val="tx1"/>
                </a:solidFill>
                <a:latin typeface="+mn-lt"/>
                <a:ea typeface="+mn-ea"/>
                <a:cs typeface="+mn-cs"/>
              </a:defRPr>
            </a:lvl4pPr>
            <a:lvl5pPr marL="1935053" algn="l" defTabSz="967527" rtl="0" eaLnBrk="1" latinLnBrk="0" hangingPunct="1">
              <a:defRPr sz="1905" kern="1200">
                <a:solidFill>
                  <a:schemeClr val="tx1"/>
                </a:solidFill>
                <a:latin typeface="+mn-lt"/>
                <a:ea typeface="+mn-ea"/>
                <a:cs typeface="+mn-cs"/>
              </a:defRPr>
            </a:lvl5pPr>
            <a:lvl6pPr marL="2418817" algn="l" defTabSz="967527" rtl="0" eaLnBrk="1" latinLnBrk="0" hangingPunct="1">
              <a:defRPr sz="1905" kern="1200">
                <a:solidFill>
                  <a:schemeClr val="tx1"/>
                </a:solidFill>
                <a:latin typeface="+mn-lt"/>
                <a:ea typeface="+mn-ea"/>
                <a:cs typeface="+mn-cs"/>
              </a:defRPr>
            </a:lvl6pPr>
            <a:lvl7pPr marL="2902580" algn="l" defTabSz="967527" rtl="0" eaLnBrk="1" latinLnBrk="0" hangingPunct="1">
              <a:defRPr sz="1905" kern="1200">
                <a:solidFill>
                  <a:schemeClr val="tx1"/>
                </a:solidFill>
                <a:latin typeface="+mn-lt"/>
                <a:ea typeface="+mn-ea"/>
                <a:cs typeface="+mn-cs"/>
              </a:defRPr>
            </a:lvl7pPr>
            <a:lvl8pPr marL="3386343" algn="l" defTabSz="967527" rtl="0" eaLnBrk="1" latinLnBrk="0" hangingPunct="1">
              <a:defRPr sz="1905" kern="1200">
                <a:solidFill>
                  <a:schemeClr val="tx1"/>
                </a:solidFill>
                <a:latin typeface="+mn-lt"/>
                <a:ea typeface="+mn-ea"/>
                <a:cs typeface="+mn-cs"/>
              </a:defRPr>
            </a:lvl8pPr>
            <a:lvl9pPr marL="3870107" algn="l" defTabSz="967527" rtl="0" eaLnBrk="1" latinLnBrk="0" hangingPunct="1">
              <a:defRPr sz="1905" kern="1200">
                <a:solidFill>
                  <a:schemeClr val="tx1"/>
                </a:solidFill>
                <a:latin typeface="+mn-lt"/>
                <a:ea typeface="+mn-ea"/>
                <a:cs typeface="+mn-cs"/>
              </a:defRPr>
            </a:lvl9pPr>
          </a:lstStyle>
          <a:p>
            <a:pPr algn="r"/>
            <a:r>
              <a:rPr lang="da-DK"/>
              <a:t>Teknologisk Institut</a:t>
            </a:r>
          </a:p>
        </p:txBody>
      </p:sp>
    </p:spTree>
    <p:extLst>
      <p:ext uri="{BB962C8B-B14F-4D97-AF65-F5344CB8AC3E}">
        <p14:creationId xmlns:p14="http://schemas.microsoft.com/office/powerpoint/2010/main" val="901417529"/>
      </p:ext>
    </p:extLst>
  </p:cSld>
  <p:clrMap bg1="lt1" tx1="dk1" bg2="lt2" tx2="dk2" accent1="accent1" accent2="accent2" accent3="accent3" accent4="accent4" accent5="accent5" accent6="accent6" hlink="hlink" folHlink="folHlink"/>
  <p:sldLayoutIdLst>
    <p:sldLayoutId id="2147483760" r:id="rId1"/>
    <p:sldLayoutId id="2147483762" r:id="rId2"/>
    <p:sldLayoutId id="2147483763" r:id="rId3"/>
    <p:sldLayoutId id="2147483764" r:id="rId4"/>
    <p:sldLayoutId id="2147483765" r:id="rId5"/>
    <p:sldLayoutId id="2147483806" r:id="rId6"/>
    <p:sldLayoutId id="2147483767" r:id="rId7"/>
    <p:sldLayoutId id="2147483803" r:id="rId8"/>
    <p:sldLayoutId id="2147483801" r:id="rId9"/>
    <p:sldLayoutId id="2147483804" r:id="rId10"/>
    <p:sldLayoutId id="2147483805" r:id="rId11"/>
    <p:sldLayoutId id="2147483787" r:id="rId12"/>
    <p:sldLayoutId id="2147483776" r:id="rId13"/>
    <p:sldLayoutId id="2147483777" r:id="rId14"/>
    <p:sldLayoutId id="2147483794" r:id="rId15"/>
    <p:sldLayoutId id="2147483793" r:id="rId16"/>
    <p:sldLayoutId id="2147483795" r:id="rId17"/>
    <p:sldLayoutId id="2147483796" r:id="rId18"/>
    <p:sldLayoutId id="2147483797" r:id="rId19"/>
    <p:sldLayoutId id="2147483798" r:id="rId20"/>
    <p:sldLayoutId id="2147483799" r:id="rId21"/>
    <p:sldLayoutId id="2147483800" r:id="rId22"/>
    <p:sldLayoutId id="2147483785" r:id="rId23"/>
    <p:sldLayoutId id="2147483791" r:id="rId24"/>
    <p:sldLayoutId id="2147483695" r:id="rId25"/>
    <p:sldLayoutId id="2147483779" r:id="rId26"/>
    <p:sldLayoutId id="2147483780" r:id="rId27"/>
    <p:sldLayoutId id="2147483781" r:id="rId28"/>
    <p:sldLayoutId id="2147483792" r:id="rId29"/>
    <p:sldLayoutId id="2147483786" r:id="rId30"/>
    <p:sldLayoutId id="2147483782" r:id="rId31"/>
    <p:sldLayoutId id="2147483783" r:id="rId32"/>
  </p:sldLayoutIdLst>
  <p:transition>
    <p:fade/>
  </p:transition>
  <p:hf sldNum="0" hdr="0" ftr="0" dt="0"/>
  <p:txStyles>
    <p:titleStyle>
      <a:lvl1pPr algn="ctr" defTabSz="914130" rtl="0" eaLnBrk="1" latinLnBrk="0" hangingPunct="1">
        <a:lnSpc>
          <a:spcPct val="90000"/>
        </a:lnSpc>
        <a:spcBef>
          <a:spcPct val="0"/>
        </a:spcBef>
        <a:buNone/>
        <a:defRPr sz="3600" b="1" kern="1200" cap="none" baseline="0">
          <a:solidFill>
            <a:schemeClr val="bg2"/>
          </a:solidFill>
          <a:latin typeface="+mj-lt"/>
          <a:ea typeface="Open Sans" panose="020B0606030504020204" pitchFamily="34" charset="0"/>
          <a:cs typeface="Open Sans" panose="020B0606030504020204" pitchFamily="34" charset="0"/>
        </a:defRPr>
      </a:lvl1pPr>
    </p:titleStyle>
    <p:bodyStyle>
      <a:lvl1pPr marL="180000" indent="-180000" algn="l" defTabSz="914130" rtl="0" eaLnBrk="1" latinLnBrk="0" hangingPunct="1">
        <a:lnSpc>
          <a:spcPct val="120000"/>
        </a:lnSpc>
        <a:spcBef>
          <a:spcPts val="1000"/>
        </a:spcBef>
        <a:buClr>
          <a:schemeClr val="tx2"/>
        </a:buClr>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1pPr>
      <a:lvl2pPr marL="360000" indent="-180000" algn="l" defTabSz="914130" rtl="0" eaLnBrk="1" latinLnBrk="0" hangingPunct="1">
        <a:lnSpc>
          <a:spcPct val="120000"/>
        </a:lnSpc>
        <a:spcBef>
          <a:spcPts val="1000"/>
        </a:spcBef>
        <a:buClr>
          <a:schemeClr val="tx2"/>
        </a:buClr>
        <a:buFont typeface="Arial" panose="020B0604020202020204" pitchFamily="34" charset="0"/>
        <a:buChar char="•"/>
        <a:defRPr sz="1600" kern="1200">
          <a:solidFill>
            <a:schemeClr val="tx1"/>
          </a:solidFill>
          <a:latin typeface="+mn-lt"/>
          <a:ea typeface="Open Sans" panose="020B0606030504020204" pitchFamily="34" charset="0"/>
          <a:cs typeface="Open Sans" panose="020B0606030504020204" pitchFamily="34" charset="0"/>
        </a:defRPr>
      </a:lvl2pPr>
      <a:lvl3pPr marL="540000" indent="-180000" algn="l" defTabSz="914130" rtl="0" eaLnBrk="1" latinLnBrk="0" hangingPunct="1">
        <a:lnSpc>
          <a:spcPct val="100000"/>
        </a:lnSpc>
        <a:spcBef>
          <a:spcPts val="1000"/>
        </a:spcBef>
        <a:buClr>
          <a:schemeClr val="tx2"/>
        </a:buClr>
        <a:buFont typeface="Arial" panose="020B0604020202020204" pitchFamily="34" charset="0"/>
        <a:buChar char="•"/>
        <a:defRPr sz="1400" kern="1200">
          <a:solidFill>
            <a:schemeClr val="tx1"/>
          </a:solidFill>
          <a:latin typeface="+mn-lt"/>
          <a:ea typeface="Open Sans" panose="020B0606030504020204" pitchFamily="34" charset="0"/>
          <a:cs typeface="Open Sans" panose="020B0606030504020204" pitchFamily="34" charset="0"/>
        </a:defRPr>
      </a:lvl3pPr>
      <a:lvl4pPr marL="720000" indent="-180000" algn="l" defTabSz="914130" rtl="0" eaLnBrk="1" latinLnBrk="0" hangingPunct="1">
        <a:lnSpc>
          <a:spcPct val="100000"/>
        </a:lnSpc>
        <a:spcBef>
          <a:spcPts val="1000"/>
        </a:spcBef>
        <a:buClr>
          <a:schemeClr val="tx2"/>
        </a:buClr>
        <a:buFont typeface="Arial" panose="020B0604020202020204" pitchFamily="34" charset="0"/>
        <a:buChar char="•"/>
        <a:defRPr sz="1200" b="0" i="0" kern="1200" cap="none" baseline="0">
          <a:solidFill>
            <a:schemeClr val="tx1"/>
          </a:solidFill>
          <a:latin typeface="+mn-lt"/>
          <a:ea typeface="Open Sans" panose="020B0606030504020204" pitchFamily="34" charset="0"/>
          <a:cs typeface="Open Sans" panose="020B0606030504020204" pitchFamily="34" charset="0"/>
        </a:defRPr>
      </a:lvl4pPr>
      <a:lvl5pPr marL="900000" indent="-180000" algn="l" defTabSz="914130" rtl="0" eaLnBrk="1" latinLnBrk="0" hangingPunct="1">
        <a:lnSpc>
          <a:spcPct val="100000"/>
        </a:lnSpc>
        <a:spcBef>
          <a:spcPts val="1000"/>
        </a:spcBef>
        <a:buClr>
          <a:schemeClr val="tx2"/>
        </a:buClr>
        <a:buFont typeface="Arial" panose="020B0604020202020204" pitchFamily="34" charset="0"/>
        <a:buChar char="•"/>
        <a:defRPr sz="1200" kern="1200">
          <a:solidFill>
            <a:schemeClr val="tx1"/>
          </a:solidFill>
          <a:latin typeface="+mn-lt"/>
          <a:ea typeface="Open Sans" panose="020B0606030504020204" pitchFamily="34" charset="0"/>
          <a:cs typeface="Open Sans" panose="020B0606030504020204" pitchFamily="34" charset="0"/>
        </a:defRPr>
      </a:lvl5pPr>
      <a:lvl6pPr marL="1868" indent="0" algn="l" defTabSz="914130" rtl="0" eaLnBrk="1" latinLnBrk="0" hangingPunct="1">
        <a:lnSpc>
          <a:spcPct val="120000"/>
        </a:lnSpc>
        <a:spcBef>
          <a:spcPts val="1000"/>
        </a:spcBef>
        <a:buClr>
          <a:srgbClr val="E40000"/>
        </a:buClr>
        <a:buFont typeface="Arial" panose="020B0604020202020204" pitchFamily="34" charset="0"/>
        <a:buNone/>
        <a:defRPr sz="1400" kern="1200">
          <a:solidFill>
            <a:schemeClr val="tx1"/>
          </a:solidFill>
          <a:latin typeface="+mn-lt"/>
          <a:ea typeface="Open Sans" panose="020B0606030504020204" pitchFamily="34" charset="0"/>
          <a:cs typeface="Open Sans" panose="020B0606030504020204" pitchFamily="34" charset="0"/>
        </a:defRPr>
      </a:lvl6pPr>
      <a:lvl7pPr marL="230400" indent="-228532" algn="l" defTabSz="914130" rtl="0" eaLnBrk="1" latinLnBrk="0" hangingPunct="1">
        <a:lnSpc>
          <a:spcPct val="120000"/>
        </a:lnSpc>
        <a:spcBef>
          <a:spcPts val="1000"/>
        </a:spcBef>
        <a:buClr>
          <a:srgbClr val="E40000"/>
        </a:buClr>
        <a:buFont typeface="Arial" panose="020B0604020202020204" pitchFamily="34" charset="0"/>
        <a:buChar char="•"/>
        <a:defRPr sz="1400" kern="1200">
          <a:solidFill>
            <a:schemeClr val="tx1"/>
          </a:solidFill>
          <a:latin typeface="+mn-lt"/>
          <a:ea typeface="Open Sans" panose="020B0606030504020204" pitchFamily="34" charset="0"/>
          <a:cs typeface="Open Sans" panose="020B0606030504020204" pitchFamily="34" charset="0"/>
        </a:defRPr>
      </a:lvl7pPr>
      <a:lvl8pPr marL="230400" indent="-228532" algn="l" defTabSz="914130" rtl="0" eaLnBrk="1" latinLnBrk="0" hangingPunct="1">
        <a:lnSpc>
          <a:spcPct val="120000"/>
        </a:lnSpc>
        <a:spcBef>
          <a:spcPts val="1000"/>
        </a:spcBef>
        <a:buClr>
          <a:srgbClr val="E40000"/>
        </a:buClr>
        <a:buFont typeface="Arial" panose="020B0604020202020204" pitchFamily="34" charset="0"/>
        <a:buChar char="•"/>
        <a:defRPr sz="1400" kern="1200">
          <a:solidFill>
            <a:schemeClr val="tx1"/>
          </a:solidFill>
          <a:latin typeface="+mn-lt"/>
          <a:ea typeface="Open Sans" panose="020B0606030504020204" pitchFamily="34" charset="0"/>
          <a:cs typeface="Open Sans" panose="020B0606030504020204" pitchFamily="34" charset="0"/>
        </a:defRPr>
      </a:lvl8pPr>
      <a:lvl9pPr marL="230400" indent="-228532" algn="l" defTabSz="914130" rtl="0" eaLnBrk="1" latinLnBrk="0" hangingPunct="1">
        <a:lnSpc>
          <a:spcPct val="120000"/>
        </a:lnSpc>
        <a:spcBef>
          <a:spcPts val="1000"/>
        </a:spcBef>
        <a:buClr>
          <a:srgbClr val="E40000"/>
        </a:buClr>
        <a:buFont typeface="Arial" panose="020B0604020202020204" pitchFamily="34" charset="0"/>
        <a:buChar char="•"/>
        <a:defRPr sz="1400" kern="1200">
          <a:solidFill>
            <a:schemeClr val="tx1"/>
          </a:solidFill>
          <a:latin typeface="+mn-lt"/>
          <a:ea typeface="Open Sans" panose="020B0606030504020204" pitchFamily="34" charset="0"/>
          <a:cs typeface="Open Sans" panose="020B0606030504020204" pitchFamily="34" charset="0"/>
        </a:defRPr>
      </a:lvl9pPr>
    </p:bodyStyle>
    <p:otherStyle>
      <a:defPPr>
        <a:defRPr lang="en-US"/>
      </a:defPPr>
      <a:lvl1pPr marL="0" algn="l" defTabSz="914130" rtl="0" eaLnBrk="1" latinLnBrk="0" hangingPunct="1">
        <a:defRPr sz="1800" kern="1200">
          <a:solidFill>
            <a:schemeClr val="tx1"/>
          </a:solidFill>
          <a:latin typeface="+mn-lt"/>
          <a:ea typeface="+mn-ea"/>
          <a:cs typeface="+mn-cs"/>
        </a:defRPr>
      </a:lvl1pPr>
      <a:lvl2pPr marL="457064" algn="l" defTabSz="914130" rtl="0" eaLnBrk="1" latinLnBrk="0" hangingPunct="1">
        <a:defRPr sz="1800" kern="1200">
          <a:solidFill>
            <a:schemeClr val="tx1"/>
          </a:solidFill>
          <a:latin typeface="+mn-lt"/>
          <a:ea typeface="+mn-ea"/>
          <a:cs typeface="+mn-cs"/>
        </a:defRPr>
      </a:lvl2pPr>
      <a:lvl3pPr marL="914130" algn="l" defTabSz="914130" rtl="0" eaLnBrk="1" latinLnBrk="0" hangingPunct="1">
        <a:defRPr sz="1800" kern="1200">
          <a:solidFill>
            <a:schemeClr val="tx1"/>
          </a:solidFill>
          <a:latin typeface="+mn-lt"/>
          <a:ea typeface="+mn-ea"/>
          <a:cs typeface="+mn-cs"/>
        </a:defRPr>
      </a:lvl3pPr>
      <a:lvl4pPr marL="1371194" algn="l" defTabSz="914130" rtl="0" eaLnBrk="1" latinLnBrk="0" hangingPunct="1">
        <a:defRPr sz="1800" kern="1200">
          <a:solidFill>
            <a:schemeClr val="tx1"/>
          </a:solidFill>
          <a:latin typeface="+mn-lt"/>
          <a:ea typeface="+mn-ea"/>
          <a:cs typeface="+mn-cs"/>
        </a:defRPr>
      </a:lvl4pPr>
      <a:lvl5pPr marL="1828259" algn="l" defTabSz="914130" rtl="0" eaLnBrk="1" latinLnBrk="0" hangingPunct="1">
        <a:defRPr sz="1800" kern="1200">
          <a:solidFill>
            <a:schemeClr val="tx1"/>
          </a:solidFill>
          <a:latin typeface="+mn-lt"/>
          <a:ea typeface="+mn-ea"/>
          <a:cs typeface="+mn-cs"/>
        </a:defRPr>
      </a:lvl5pPr>
      <a:lvl6pPr marL="2285323" algn="l" defTabSz="914130" rtl="0" eaLnBrk="1" latinLnBrk="0" hangingPunct="1">
        <a:defRPr sz="1800" kern="1200">
          <a:solidFill>
            <a:schemeClr val="tx1"/>
          </a:solidFill>
          <a:latin typeface="+mn-lt"/>
          <a:ea typeface="+mn-ea"/>
          <a:cs typeface="+mn-cs"/>
        </a:defRPr>
      </a:lvl6pPr>
      <a:lvl7pPr marL="2742389" algn="l" defTabSz="914130" rtl="0" eaLnBrk="1" latinLnBrk="0" hangingPunct="1">
        <a:defRPr sz="1800" kern="1200">
          <a:solidFill>
            <a:schemeClr val="tx1"/>
          </a:solidFill>
          <a:latin typeface="+mn-lt"/>
          <a:ea typeface="+mn-ea"/>
          <a:cs typeface="+mn-cs"/>
        </a:defRPr>
      </a:lvl7pPr>
      <a:lvl8pPr marL="3199453" algn="l" defTabSz="914130" rtl="0" eaLnBrk="1" latinLnBrk="0" hangingPunct="1">
        <a:defRPr sz="1800" kern="1200">
          <a:solidFill>
            <a:schemeClr val="tx1"/>
          </a:solidFill>
          <a:latin typeface="+mn-lt"/>
          <a:ea typeface="+mn-ea"/>
          <a:cs typeface="+mn-cs"/>
        </a:defRPr>
      </a:lvl8pPr>
      <a:lvl9pPr marL="3656518" algn="l" defTabSz="91413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
          <p15:clr>
            <a:srgbClr val="F26B43"/>
          </p15:clr>
        </p15:guide>
        <p15:guide id="8" pos="7294">
          <p15:clr>
            <a:srgbClr val="F26B43"/>
          </p15:clr>
        </p15:guide>
        <p15:guide id="9" orient="horz" pos="997">
          <p15:clr>
            <a:srgbClr val="F26B43"/>
          </p15:clr>
        </p15:guide>
        <p15:guide id="10" orient="horz" pos="2160">
          <p15:clr>
            <a:srgbClr val="F26B43"/>
          </p15:clr>
        </p15:guide>
        <p15:guide id="11" orient="horz" pos="782">
          <p15:clr>
            <a:srgbClr val="F26B43"/>
          </p15:clr>
        </p15:guide>
        <p15:guide id="12" orient="horz" pos="4201">
          <p15:clr>
            <a:srgbClr val="F26B43"/>
          </p15:clr>
        </p15:guide>
        <p15:guide id="13" orient="horz" pos="3997">
          <p15:clr>
            <a:srgbClr val="F26B43"/>
          </p15:clr>
        </p15:guide>
        <p15:guide id="14" orient="horz" pos="3793">
          <p15:clr>
            <a:srgbClr val="F26B43"/>
          </p15:clr>
        </p15:guide>
        <p15:guide id="15" pos="3839">
          <p15:clr>
            <a:srgbClr val="F26B43"/>
          </p15:clr>
        </p15:guide>
        <p15:guide id="16" pos="3566"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2.png"/><Relationship Id="rId18" Type="http://schemas.openxmlformats.org/officeDocument/2006/relationships/image" Target="../media/image29.png"/><Relationship Id="rId3" Type="http://schemas.openxmlformats.org/officeDocument/2006/relationships/image" Target="../media/image15.png"/><Relationship Id="rId7" Type="http://schemas.openxmlformats.org/officeDocument/2006/relationships/image" Target="../media/image22.png"/><Relationship Id="rId12" Type="http://schemas.openxmlformats.org/officeDocument/2006/relationships/image" Target="../media/image14.png"/><Relationship Id="rId17" Type="http://schemas.openxmlformats.org/officeDocument/2006/relationships/image" Target="../media/image28.png"/><Relationship Id="rId2" Type="http://schemas.openxmlformats.org/officeDocument/2006/relationships/notesSlide" Target="../notesSlides/notesSlide2.xml"/><Relationship Id="rId16" Type="http://schemas.openxmlformats.org/officeDocument/2006/relationships/image" Target="../media/image27.png"/><Relationship Id="rId1" Type="http://schemas.openxmlformats.org/officeDocument/2006/relationships/slideLayout" Target="../slideLayouts/slideLayout25.xml"/><Relationship Id="rId6" Type="http://schemas.openxmlformats.org/officeDocument/2006/relationships/image" Target="../media/image21.jpeg"/><Relationship Id="rId11" Type="http://schemas.openxmlformats.org/officeDocument/2006/relationships/image" Target="../media/image11.png"/><Relationship Id="rId5" Type="http://schemas.openxmlformats.org/officeDocument/2006/relationships/image" Target="../media/image20.png"/><Relationship Id="rId15" Type="http://schemas.openxmlformats.org/officeDocument/2006/relationships/image" Target="../media/image26.png"/><Relationship Id="rId10" Type="http://schemas.openxmlformats.org/officeDocument/2006/relationships/image" Target="../media/image13.pn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3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81F4784-56BE-4B63-EBAB-B07535300BC6}"/>
              </a:ext>
            </a:extLst>
          </p:cNvPr>
          <p:cNvSpPr/>
          <p:nvPr/>
        </p:nvSpPr>
        <p:spPr>
          <a:xfrm>
            <a:off x="9465974" y="6345238"/>
            <a:ext cx="895081" cy="51276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dirty="0" err="1"/>
          </a:p>
        </p:txBody>
      </p:sp>
      <p:pic>
        <p:nvPicPr>
          <p:cNvPr id="4" name="Picture Placeholder 3">
            <a:extLst>
              <a:ext uri="{FF2B5EF4-FFF2-40B4-BE49-F238E27FC236}">
                <a16:creationId xmlns:a16="http://schemas.microsoft.com/office/drawing/2014/main" id="{FF174FBC-3D78-C6EF-8566-242BEDCBA6D8}"/>
              </a:ext>
            </a:extLst>
          </p:cNvPr>
          <p:cNvPicPr>
            <a:picLocks noChangeAspect="1"/>
          </p:cNvPicPr>
          <p:nvPr/>
        </p:nvPicPr>
        <p:blipFill>
          <a:blip r:embed="rId3"/>
          <a:srcRect l="21479" t="21048" r="1336" b="27595"/>
          <a:stretch>
            <a:fillRect/>
          </a:stretch>
        </p:blipFill>
        <p:spPr>
          <a:xfrm>
            <a:off x="-1" y="0"/>
            <a:ext cx="12188826" cy="6082567"/>
          </a:xfrm>
          <a:prstGeom prst="rect">
            <a:avLst/>
          </a:prstGeom>
          <a:noFill/>
        </p:spPr>
      </p:pic>
      <p:pic>
        <p:nvPicPr>
          <p:cNvPr id="5" name="Picture 2" descr="Novafos | Gate 21">
            <a:extLst>
              <a:ext uri="{FF2B5EF4-FFF2-40B4-BE49-F238E27FC236}">
                <a16:creationId xmlns:a16="http://schemas.microsoft.com/office/drawing/2014/main" id="{4C58A2E4-1DAB-ECE3-4038-BCC0F09A453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9481" b="37029"/>
          <a:stretch/>
        </p:blipFill>
        <p:spPr bwMode="auto">
          <a:xfrm>
            <a:off x="2934920" y="6380543"/>
            <a:ext cx="1393858" cy="3274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9A1B119-5CE7-8823-9257-DB90D6D28F2E}"/>
              </a:ext>
            </a:extLst>
          </p:cNvPr>
          <p:cNvPicPr>
            <a:picLocks noChangeAspect="1"/>
          </p:cNvPicPr>
          <p:nvPr/>
        </p:nvPicPr>
        <p:blipFill>
          <a:blip r:embed="rId5"/>
          <a:stretch>
            <a:fillRect/>
          </a:stretch>
        </p:blipFill>
        <p:spPr>
          <a:xfrm>
            <a:off x="4762410" y="6074814"/>
            <a:ext cx="1402202" cy="938865"/>
          </a:xfrm>
          <a:prstGeom prst="rect">
            <a:avLst/>
          </a:prstGeom>
        </p:spPr>
      </p:pic>
      <p:pic>
        <p:nvPicPr>
          <p:cNvPr id="7" name="Picture 6" descr="DIN Forsyning Affaldsshop – Webshop for renovationsprodukter">
            <a:extLst>
              <a:ext uri="{FF2B5EF4-FFF2-40B4-BE49-F238E27FC236}">
                <a16:creationId xmlns:a16="http://schemas.microsoft.com/office/drawing/2014/main" id="{41EE1051-D9A6-9D86-EDF8-72CA30395D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0098" y="6331846"/>
            <a:ext cx="1393858" cy="4646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Fors A/S - Forsyningsselskab i Holbæk, Lejre og Roskilde">
            <a:extLst>
              <a:ext uri="{FF2B5EF4-FFF2-40B4-BE49-F238E27FC236}">
                <a16:creationId xmlns:a16="http://schemas.microsoft.com/office/drawing/2014/main" id="{2A0ABD4C-E225-2812-AEF8-678C9DDF57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6512" y="6136910"/>
            <a:ext cx="859412" cy="6673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Pressemateriale fra Fredericia Spildevand og Energi A/S">
            <a:extLst>
              <a:ext uri="{FF2B5EF4-FFF2-40B4-BE49-F238E27FC236}">
                <a16:creationId xmlns:a16="http://schemas.microsoft.com/office/drawing/2014/main" id="{0CD0208C-5C35-715A-AEB1-06E6AC76659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80342" y="6138401"/>
            <a:ext cx="1341066" cy="6658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3D59CEF-8F02-8A21-7EA8-C352BAFEB987}"/>
              </a:ext>
            </a:extLst>
          </p:cNvPr>
          <p:cNvSpPr txBox="1"/>
          <p:nvPr/>
        </p:nvSpPr>
        <p:spPr>
          <a:xfrm>
            <a:off x="337342" y="236824"/>
            <a:ext cx="11514140" cy="1077218"/>
          </a:xfrm>
          <a:prstGeom prst="rect">
            <a:avLst/>
          </a:prstGeom>
          <a:solidFill>
            <a:schemeClr val="bg1"/>
          </a:solidFill>
        </p:spPr>
        <p:txBody>
          <a:bodyPr wrap="square">
            <a:spAutoFit/>
          </a:bodyPr>
          <a:lstStyle/>
          <a:p>
            <a:r>
              <a:rPr lang="da-DK" sz="4000" b="1" dirty="0" err="1"/>
              <a:t>Videnopdatering</a:t>
            </a:r>
            <a:r>
              <a:rPr lang="da-DK" sz="4000" b="1" dirty="0"/>
              <a:t> af våde regnvandsbassiner </a:t>
            </a:r>
            <a:br>
              <a:rPr lang="da-DK" sz="4000" b="1" dirty="0"/>
            </a:br>
            <a:r>
              <a:rPr lang="da-DK" sz="2400" b="1" dirty="0"/>
              <a:t>EVA – Temadag </a:t>
            </a:r>
            <a:r>
              <a:rPr lang="da-DK" sz="2400" dirty="0"/>
              <a:t>februar 2026</a:t>
            </a:r>
            <a:endParaRPr lang="da-DK" sz="3600" dirty="0"/>
          </a:p>
        </p:txBody>
      </p:sp>
      <p:sp>
        <p:nvSpPr>
          <p:cNvPr id="2" name="TextBox 1">
            <a:extLst>
              <a:ext uri="{FF2B5EF4-FFF2-40B4-BE49-F238E27FC236}">
                <a16:creationId xmlns:a16="http://schemas.microsoft.com/office/drawing/2014/main" id="{DB1703E3-4AFC-B5C5-E994-8C04827C87B2}"/>
              </a:ext>
            </a:extLst>
          </p:cNvPr>
          <p:cNvSpPr txBox="1"/>
          <p:nvPr/>
        </p:nvSpPr>
        <p:spPr>
          <a:xfrm>
            <a:off x="571500" y="5178669"/>
            <a:ext cx="2494042" cy="615553"/>
          </a:xfrm>
          <a:prstGeom prst="rect">
            <a:avLst/>
          </a:prstGeom>
          <a:solidFill>
            <a:schemeClr val="bg1"/>
          </a:solidFill>
        </p:spPr>
        <p:txBody>
          <a:bodyPr wrap="square" lIns="0" tIns="0" rIns="0" bIns="0" rtlCol="0">
            <a:spAutoFit/>
          </a:bodyPr>
          <a:lstStyle/>
          <a:p>
            <a:pPr algn="l"/>
            <a:r>
              <a:rPr lang="da-DK" sz="2000" b="1" dirty="0"/>
              <a:t>Katrine Nielsen</a:t>
            </a:r>
          </a:p>
          <a:p>
            <a:pPr algn="l"/>
            <a:r>
              <a:rPr lang="da-DK" sz="2000" dirty="0"/>
              <a:t>Teknologisk Institut</a:t>
            </a:r>
          </a:p>
        </p:txBody>
      </p:sp>
    </p:spTree>
    <p:extLst>
      <p:ext uri="{BB962C8B-B14F-4D97-AF65-F5344CB8AC3E}">
        <p14:creationId xmlns:p14="http://schemas.microsoft.com/office/powerpoint/2010/main" val="291538507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7DAF5-BDBC-7C58-C582-5BEC1CBD72B6}"/>
              </a:ext>
            </a:extLst>
          </p:cNvPr>
          <p:cNvSpPr>
            <a:spLocks noGrp="1"/>
          </p:cNvSpPr>
          <p:nvPr>
            <p:ph type="title"/>
          </p:nvPr>
        </p:nvSpPr>
        <p:spPr>
          <a:xfrm>
            <a:off x="613223" y="306000"/>
            <a:ext cx="10966001" cy="937378"/>
          </a:xfrm>
        </p:spPr>
        <p:txBody>
          <a:bodyPr anchor="ctr">
            <a:normAutofit/>
          </a:bodyPr>
          <a:lstStyle/>
          <a:p>
            <a:r>
              <a:rPr lang="da-DK" dirty="0"/>
              <a:t>Baggrund for projektet</a:t>
            </a:r>
          </a:p>
        </p:txBody>
      </p:sp>
      <p:sp>
        <p:nvSpPr>
          <p:cNvPr id="3" name="Content Placeholder 2">
            <a:extLst>
              <a:ext uri="{FF2B5EF4-FFF2-40B4-BE49-F238E27FC236}">
                <a16:creationId xmlns:a16="http://schemas.microsoft.com/office/drawing/2014/main" id="{276D7099-2C9E-4FB8-D604-CC68523B25F0}"/>
              </a:ext>
            </a:extLst>
          </p:cNvPr>
          <p:cNvSpPr>
            <a:spLocks noGrp="1"/>
          </p:cNvSpPr>
          <p:nvPr>
            <p:ph sz="quarter" idx="10"/>
          </p:nvPr>
        </p:nvSpPr>
        <p:spPr>
          <a:xfrm>
            <a:off x="612000" y="1582738"/>
            <a:ext cx="5482412" cy="4762500"/>
          </a:xfrm>
        </p:spPr>
        <p:txBody>
          <a:bodyPr>
            <a:normAutofit fontScale="92500" lnSpcReduction="10000"/>
          </a:bodyPr>
          <a:lstStyle/>
          <a:p>
            <a:pPr marL="0" indent="0">
              <a:buNone/>
            </a:pPr>
            <a:r>
              <a:rPr lang="da-DK" b="1" dirty="0"/>
              <a:t>Starten på projektet</a:t>
            </a:r>
          </a:p>
          <a:p>
            <a:r>
              <a:rPr lang="da-DK" dirty="0"/>
              <a:t>Efteråret 2024, henvendt Novafos sig med et behov og et projektforslag</a:t>
            </a:r>
          </a:p>
          <a:p>
            <a:pPr marL="0" indent="0">
              <a:buNone/>
            </a:pPr>
            <a:endParaRPr lang="da-DK" b="1" dirty="0"/>
          </a:p>
          <a:p>
            <a:pPr marL="0" indent="0">
              <a:buNone/>
            </a:pPr>
            <a:r>
              <a:rPr lang="da-DK" b="1" dirty="0"/>
              <a:t>Formål</a:t>
            </a:r>
          </a:p>
          <a:p>
            <a:r>
              <a:rPr lang="da-DK" dirty="0"/>
              <a:t>At opdatere og samle den nyeste viden, som forsyninger, kommuner og rådgivere har som fælles grundlag for planlægning, design og dimensionering af våde regnvandsbassiner og for godkendelse af projekter hvor våde regnvandsbassiner indgår</a:t>
            </a:r>
          </a:p>
          <a:p>
            <a:endParaRPr lang="da-DK" dirty="0"/>
          </a:p>
          <a:p>
            <a:r>
              <a:rPr lang="da-DK" dirty="0"/>
              <a:t>Intentionen har været, at en evt. udgivelse skulle være anerkendt i branchen og upartisk</a:t>
            </a:r>
          </a:p>
        </p:txBody>
      </p:sp>
      <p:pic>
        <p:nvPicPr>
          <p:cNvPr id="4" name="Pladsholder til indhold 6" descr="Et billede, der indeholder udendørs, sky, græs, landskab&#10;&#10;Automatisk genereret beskrivelse">
            <a:extLst>
              <a:ext uri="{FF2B5EF4-FFF2-40B4-BE49-F238E27FC236}">
                <a16:creationId xmlns:a16="http://schemas.microsoft.com/office/drawing/2014/main" id="{0A654269-9BD8-AD3A-AD55-C792346A0357}"/>
              </a:ext>
            </a:extLst>
          </p:cNvPr>
          <p:cNvPicPr>
            <a:picLocks noChangeAspect="1"/>
          </p:cNvPicPr>
          <p:nvPr/>
        </p:nvPicPr>
        <p:blipFill>
          <a:blip r:embed="rId2" cstate="screen">
            <a:extLst>
              <a:ext uri="{28A0092B-C50C-407E-A947-70E740481C1C}">
                <a14:useLocalDpi xmlns:a14="http://schemas.microsoft.com/office/drawing/2010/main" val="0"/>
              </a:ext>
            </a:extLst>
          </a:blip>
          <a:srcRect l="11399" r="7089"/>
          <a:stretch/>
        </p:blipFill>
        <p:spPr>
          <a:xfrm>
            <a:off x="6400802" y="1582738"/>
            <a:ext cx="5176024" cy="4762500"/>
          </a:xfrm>
          <a:prstGeom prst="rect">
            <a:avLst/>
          </a:prstGeom>
          <a:noFill/>
        </p:spPr>
      </p:pic>
    </p:spTree>
    <p:extLst>
      <p:ext uri="{BB962C8B-B14F-4D97-AF65-F5344CB8AC3E}">
        <p14:creationId xmlns:p14="http://schemas.microsoft.com/office/powerpoint/2010/main" val="236145306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761AE-B0D6-ADC2-131D-90F47B8300E4}"/>
              </a:ext>
            </a:extLst>
          </p:cNvPr>
          <p:cNvSpPr>
            <a:spLocks noGrp="1"/>
          </p:cNvSpPr>
          <p:nvPr>
            <p:ph type="title"/>
          </p:nvPr>
        </p:nvSpPr>
        <p:spPr>
          <a:xfrm>
            <a:off x="613223" y="306000"/>
            <a:ext cx="10966001" cy="937378"/>
          </a:xfrm>
        </p:spPr>
        <p:txBody>
          <a:bodyPr anchor="ctr">
            <a:normAutofit/>
          </a:bodyPr>
          <a:lstStyle/>
          <a:p>
            <a:r>
              <a:rPr lang="da-DK" dirty="0"/>
              <a:t>Projektets faser</a:t>
            </a:r>
            <a:endParaRPr lang="da-DK" b="0" dirty="0"/>
          </a:p>
        </p:txBody>
      </p:sp>
      <p:sp>
        <p:nvSpPr>
          <p:cNvPr id="3" name="Content Placeholder 2">
            <a:extLst>
              <a:ext uri="{FF2B5EF4-FFF2-40B4-BE49-F238E27FC236}">
                <a16:creationId xmlns:a16="http://schemas.microsoft.com/office/drawing/2014/main" id="{1AC33880-DBCE-F1A2-8037-7C1552C9EABC}"/>
              </a:ext>
            </a:extLst>
          </p:cNvPr>
          <p:cNvSpPr>
            <a:spLocks noGrp="1"/>
          </p:cNvSpPr>
          <p:nvPr>
            <p:ph sz="quarter" idx="10"/>
          </p:nvPr>
        </p:nvSpPr>
        <p:spPr>
          <a:xfrm>
            <a:off x="612000" y="1485462"/>
            <a:ext cx="5482412" cy="4140485"/>
          </a:xfrm>
        </p:spPr>
        <p:txBody>
          <a:bodyPr>
            <a:normAutofit lnSpcReduction="10000"/>
          </a:bodyPr>
          <a:lstStyle/>
          <a:p>
            <a:r>
              <a:rPr lang="da-DK" dirty="0"/>
              <a:t>Projektet startede i december 2024 og forventes afsluttet i maj 2026</a:t>
            </a:r>
          </a:p>
          <a:p>
            <a:endParaRPr lang="da-DK" dirty="0"/>
          </a:p>
          <a:p>
            <a:r>
              <a:rPr lang="da-DK" dirty="0"/>
              <a:t>Projektet har været opdelt i 3 primære faser</a:t>
            </a:r>
          </a:p>
          <a:p>
            <a:pPr lvl="1"/>
            <a:r>
              <a:rPr lang="da-DK" sz="1800" b="1" dirty="0"/>
              <a:t>Fase 1</a:t>
            </a:r>
            <a:r>
              <a:rPr lang="da-DK" sz="1800" dirty="0"/>
              <a:t>: Nedsættelse af projektgruppe og udarbejdelse af emner, der ønskede opdateret</a:t>
            </a:r>
          </a:p>
          <a:p>
            <a:pPr lvl="1"/>
            <a:endParaRPr lang="da-DK" sz="1800" b="1" dirty="0"/>
          </a:p>
          <a:p>
            <a:pPr lvl="1"/>
            <a:r>
              <a:rPr lang="da-DK" sz="1800" b="1" dirty="0"/>
              <a:t>Fase 2</a:t>
            </a:r>
            <a:r>
              <a:rPr lang="da-DK" sz="1800" dirty="0"/>
              <a:t>: Opdatering af vidensgrundlag</a:t>
            </a:r>
          </a:p>
          <a:p>
            <a:pPr lvl="1"/>
            <a:endParaRPr lang="da-DK" sz="1800" b="1" dirty="0"/>
          </a:p>
          <a:p>
            <a:pPr lvl="1"/>
            <a:r>
              <a:rPr lang="da-DK" sz="1800" b="1" dirty="0"/>
              <a:t>Fase 3</a:t>
            </a:r>
            <a:r>
              <a:rPr lang="da-DK" sz="1800" dirty="0"/>
              <a:t>: Udarbejdelse af sammenfatning</a:t>
            </a:r>
          </a:p>
        </p:txBody>
      </p:sp>
      <p:pic>
        <p:nvPicPr>
          <p:cNvPr id="4" name="Picture 3">
            <a:extLst>
              <a:ext uri="{FF2B5EF4-FFF2-40B4-BE49-F238E27FC236}">
                <a16:creationId xmlns:a16="http://schemas.microsoft.com/office/drawing/2014/main" id="{4C68F92D-E1F1-98EF-CF31-CCF2155C9B76}"/>
              </a:ext>
            </a:extLst>
          </p:cNvPr>
          <p:cNvPicPr>
            <a:picLocks noChangeAspect="1"/>
          </p:cNvPicPr>
          <p:nvPr/>
        </p:nvPicPr>
        <p:blipFill>
          <a:blip r:embed="rId2"/>
          <a:srcRect t="19653" r="-2" b="11337"/>
          <a:stretch/>
        </p:blipFill>
        <p:spPr>
          <a:xfrm>
            <a:off x="6400802" y="1582738"/>
            <a:ext cx="5176024" cy="4762500"/>
          </a:xfrm>
          <a:prstGeom prst="rect">
            <a:avLst/>
          </a:prstGeom>
          <a:noFill/>
        </p:spPr>
      </p:pic>
      <p:sp>
        <p:nvSpPr>
          <p:cNvPr id="6" name="TextBox 5">
            <a:extLst>
              <a:ext uri="{FF2B5EF4-FFF2-40B4-BE49-F238E27FC236}">
                <a16:creationId xmlns:a16="http://schemas.microsoft.com/office/drawing/2014/main" id="{B32664F1-369D-2BC9-E9DF-DF608C938FD3}"/>
              </a:ext>
            </a:extLst>
          </p:cNvPr>
          <p:cNvSpPr txBox="1"/>
          <p:nvPr/>
        </p:nvSpPr>
        <p:spPr>
          <a:xfrm>
            <a:off x="404431" y="5873353"/>
            <a:ext cx="5788657" cy="678647"/>
          </a:xfrm>
          <a:prstGeom prst="rect">
            <a:avLst/>
          </a:prstGeom>
          <a:solidFill>
            <a:schemeClr val="bg2">
              <a:lumMod val="20000"/>
              <a:lumOff val="80000"/>
            </a:schemeClr>
          </a:solidFill>
        </p:spPr>
        <p:txBody>
          <a:bodyPr wrap="square">
            <a:spAutoFit/>
          </a:bodyPr>
          <a:lstStyle/>
          <a:p>
            <a:r>
              <a:rPr lang="da-DK" dirty="0"/>
              <a:t>Projektet har haft fokus på eksisterende viden og dermed ikke at skulle ud og lave f.eks. målinger</a:t>
            </a:r>
          </a:p>
        </p:txBody>
      </p:sp>
    </p:spTree>
    <p:extLst>
      <p:ext uri="{BB962C8B-B14F-4D97-AF65-F5344CB8AC3E}">
        <p14:creationId xmlns:p14="http://schemas.microsoft.com/office/powerpoint/2010/main" val="16691002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B787E-2F19-1081-38BC-D06BDCDB944F}"/>
              </a:ext>
            </a:extLst>
          </p:cNvPr>
          <p:cNvSpPr>
            <a:spLocks noGrp="1"/>
          </p:cNvSpPr>
          <p:nvPr>
            <p:ph type="title"/>
          </p:nvPr>
        </p:nvSpPr>
        <p:spPr>
          <a:xfrm>
            <a:off x="613223" y="306000"/>
            <a:ext cx="10966001" cy="937378"/>
          </a:xfrm>
        </p:spPr>
        <p:txBody>
          <a:bodyPr anchor="ctr">
            <a:normAutofit/>
          </a:bodyPr>
          <a:lstStyle/>
          <a:p>
            <a:r>
              <a:rPr lang="da-DK" dirty="0"/>
              <a:t>Output af projektet</a:t>
            </a:r>
          </a:p>
        </p:txBody>
      </p:sp>
      <p:sp>
        <p:nvSpPr>
          <p:cNvPr id="3" name="Content Placeholder 2">
            <a:extLst>
              <a:ext uri="{FF2B5EF4-FFF2-40B4-BE49-F238E27FC236}">
                <a16:creationId xmlns:a16="http://schemas.microsoft.com/office/drawing/2014/main" id="{78BEA357-7621-79A3-FFEF-7D1565A11FE5}"/>
              </a:ext>
            </a:extLst>
          </p:cNvPr>
          <p:cNvSpPr>
            <a:spLocks noGrp="1"/>
          </p:cNvSpPr>
          <p:nvPr>
            <p:ph sz="quarter" idx="16"/>
          </p:nvPr>
        </p:nvSpPr>
        <p:spPr>
          <a:xfrm>
            <a:off x="613224" y="1593387"/>
            <a:ext cx="4077188" cy="4762501"/>
          </a:xfrm>
        </p:spPr>
        <p:txBody>
          <a:bodyPr>
            <a:normAutofit/>
          </a:bodyPr>
          <a:lstStyle/>
          <a:p>
            <a:pPr>
              <a:lnSpc>
                <a:spcPct val="110000"/>
              </a:lnSpc>
            </a:pPr>
            <a:endParaRPr lang="da-DK" dirty="0"/>
          </a:p>
          <a:p>
            <a:pPr>
              <a:lnSpc>
                <a:spcPct val="110000"/>
              </a:lnSpc>
            </a:pPr>
            <a:r>
              <a:rPr lang="da-DK" b="1" dirty="0"/>
              <a:t>Ekspertrapport</a:t>
            </a:r>
            <a:r>
              <a:rPr lang="da-DK" dirty="0"/>
              <a:t>, som i 6 kapitler sammenfatter ny viden, som er kommet til siden 2012, der har betydning for design af nye våde regnvandsbassiner</a:t>
            </a:r>
          </a:p>
          <a:p>
            <a:pPr>
              <a:lnSpc>
                <a:spcPct val="110000"/>
              </a:lnSpc>
            </a:pPr>
            <a:endParaRPr lang="da-DK" dirty="0"/>
          </a:p>
          <a:p>
            <a:pPr>
              <a:lnSpc>
                <a:spcPct val="110000"/>
              </a:lnSpc>
            </a:pPr>
            <a:r>
              <a:rPr lang="da-DK" b="1" dirty="0"/>
              <a:t>Sammenfatning</a:t>
            </a:r>
            <a:r>
              <a:rPr lang="da-DK" dirty="0"/>
              <a:t>, der er en sammenfatning af Ekspertrapporten og indeholder anvisninger, præciseringer og anbefalinger til udførelse af fremtidens våde </a:t>
            </a:r>
            <a:r>
              <a:rPr lang="da-DK" dirty="0" err="1"/>
              <a:t>regnvnadsbassiner</a:t>
            </a:r>
            <a:endParaRPr lang="da-DK" dirty="0"/>
          </a:p>
        </p:txBody>
      </p:sp>
      <p:pic>
        <p:nvPicPr>
          <p:cNvPr id="4" name="Picture 3">
            <a:extLst>
              <a:ext uri="{FF2B5EF4-FFF2-40B4-BE49-F238E27FC236}">
                <a16:creationId xmlns:a16="http://schemas.microsoft.com/office/drawing/2014/main" id="{C641515A-02F7-A27D-EC0B-A6B900DBEE1D}"/>
              </a:ext>
            </a:extLst>
          </p:cNvPr>
          <p:cNvPicPr>
            <a:picLocks noChangeAspect="1"/>
          </p:cNvPicPr>
          <p:nvPr/>
        </p:nvPicPr>
        <p:blipFill>
          <a:blip r:embed="rId2"/>
          <a:stretch>
            <a:fillRect/>
          </a:stretch>
        </p:blipFill>
        <p:spPr>
          <a:xfrm>
            <a:off x="5150901" y="2413728"/>
            <a:ext cx="6277021" cy="3121818"/>
          </a:xfrm>
          <a:prstGeom prst="rect">
            <a:avLst/>
          </a:prstGeom>
          <a:noFill/>
        </p:spPr>
      </p:pic>
    </p:spTree>
    <p:extLst>
      <p:ext uri="{BB962C8B-B14F-4D97-AF65-F5344CB8AC3E}">
        <p14:creationId xmlns:p14="http://schemas.microsoft.com/office/powerpoint/2010/main" val="95455710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18864-2CA5-9808-1651-95C2477A8519}"/>
              </a:ext>
            </a:extLst>
          </p:cNvPr>
          <p:cNvSpPr>
            <a:spLocks noGrp="1"/>
          </p:cNvSpPr>
          <p:nvPr>
            <p:ph type="title"/>
          </p:nvPr>
        </p:nvSpPr>
        <p:spPr/>
        <p:txBody>
          <a:bodyPr/>
          <a:lstStyle/>
          <a:p>
            <a:r>
              <a:rPr lang="da-DK"/>
              <a:t>Projektets organisering</a:t>
            </a:r>
          </a:p>
        </p:txBody>
      </p:sp>
      <p:pic>
        <p:nvPicPr>
          <p:cNvPr id="2058" name="Picture 10" descr="Pressemateriale fra Fredericia Spildevand og Energi A/S">
            <a:extLst>
              <a:ext uri="{FF2B5EF4-FFF2-40B4-BE49-F238E27FC236}">
                <a16:creationId xmlns:a16="http://schemas.microsoft.com/office/drawing/2014/main" id="{E40E0258-A1D8-C182-646D-A497608E96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3252" y="1916728"/>
            <a:ext cx="1341066" cy="665817"/>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Minimal Logo Design Inspiration: WSP | DesignRush">
            <a:extLst>
              <a:ext uri="{FF2B5EF4-FFF2-40B4-BE49-F238E27FC236}">
                <a16:creationId xmlns:a16="http://schemas.microsoft.com/office/drawing/2014/main" id="{3ADCCD1D-D83B-D92B-98ED-F1C32548E2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750" t="39108" r="24398" b="26766"/>
          <a:stretch/>
        </p:blipFill>
        <p:spPr bwMode="auto">
          <a:xfrm>
            <a:off x="5804436" y="3220332"/>
            <a:ext cx="906261" cy="3962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C24D68E-6355-D2E4-B123-28F508B55E44}"/>
              </a:ext>
            </a:extLst>
          </p:cNvPr>
          <p:cNvPicPr>
            <a:picLocks noChangeAspect="1"/>
          </p:cNvPicPr>
          <p:nvPr/>
        </p:nvPicPr>
        <p:blipFill>
          <a:blip r:embed="rId5"/>
          <a:srcRect t="20147" b="22698"/>
          <a:stretch/>
        </p:blipFill>
        <p:spPr>
          <a:xfrm>
            <a:off x="6403687" y="3847351"/>
            <a:ext cx="1272250" cy="380195"/>
          </a:xfrm>
          <a:prstGeom prst="rect">
            <a:avLst/>
          </a:prstGeom>
        </p:spPr>
      </p:pic>
      <p:pic>
        <p:nvPicPr>
          <p:cNvPr id="2064" name="Picture 16" descr="DTU Sustain | LinkedIn">
            <a:extLst>
              <a:ext uri="{FF2B5EF4-FFF2-40B4-BE49-F238E27FC236}">
                <a16:creationId xmlns:a16="http://schemas.microsoft.com/office/drawing/2014/main" id="{0F48B974-04F7-2C1E-29F8-2B2A253DD0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66362" y="3701298"/>
            <a:ext cx="775788" cy="7757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D042ACE0-9116-0ABC-A1FF-660972C9BB0C}"/>
              </a:ext>
            </a:extLst>
          </p:cNvPr>
          <p:cNvPicPr>
            <a:picLocks noChangeAspect="1"/>
          </p:cNvPicPr>
          <p:nvPr/>
        </p:nvPicPr>
        <p:blipFill>
          <a:blip r:embed="rId7"/>
          <a:srcRect t="30271" b="33056"/>
          <a:stretch/>
        </p:blipFill>
        <p:spPr>
          <a:xfrm>
            <a:off x="9685240" y="3116684"/>
            <a:ext cx="1169016" cy="428715"/>
          </a:xfrm>
          <a:prstGeom prst="rect">
            <a:avLst/>
          </a:prstGeom>
        </p:spPr>
      </p:pic>
      <p:pic>
        <p:nvPicPr>
          <p:cNvPr id="13" name="Picture 12">
            <a:extLst>
              <a:ext uri="{FF2B5EF4-FFF2-40B4-BE49-F238E27FC236}">
                <a16:creationId xmlns:a16="http://schemas.microsoft.com/office/drawing/2014/main" id="{9AA574D1-06AE-FB45-AD03-798B528716F7}"/>
              </a:ext>
            </a:extLst>
          </p:cNvPr>
          <p:cNvPicPr>
            <a:picLocks noChangeAspect="1"/>
          </p:cNvPicPr>
          <p:nvPr/>
        </p:nvPicPr>
        <p:blipFill>
          <a:blip r:embed="rId8"/>
          <a:srcRect t="26294" b="31384"/>
          <a:stretch/>
        </p:blipFill>
        <p:spPr>
          <a:xfrm>
            <a:off x="8066626" y="3884476"/>
            <a:ext cx="1850249" cy="409433"/>
          </a:xfrm>
          <a:prstGeom prst="rect">
            <a:avLst/>
          </a:prstGeom>
        </p:spPr>
      </p:pic>
      <p:pic>
        <p:nvPicPr>
          <p:cNvPr id="1028" name="Picture 4" descr="Presse - Logoer - Teknologisk Institut">
            <a:extLst>
              <a:ext uri="{FF2B5EF4-FFF2-40B4-BE49-F238E27FC236}">
                <a16:creationId xmlns:a16="http://schemas.microsoft.com/office/drawing/2014/main" id="{BCCEE422-71EB-827A-3EF0-F22A31537A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33294" b="32444"/>
          <a:stretch>
            <a:fillRect/>
          </a:stretch>
        </p:blipFill>
        <p:spPr bwMode="auto">
          <a:xfrm>
            <a:off x="7314818" y="3255895"/>
            <a:ext cx="1872159" cy="35430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IN Forsyning Affaldsshop – Webshop for renovationsprodukter">
            <a:extLst>
              <a:ext uri="{FF2B5EF4-FFF2-40B4-BE49-F238E27FC236}">
                <a16:creationId xmlns:a16="http://schemas.microsoft.com/office/drawing/2014/main" id="{325E3D18-6E3D-963F-43A0-8C54C1BC25D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57623" y="1308353"/>
            <a:ext cx="1393858" cy="46461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Novafos | Gate 21">
            <a:extLst>
              <a:ext uri="{FF2B5EF4-FFF2-40B4-BE49-F238E27FC236}">
                <a16:creationId xmlns:a16="http://schemas.microsoft.com/office/drawing/2014/main" id="{858FF846-FB84-DF0D-2E93-B8C74E92E786}"/>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39481" b="37029"/>
          <a:stretch/>
        </p:blipFill>
        <p:spPr bwMode="auto">
          <a:xfrm>
            <a:off x="6206892" y="1502387"/>
            <a:ext cx="1393858" cy="32740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ors A/S - Forsyningsselskab i Holbæk, Lejre og Roskilde">
            <a:extLst>
              <a:ext uri="{FF2B5EF4-FFF2-40B4-BE49-F238E27FC236}">
                <a16:creationId xmlns:a16="http://schemas.microsoft.com/office/drawing/2014/main" id="{83C4CC59-341D-2979-BAEA-639481836F8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02918" y="1962231"/>
            <a:ext cx="859412" cy="6673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4A9F3F8-295E-550A-30C3-9EB27F6F4961}"/>
              </a:ext>
            </a:extLst>
          </p:cNvPr>
          <p:cNvPicPr>
            <a:picLocks noChangeAspect="1"/>
          </p:cNvPicPr>
          <p:nvPr/>
        </p:nvPicPr>
        <p:blipFill>
          <a:blip r:embed="rId13"/>
          <a:stretch>
            <a:fillRect/>
          </a:stretch>
        </p:blipFill>
        <p:spPr>
          <a:xfrm>
            <a:off x="7792664" y="1158030"/>
            <a:ext cx="1402202" cy="938865"/>
          </a:xfrm>
          <a:prstGeom prst="rect">
            <a:avLst/>
          </a:prstGeom>
        </p:spPr>
      </p:pic>
      <p:pic>
        <p:nvPicPr>
          <p:cNvPr id="1030" name="Picture 6" descr="Krüger_Veolia_718x98px | Krüger A/S">
            <a:extLst>
              <a:ext uri="{FF2B5EF4-FFF2-40B4-BE49-F238E27FC236}">
                <a16:creationId xmlns:a16="http://schemas.microsoft.com/office/drawing/2014/main" id="{DBB02108-E8EB-E5E3-D310-F807F8499E75}"/>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30971" b="35233"/>
          <a:stretch>
            <a:fillRect/>
          </a:stretch>
        </p:blipFill>
        <p:spPr bwMode="auto">
          <a:xfrm>
            <a:off x="5561751" y="4947271"/>
            <a:ext cx="2650435" cy="46834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ogo og designguide - SDU">
            <a:extLst>
              <a:ext uri="{FF2B5EF4-FFF2-40B4-BE49-F238E27FC236}">
                <a16:creationId xmlns:a16="http://schemas.microsoft.com/office/drawing/2014/main" id="{D1DF9025-9998-FB48-FAA6-AF8200F6900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718200" y="4947635"/>
            <a:ext cx="1132918" cy="47582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C6D709AB-76EB-A23A-25CB-2C5C3E5E258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275329" y="4698040"/>
            <a:ext cx="1445752" cy="85160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DEE4AE32-A736-B2BF-91D9-EE7FD41D2F14}"/>
              </a:ext>
            </a:extLst>
          </p:cNvPr>
          <p:cNvPicPr>
            <a:picLocks noChangeAspect="1"/>
          </p:cNvPicPr>
          <p:nvPr/>
        </p:nvPicPr>
        <p:blipFill>
          <a:blip r:embed="rId17"/>
          <a:stretch>
            <a:fillRect/>
          </a:stretch>
        </p:blipFill>
        <p:spPr>
          <a:xfrm>
            <a:off x="6403687" y="5615904"/>
            <a:ext cx="1316047" cy="505754"/>
          </a:xfrm>
          <a:prstGeom prst="rect">
            <a:avLst/>
          </a:prstGeom>
        </p:spPr>
      </p:pic>
      <p:pic>
        <p:nvPicPr>
          <p:cNvPr id="3" name="Picture 2">
            <a:extLst>
              <a:ext uri="{FF2B5EF4-FFF2-40B4-BE49-F238E27FC236}">
                <a16:creationId xmlns:a16="http://schemas.microsoft.com/office/drawing/2014/main" id="{4EBED0A2-3A44-27FF-2A02-DD33A0CB87E8}"/>
              </a:ext>
            </a:extLst>
          </p:cNvPr>
          <p:cNvPicPr>
            <a:picLocks noChangeAspect="1"/>
          </p:cNvPicPr>
          <p:nvPr/>
        </p:nvPicPr>
        <p:blipFill>
          <a:blip r:embed="rId18"/>
          <a:srcRect r="48148"/>
          <a:stretch>
            <a:fillRect/>
          </a:stretch>
        </p:blipFill>
        <p:spPr>
          <a:xfrm>
            <a:off x="846870" y="1413228"/>
            <a:ext cx="4279559" cy="4576140"/>
          </a:xfrm>
          <a:prstGeom prst="rect">
            <a:avLst/>
          </a:prstGeom>
        </p:spPr>
      </p:pic>
    </p:spTree>
    <p:extLst>
      <p:ext uri="{BB962C8B-B14F-4D97-AF65-F5344CB8AC3E}">
        <p14:creationId xmlns:p14="http://schemas.microsoft.com/office/powerpoint/2010/main" val="25934930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6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6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07D7E-5F5A-91E5-78C2-BA87FBDBB54B}"/>
              </a:ext>
            </a:extLst>
          </p:cNvPr>
          <p:cNvSpPr>
            <a:spLocks noGrp="1"/>
          </p:cNvSpPr>
          <p:nvPr>
            <p:ph type="title"/>
          </p:nvPr>
        </p:nvSpPr>
        <p:spPr/>
        <p:txBody>
          <a:bodyPr/>
          <a:lstStyle/>
          <a:p>
            <a:r>
              <a:rPr lang="da-DK" dirty="0"/>
              <a:t>Fase 1: identifikation af emner </a:t>
            </a:r>
          </a:p>
        </p:txBody>
      </p:sp>
      <p:pic>
        <p:nvPicPr>
          <p:cNvPr id="5" name="Picture 4">
            <a:extLst>
              <a:ext uri="{FF2B5EF4-FFF2-40B4-BE49-F238E27FC236}">
                <a16:creationId xmlns:a16="http://schemas.microsoft.com/office/drawing/2014/main" id="{1EA63E9A-9239-030C-46FB-6DFEBAE65773}"/>
              </a:ext>
            </a:extLst>
          </p:cNvPr>
          <p:cNvPicPr>
            <a:picLocks noChangeAspect="1"/>
          </p:cNvPicPr>
          <p:nvPr/>
        </p:nvPicPr>
        <p:blipFill>
          <a:blip r:embed="rId2"/>
          <a:stretch>
            <a:fillRect/>
          </a:stretch>
        </p:blipFill>
        <p:spPr>
          <a:xfrm>
            <a:off x="613222" y="1977845"/>
            <a:ext cx="6106303" cy="2529192"/>
          </a:xfrm>
          <a:prstGeom prst="rect">
            <a:avLst/>
          </a:prstGeom>
        </p:spPr>
      </p:pic>
      <p:pic>
        <p:nvPicPr>
          <p:cNvPr id="7" name="Picture 6">
            <a:extLst>
              <a:ext uri="{FF2B5EF4-FFF2-40B4-BE49-F238E27FC236}">
                <a16:creationId xmlns:a16="http://schemas.microsoft.com/office/drawing/2014/main" id="{11233498-EF99-B60D-DEC1-EFC38DCCE28F}"/>
              </a:ext>
            </a:extLst>
          </p:cNvPr>
          <p:cNvPicPr>
            <a:picLocks noChangeAspect="1"/>
          </p:cNvPicPr>
          <p:nvPr/>
        </p:nvPicPr>
        <p:blipFill>
          <a:blip r:embed="rId3"/>
          <a:stretch>
            <a:fillRect/>
          </a:stretch>
        </p:blipFill>
        <p:spPr>
          <a:xfrm>
            <a:off x="5425516" y="4675683"/>
            <a:ext cx="6364851" cy="1531206"/>
          </a:xfrm>
          <a:prstGeom prst="rect">
            <a:avLst/>
          </a:prstGeom>
        </p:spPr>
      </p:pic>
      <p:sp>
        <p:nvSpPr>
          <p:cNvPr id="8" name="TextBox 7">
            <a:extLst>
              <a:ext uri="{FF2B5EF4-FFF2-40B4-BE49-F238E27FC236}">
                <a16:creationId xmlns:a16="http://schemas.microsoft.com/office/drawing/2014/main" id="{9585141F-0DA8-9D25-A72A-E207869BE5FB}"/>
              </a:ext>
            </a:extLst>
          </p:cNvPr>
          <p:cNvSpPr txBox="1"/>
          <p:nvPr/>
        </p:nvSpPr>
        <p:spPr>
          <a:xfrm>
            <a:off x="7149830" y="2324911"/>
            <a:ext cx="4212076" cy="615553"/>
          </a:xfrm>
          <a:prstGeom prst="rect">
            <a:avLst/>
          </a:prstGeom>
          <a:solidFill>
            <a:schemeClr val="bg2">
              <a:lumMod val="20000"/>
              <a:lumOff val="80000"/>
            </a:schemeClr>
          </a:solidFill>
        </p:spPr>
        <p:txBody>
          <a:bodyPr wrap="square" lIns="0" tIns="0" rIns="0" bIns="0" rtlCol="0">
            <a:spAutoFit/>
          </a:bodyPr>
          <a:lstStyle/>
          <a:p>
            <a:pPr algn="l"/>
            <a:r>
              <a:rPr lang="da-DK" sz="2000" dirty="0"/>
              <a:t>Våde regnvandsbassiner vil fortsat blive brugt i fremtiden</a:t>
            </a:r>
          </a:p>
        </p:txBody>
      </p:sp>
      <p:sp>
        <p:nvSpPr>
          <p:cNvPr id="9" name="TextBox 8">
            <a:extLst>
              <a:ext uri="{FF2B5EF4-FFF2-40B4-BE49-F238E27FC236}">
                <a16:creationId xmlns:a16="http://schemas.microsoft.com/office/drawing/2014/main" id="{DDBB4C27-3441-3EFD-DA0C-465B1A1F41B0}"/>
              </a:ext>
            </a:extLst>
          </p:cNvPr>
          <p:cNvSpPr txBox="1"/>
          <p:nvPr/>
        </p:nvSpPr>
        <p:spPr>
          <a:xfrm>
            <a:off x="338242" y="5011150"/>
            <a:ext cx="6656261" cy="1231106"/>
          </a:xfrm>
          <a:prstGeom prst="rect">
            <a:avLst/>
          </a:prstGeom>
          <a:solidFill>
            <a:schemeClr val="bg2">
              <a:lumMod val="20000"/>
              <a:lumOff val="80000"/>
            </a:schemeClr>
          </a:solidFill>
        </p:spPr>
        <p:txBody>
          <a:bodyPr wrap="square" lIns="0" tIns="0" rIns="0" bIns="0" rtlCol="0">
            <a:spAutoFit/>
          </a:bodyPr>
          <a:lstStyle/>
          <a:p>
            <a:pPr algn="l"/>
            <a:r>
              <a:rPr lang="da-DK" sz="2000" dirty="0"/>
              <a:t>Mange ønsker til viden om de våde regnvandsbassiner</a:t>
            </a:r>
          </a:p>
          <a:p>
            <a:pPr marL="342900" indent="-342900" algn="l">
              <a:buFontTx/>
              <a:buChar char="-"/>
            </a:pPr>
            <a:r>
              <a:rPr lang="da-DK" sz="2000" dirty="0"/>
              <a:t>Renseevne</a:t>
            </a:r>
          </a:p>
          <a:p>
            <a:pPr marL="342900" indent="-342900" algn="l">
              <a:buFontTx/>
              <a:buChar char="-"/>
            </a:pPr>
            <a:r>
              <a:rPr lang="da-DK" sz="2000" dirty="0"/>
              <a:t>Drift</a:t>
            </a:r>
          </a:p>
          <a:p>
            <a:pPr marL="342900" indent="-342900" algn="l">
              <a:buFontTx/>
              <a:buChar char="-"/>
            </a:pPr>
            <a:r>
              <a:rPr lang="da-DK" sz="2000" dirty="0"/>
              <a:t>Dimensionering</a:t>
            </a:r>
          </a:p>
        </p:txBody>
      </p:sp>
      <p:sp>
        <p:nvSpPr>
          <p:cNvPr id="4" name="Content Placeholder 2">
            <a:extLst>
              <a:ext uri="{FF2B5EF4-FFF2-40B4-BE49-F238E27FC236}">
                <a16:creationId xmlns:a16="http://schemas.microsoft.com/office/drawing/2014/main" id="{B5F441D1-768C-76F0-1C62-4CE09CBA0212}"/>
              </a:ext>
            </a:extLst>
          </p:cNvPr>
          <p:cNvSpPr txBox="1">
            <a:spLocks/>
          </p:cNvSpPr>
          <p:nvPr/>
        </p:nvSpPr>
        <p:spPr>
          <a:xfrm>
            <a:off x="609152" y="1129302"/>
            <a:ext cx="10966450" cy="615553"/>
          </a:xfrm>
          <a:prstGeom prst="rect">
            <a:avLst/>
          </a:prstGeom>
        </p:spPr>
        <p:txBody>
          <a:bodyPr lIns="0" bIns="0" anchor="b"/>
          <a:lstStyle>
            <a:defPPr>
              <a:defRPr lang="da-DK"/>
            </a:defPPr>
            <a:lvl1pPr marL="0" algn="l" defTabSz="967527" rtl="0" eaLnBrk="1" latinLnBrk="0" hangingPunct="1">
              <a:defRPr sz="1050" kern="1200">
                <a:solidFill>
                  <a:schemeClr val="tx1"/>
                </a:solidFill>
                <a:latin typeface="+mn-lt"/>
                <a:ea typeface="+mn-ea"/>
                <a:cs typeface="+mn-cs"/>
              </a:defRPr>
            </a:lvl1pPr>
            <a:lvl2pPr marL="483763" algn="l" defTabSz="967527" rtl="0" eaLnBrk="1" latinLnBrk="0" hangingPunct="1">
              <a:defRPr sz="1905" kern="1200">
                <a:solidFill>
                  <a:schemeClr val="tx1"/>
                </a:solidFill>
                <a:latin typeface="+mn-lt"/>
                <a:ea typeface="+mn-ea"/>
                <a:cs typeface="+mn-cs"/>
              </a:defRPr>
            </a:lvl2pPr>
            <a:lvl3pPr marL="967527" algn="l" defTabSz="967527" rtl="0" eaLnBrk="1" latinLnBrk="0" hangingPunct="1">
              <a:defRPr sz="1905" kern="1200">
                <a:solidFill>
                  <a:schemeClr val="tx1"/>
                </a:solidFill>
                <a:latin typeface="+mn-lt"/>
                <a:ea typeface="+mn-ea"/>
                <a:cs typeface="+mn-cs"/>
              </a:defRPr>
            </a:lvl3pPr>
            <a:lvl4pPr marL="1451290" algn="l" defTabSz="967527" rtl="0" eaLnBrk="1" latinLnBrk="0" hangingPunct="1">
              <a:defRPr sz="1905" kern="1200">
                <a:solidFill>
                  <a:schemeClr val="tx1"/>
                </a:solidFill>
                <a:latin typeface="+mn-lt"/>
                <a:ea typeface="+mn-ea"/>
                <a:cs typeface="+mn-cs"/>
              </a:defRPr>
            </a:lvl4pPr>
            <a:lvl5pPr marL="1935053" algn="l" defTabSz="967527" rtl="0" eaLnBrk="1" latinLnBrk="0" hangingPunct="1">
              <a:defRPr sz="1905" kern="1200">
                <a:solidFill>
                  <a:schemeClr val="tx1"/>
                </a:solidFill>
                <a:latin typeface="+mn-lt"/>
                <a:ea typeface="+mn-ea"/>
                <a:cs typeface="+mn-cs"/>
              </a:defRPr>
            </a:lvl5pPr>
            <a:lvl6pPr marL="2418817" algn="l" defTabSz="967527" rtl="0" eaLnBrk="1" latinLnBrk="0" hangingPunct="1">
              <a:defRPr sz="1905" kern="1200">
                <a:solidFill>
                  <a:schemeClr val="tx1"/>
                </a:solidFill>
                <a:latin typeface="+mn-lt"/>
                <a:ea typeface="+mn-ea"/>
                <a:cs typeface="+mn-cs"/>
              </a:defRPr>
            </a:lvl6pPr>
            <a:lvl7pPr marL="2902580" algn="l" defTabSz="967527" rtl="0" eaLnBrk="1" latinLnBrk="0" hangingPunct="1">
              <a:defRPr sz="1905" kern="1200">
                <a:solidFill>
                  <a:schemeClr val="tx1"/>
                </a:solidFill>
                <a:latin typeface="+mn-lt"/>
                <a:ea typeface="+mn-ea"/>
                <a:cs typeface="+mn-cs"/>
              </a:defRPr>
            </a:lvl7pPr>
            <a:lvl8pPr marL="3386343" algn="l" defTabSz="967527" rtl="0" eaLnBrk="1" latinLnBrk="0" hangingPunct="1">
              <a:defRPr sz="1905" kern="1200">
                <a:solidFill>
                  <a:schemeClr val="tx1"/>
                </a:solidFill>
                <a:latin typeface="+mn-lt"/>
                <a:ea typeface="+mn-ea"/>
                <a:cs typeface="+mn-cs"/>
              </a:defRPr>
            </a:lvl8pPr>
            <a:lvl9pPr marL="3870107" algn="l" defTabSz="967527" rtl="0" eaLnBrk="1" latinLnBrk="0" hangingPunct="1">
              <a:defRPr sz="1905" kern="1200">
                <a:solidFill>
                  <a:schemeClr val="tx1"/>
                </a:solidFill>
                <a:latin typeface="+mn-lt"/>
                <a:ea typeface="+mn-ea"/>
                <a:cs typeface="+mn-cs"/>
              </a:defRPr>
            </a:lvl9pPr>
          </a:lstStyle>
          <a:p>
            <a:r>
              <a:rPr lang="da-DK" sz="1800" dirty="0">
                <a:ea typeface="Open Sans" panose="020B0606030504020204" pitchFamily="34" charset="0"/>
                <a:cs typeface="Open Sans" panose="020B0606030504020204" pitchFamily="34" charset="0"/>
              </a:rPr>
              <a:t>Spørgeskema og workshops, brugt til at identificere emner, branchen ønskede mere viden om</a:t>
            </a:r>
            <a:endParaRPr lang="da-DK" dirty="0"/>
          </a:p>
        </p:txBody>
      </p:sp>
    </p:spTree>
    <p:extLst>
      <p:ext uri="{BB962C8B-B14F-4D97-AF65-F5344CB8AC3E}">
        <p14:creationId xmlns:p14="http://schemas.microsoft.com/office/powerpoint/2010/main" val="311853284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F69C47-E296-C899-A48A-7E07797B7FF6}"/>
              </a:ext>
            </a:extLst>
          </p:cNvPr>
          <p:cNvSpPr>
            <a:spLocks noGrp="1"/>
          </p:cNvSpPr>
          <p:nvPr>
            <p:ph type="body" sz="quarter" idx="34"/>
          </p:nvPr>
        </p:nvSpPr>
        <p:spPr>
          <a:xfrm>
            <a:off x="8227171" y="4314931"/>
            <a:ext cx="3348000" cy="2016000"/>
          </a:xfrm>
          <a:solidFill>
            <a:schemeClr val="tx1">
              <a:lumMod val="10000"/>
              <a:lumOff val="90000"/>
            </a:schemeClr>
          </a:solidFill>
        </p:spPr>
        <p:txBody>
          <a:bodyPr/>
          <a:lstStyle/>
          <a:p>
            <a:pPr marL="0" indent="0">
              <a:buNone/>
            </a:pPr>
            <a:r>
              <a:rPr lang="da-DK" sz="1600" b="1" dirty="0"/>
              <a:t>Biodiversitet og udledning</a:t>
            </a:r>
            <a:r>
              <a:rPr lang="da-DK" sz="1600" dirty="0"/>
              <a:t>: Tiltag der kan fremme biodiversitet i bassinerne og nedstrøms</a:t>
            </a:r>
          </a:p>
          <a:p>
            <a:pPr marL="0" indent="0">
              <a:buNone/>
            </a:pPr>
            <a:endParaRPr lang="da-DK" sz="1050" dirty="0"/>
          </a:p>
          <a:p>
            <a:pPr marL="0" indent="0">
              <a:buNone/>
            </a:pPr>
            <a:r>
              <a:rPr lang="da-DK" sz="1600" dirty="0">
                <a:solidFill>
                  <a:schemeClr val="tx2">
                    <a:lumMod val="60000"/>
                    <a:lumOff val="40000"/>
                  </a:schemeClr>
                </a:solidFill>
              </a:rPr>
              <a:t>SDU: Sara Egemose</a:t>
            </a:r>
          </a:p>
        </p:txBody>
      </p:sp>
      <p:sp>
        <p:nvSpPr>
          <p:cNvPr id="3" name="Text Placeholder 2">
            <a:extLst>
              <a:ext uri="{FF2B5EF4-FFF2-40B4-BE49-F238E27FC236}">
                <a16:creationId xmlns:a16="http://schemas.microsoft.com/office/drawing/2014/main" id="{3CD1EC5A-9E26-BCC6-DDAA-5DF1BBD23138}"/>
              </a:ext>
            </a:extLst>
          </p:cNvPr>
          <p:cNvSpPr>
            <a:spLocks noGrp="1"/>
          </p:cNvSpPr>
          <p:nvPr>
            <p:ph type="body" sz="quarter" idx="33"/>
          </p:nvPr>
        </p:nvSpPr>
        <p:spPr>
          <a:xfrm>
            <a:off x="4423264" y="4314916"/>
            <a:ext cx="3348000" cy="2016000"/>
          </a:xfrm>
          <a:solidFill>
            <a:schemeClr val="tx1">
              <a:lumMod val="10000"/>
              <a:lumOff val="90000"/>
            </a:schemeClr>
          </a:solidFill>
        </p:spPr>
        <p:txBody>
          <a:bodyPr/>
          <a:lstStyle/>
          <a:p>
            <a:pPr marL="0" indent="0">
              <a:buNone/>
            </a:pPr>
            <a:r>
              <a:rPr lang="da-DK" sz="1600" b="1" dirty="0"/>
              <a:t>Vandkvalitet</a:t>
            </a:r>
            <a:r>
              <a:rPr lang="da-DK" sz="1600" dirty="0"/>
              <a:t>: Bassiners renseevne og nutidens krav</a:t>
            </a:r>
          </a:p>
          <a:p>
            <a:pPr marL="0" indent="0">
              <a:buNone/>
            </a:pPr>
            <a:endParaRPr lang="da-DK" sz="700" dirty="0"/>
          </a:p>
          <a:p>
            <a:pPr marL="0" indent="0">
              <a:lnSpc>
                <a:spcPct val="100000"/>
              </a:lnSpc>
              <a:buNone/>
            </a:pPr>
            <a:endParaRPr lang="da-DK" dirty="0"/>
          </a:p>
          <a:p>
            <a:pPr marL="0" indent="0">
              <a:buNone/>
            </a:pPr>
            <a:r>
              <a:rPr lang="da-DK" sz="1600" dirty="0">
                <a:solidFill>
                  <a:schemeClr val="tx2">
                    <a:lumMod val="60000"/>
                    <a:lumOff val="40000"/>
                  </a:schemeClr>
                </a:solidFill>
              </a:rPr>
              <a:t>AAU: Jes Vollertsen </a:t>
            </a:r>
          </a:p>
        </p:txBody>
      </p:sp>
      <p:sp>
        <p:nvSpPr>
          <p:cNvPr id="4" name="Text Placeholder 3">
            <a:extLst>
              <a:ext uri="{FF2B5EF4-FFF2-40B4-BE49-F238E27FC236}">
                <a16:creationId xmlns:a16="http://schemas.microsoft.com/office/drawing/2014/main" id="{22B133F2-5173-6182-3436-8A7608FEF69A}"/>
              </a:ext>
            </a:extLst>
          </p:cNvPr>
          <p:cNvSpPr>
            <a:spLocks noGrp="1"/>
          </p:cNvSpPr>
          <p:nvPr>
            <p:ph type="body" sz="quarter" idx="32"/>
          </p:nvPr>
        </p:nvSpPr>
        <p:spPr>
          <a:xfrm>
            <a:off x="612000" y="4314916"/>
            <a:ext cx="3348000" cy="2016000"/>
          </a:xfrm>
          <a:solidFill>
            <a:schemeClr val="tx1">
              <a:lumMod val="10000"/>
              <a:lumOff val="90000"/>
            </a:schemeClr>
          </a:solidFill>
        </p:spPr>
        <p:txBody>
          <a:bodyPr/>
          <a:lstStyle/>
          <a:p>
            <a:pPr marL="0" indent="0">
              <a:buNone/>
            </a:pPr>
            <a:r>
              <a:rPr lang="da-DK" sz="1600" b="1" dirty="0"/>
              <a:t>Hydraulik</a:t>
            </a:r>
            <a:r>
              <a:rPr lang="da-DK" sz="1600" dirty="0"/>
              <a:t>: Optimering af volumen ud fra opland og oplandstype, opholdstider og sedimentations påvirkning</a:t>
            </a:r>
          </a:p>
          <a:p>
            <a:pPr marL="0" indent="0">
              <a:buNone/>
            </a:pPr>
            <a:r>
              <a:rPr lang="da-DK" sz="1600" dirty="0">
                <a:solidFill>
                  <a:schemeClr val="tx2">
                    <a:lumMod val="60000"/>
                    <a:lumOff val="40000"/>
                  </a:schemeClr>
                </a:solidFill>
              </a:rPr>
              <a:t>Kruger: Luca Vezzaro og Sissel Tønder</a:t>
            </a:r>
          </a:p>
          <a:p>
            <a:pPr marL="0" indent="0">
              <a:buNone/>
            </a:pPr>
            <a:endParaRPr lang="da-DK" dirty="0"/>
          </a:p>
        </p:txBody>
      </p:sp>
      <p:sp>
        <p:nvSpPr>
          <p:cNvPr id="5" name="Title 4">
            <a:extLst>
              <a:ext uri="{FF2B5EF4-FFF2-40B4-BE49-F238E27FC236}">
                <a16:creationId xmlns:a16="http://schemas.microsoft.com/office/drawing/2014/main" id="{258B0BEF-5657-3983-E3C5-187C77D57343}"/>
              </a:ext>
            </a:extLst>
          </p:cNvPr>
          <p:cNvSpPr>
            <a:spLocks noGrp="1"/>
          </p:cNvSpPr>
          <p:nvPr>
            <p:ph type="title"/>
          </p:nvPr>
        </p:nvSpPr>
        <p:spPr/>
        <p:txBody>
          <a:bodyPr/>
          <a:lstStyle/>
          <a:p>
            <a:r>
              <a:rPr lang="da-DK" dirty="0"/>
              <a:t>Fase 1: Opdatering af </a:t>
            </a:r>
            <a:r>
              <a:rPr lang="da-DK" dirty="0" err="1"/>
              <a:t>videngrundlag</a:t>
            </a:r>
            <a:endParaRPr lang="da-DK" dirty="0"/>
          </a:p>
        </p:txBody>
      </p:sp>
      <p:sp>
        <p:nvSpPr>
          <p:cNvPr id="13" name="Content Placeholder 2">
            <a:extLst>
              <a:ext uri="{FF2B5EF4-FFF2-40B4-BE49-F238E27FC236}">
                <a16:creationId xmlns:a16="http://schemas.microsoft.com/office/drawing/2014/main" id="{413C7CBE-5073-BA16-E528-80AA0C79F72A}"/>
              </a:ext>
            </a:extLst>
          </p:cNvPr>
          <p:cNvSpPr txBox="1">
            <a:spLocks/>
          </p:cNvSpPr>
          <p:nvPr/>
        </p:nvSpPr>
        <p:spPr>
          <a:xfrm>
            <a:off x="612000" y="1371722"/>
            <a:ext cx="10966450" cy="659301"/>
          </a:xfrm>
          <a:prstGeom prst="rect">
            <a:avLst/>
          </a:prstGeom>
        </p:spPr>
        <p:txBody>
          <a:bodyPr lIns="0" bIns="0" anchor="b"/>
          <a:lstStyle>
            <a:defPPr>
              <a:defRPr lang="da-DK"/>
            </a:defPPr>
            <a:lvl1pPr marL="0" algn="l" defTabSz="967527" rtl="0" eaLnBrk="1" latinLnBrk="0" hangingPunct="1">
              <a:defRPr sz="1050" kern="1200">
                <a:solidFill>
                  <a:schemeClr val="tx1"/>
                </a:solidFill>
                <a:latin typeface="+mn-lt"/>
                <a:ea typeface="+mn-ea"/>
                <a:cs typeface="+mn-cs"/>
              </a:defRPr>
            </a:lvl1pPr>
            <a:lvl2pPr marL="483763" algn="l" defTabSz="967527" rtl="0" eaLnBrk="1" latinLnBrk="0" hangingPunct="1">
              <a:defRPr sz="1905" kern="1200">
                <a:solidFill>
                  <a:schemeClr val="tx1"/>
                </a:solidFill>
                <a:latin typeface="+mn-lt"/>
                <a:ea typeface="+mn-ea"/>
                <a:cs typeface="+mn-cs"/>
              </a:defRPr>
            </a:lvl2pPr>
            <a:lvl3pPr marL="967527" algn="l" defTabSz="967527" rtl="0" eaLnBrk="1" latinLnBrk="0" hangingPunct="1">
              <a:defRPr sz="1905" kern="1200">
                <a:solidFill>
                  <a:schemeClr val="tx1"/>
                </a:solidFill>
                <a:latin typeface="+mn-lt"/>
                <a:ea typeface="+mn-ea"/>
                <a:cs typeface="+mn-cs"/>
              </a:defRPr>
            </a:lvl3pPr>
            <a:lvl4pPr marL="1451290" algn="l" defTabSz="967527" rtl="0" eaLnBrk="1" latinLnBrk="0" hangingPunct="1">
              <a:defRPr sz="1905" kern="1200">
                <a:solidFill>
                  <a:schemeClr val="tx1"/>
                </a:solidFill>
                <a:latin typeface="+mn-lt"/>
                <a:ea typeface="+mn-ea"/>
                <a:cs typeface="+mn-cs"/>
              </a:defRPr>
            </a:lvl4pPr>
            <a:lvl5pPr marL="1935053" algn="l" defTabSz="967527" rtl="0" eaLnBrk="1" latinLnBrk="0" hangingPunct="1">
              <a:defRPr sz="1905" kern="1200">
                <a:solidFill>
                  <a:schemeClr val="tx1"/>
                </a:solidFill>
                <a:latin typeface="+mn-lt"/>
                <a:ea typeface="+mn-ea"/>
                <a:cs typeface="+mn-cs"/>
              </a:defRPr>
            </a:lvl5pPr>
            <a:lvl6pPr marL="2418817" algn="l" defTabSz="967527" rtl="0" eaLnBrk="1" latinLnBrk="0" hangingPunct="1">
              <a:defRPr sz="1905" kern="1200">
                <a:solidFill>
                  <a:schemeClr val="tx1"/>
                </a:solidFill>
                <a:latin typeface="+mn-lt"/>
                <a:ea typeface="+mn-ea"/>
                <a:cs typeface="+mn-cs"/>
              </a:defRPr>
            </a:lvl6pPr>
            <a:lvl7pPr marL="2902580" algn="l" defTabSz="967527" rtl="0" eaLnBrk="1" latinLnBrk="0" hangingPunct="1">
              <a:defRPr sz="1905" kern="1200">
                <a:solidFill>
                  <a:schemeClr val="tx1"/>
                </a:solidFill>
                <a:latin typeface="+mn-lt"/>
                <a:ea typeface="+mn-ea"/>
                <a:cs typeface="+mn-cs"/>
              </a:defRPr>
            </a:lvl7pPr>
            <a:lvl8pPr marL="3386343" algn="l" defTabSz="967527" rtl="0" eaLnBrk="1" latinLnBrk="0" hangingPunct="1">
              <a:defRPr sz="1905" kern="1200">
                <a:solidFill>
                  <a:schemeClr val="tx1"/>
                </a:solidFill>
                <a:latin typeface="+mn-lt"/>
                <a:ea typeface="+mn-ea"/>
                <a:cs typeface="+mn-cs"/>
              </a:defRPr>
            </a:lvl8pPr>
            <a:lvl9pPr marL="3870107" algn="l" defTabSz="967527" rtl="0" eaLnBrk="1" latinLnBrk="0" hangingPunct="1">
              <a:defRPr sz="1905" kern="1200">
                <a:solidFill>
                  <a:schemeClr val="tx1"/>
                </a:solidFill>
                <a:latin typeface="+mn-lt"/>
                <a:ea typeface="+mn-ea"/>
                <a:cs typeface="+mn-cs"/>
              </a:defRPr>
            </a:lvl9pPr>
          </a:lstStyle>
          <a:p>
            <a:r>
              <a:rPr lang="da-DK" sz="1800" b="1" dirty="0">
                <a:ea typeface="Open Sans" panose="020B0606030504020204" pitchFamily="34" charset="0"/>
                <a:cs typeface="Open Sans" panose="020B0606030504020204" pitchFamily="34" charset="0"/>
              </a:rPr>
              <a:t>Seks emner </a:t>
            </a:r>
            <a:r>
              <a:rPr lang="da-DK" sz="1800" dirty="0">
                <a:ea typeface="Open Sans" panose="020B0606030504020204" pitchFamily="34" charset="0"/>
                <a:cs typeface="Open Sans" panose="020B0606030504020204" pitchFamily="34" charset="0"/>
              </a:rPr>
              <a:t>blev under spørgeskema og workshops, identificeret til at være emner, hvor der ønskes mere viden indenfor våde regnvandsbassiner</a:t>
            </a:r>
            <a:r>
              <a:rPr lang="da-DK" dirty="0"/>
              <a:t>. </a:t>
            </a:r>
          </a:p>
        </p:txBody>
      </p:sp>
      <p:sp>
        <p:nvSpPr>
          <p:cNvPr id="14" name="Text Placeholder 3">
            <a:extLst>
              <a:ext uri="{FF2B5EF4-FFF2-40B4-BE49-F238E27FC236}">
                <a16:creationId xmlns:a16="http://schemas.microsoft.com/office/drawing/2014/main" id="{87A9F200-3716-C4DE-1E4C-A8C9630F67CF}"/>
              </a:ext>
            </a:extLst>
          </p:cNvPr>
          <p:cNvSpPr txBox="1">
            <a:spLocks/>
          </p:cNvSpPr>
          <p:nvPr/>
        </p:nvSpPr>
        <p:spPr>
          <a:xfrm>
            <a:off x="612000" y="2157808"/>
            <a:ext cx="3348000" cy="2016000"/>
          </a:xfrm>
          <a:prstGeom prst="rect">
            <a:avLst/>
          </a:prstGeom>
          <a:solidFill>
            <a:schemeClr val="tx1">
              <a:lumMod val="10000"/>
              <a:lumOff val="90000"/>
            </a:schemeClr>
          </a:solidFill>
        </p:spPr>
        <p:txBody>
          <a:bodyPr vert="horz" lIns="0" tIns="0" rIns="0" bIns="0" rtlCol="0">
            <a:noAutofit/>
          </a:bodyPr>
          <a:lstStyle>
            <a:lvl1pPr marL="180000" indent="-180000" algn="l" defTabSz="914130" rtl="0" eaLnBrk="1" latinLnBrk="0" hangingPunct="1">
              <a:lnSpc>
                <a:spcPct val="120000"/>
              </a:lnSpc>
              <a:spcBef>
                <a:spcPts val="1000"/>
              </a:spcBef>
              <a:buClr>
                <a:schemeClr val="tx2"/>
              </a:buClr>
              <a:buFont typeface="Arial" panose="020B0604020202020204" pitchFamily="34" charset="0"/>
              <a:buChar char="•"/>
              <a:defRPr sz="1400" kern="1200">
                <a:solidFill>
                  <a:schemeClr val="tx1"/>
                </a:solidFill>
                <a:latin typeface="+mn-lt"/>
                <a:ea typeface="Open Sans" panose="020B0606030504020204" pitchFamily="34" charset="0"/>
                <a:cs typeface="Open Sans" panose="020B0606030504020204" pitchFamily="34" charset="0"/>
              </a:defRPr>
            </a:lvl1pPr>
            <a:lvl2pPr marL="360000" indent="-180000" algn="l" defTabSz="914130" rtl="0" eaLnBrk="1" latinLnBrk="0" hangingPunct="1">
              <a:lnSpc>
                <a:spcPct val="120000"/>
              </a:lnSpc>
              <a:spcBef>
                <a:spcPts val="600"/>
              </a:spcBef>
              <a:buClr>
                <a:schemeClr val="tx2"/>
              </a:buClr>
              <a:buFont typeface="Arial" panose="020B0604020202020204" pitchFamily="34" charset="0"/>
              <a:buChar char="•"/>
              <a:defRPr sz="1200" kern="1200">
                <a:solidFill>
                  <a:schemeClr val="tx1"/>
                </a:solidFill>
                <a:latin typeface="+mn-lt"/>
                <a:ea typeface="Open Sans" panose="020B0606030504020204" pitchFamily="34" charset="0"/>
                <a:cs typeface="Open Sans" panose="020B0606030504020204" pitchFamily="34" charset="0"/>
              </a:defRPr>
            </a:lvl2pPr>
            <a:lvl3pPr marL="540000" indent="-180000" algn="l" defTabSz="914130" rtl="0" eaLnBrk="1" latinLnBrk="0" hangingPunct="1">
              <a:lnSpc>
                <a:spcPct val="100000"/>
              </a:lnSpc>
              <a:spcBef>
                <a:spcPts val="600"/>
              </a:spcBef>
              <a:buClr>
                <a:schemeClr val="tx2"/>
              </a:buClr>
              <a:buFont typeface="Arial" panose="020B0604020202020204" pitchFamily="34" charset="0"/>
              <a:buChar char="•"/>
              <a:defRPr sz="1000" kern="1200">
                <a:solidFill>
                  <a:schemeClr val="tx1"/>
                </a:solidFill>
                <a:latin typeface="+mn-lt"/>
                <a:ea typeface="Open Sans" panose="020B0606030504020204" pitchFamily="34" charset="0"/>
                <a:cs typeface="Open Sans" panose="020B0606030504020204" pitchFamily="34" charset="0"/>
              </a:defRPr>
            </a:lvl3pPr>
            <a:lvl4pPr marL="720000" indent="-180000" algn="l" defTabSz="914130" rtl="0" eaLnBrk="1" latinLnBrk="0" hangingPunct="1">
              <a:lnSpc>
                <a:spcPct val="100000"/>
              </a:lnSpc>
              <a:spcBef>
                <a:spcPts val="600"/>
              </a:spcBef>
              <a:buClr>
                <a:schemeClr val="tx2"/>
              </a:buClr>
              <a:buFont typeface="Arial" panose="020B0604020202020204" pitchFamily="34" charset="0"/>
              <a:buChar char="•"/>
              <a:defRPr sz="1000" b="0" i="0" kern="1200" cap="none" baseline="0">
                <a:solidFill>
                  <a:schemeClr val="tx1"/>
                </a:solidFill>
                <a:latin typeface="+mn-lt"/>
                <a:ea typeface="Open Sans" panose="020B0606030504020204" pitchFamily="34" charset="0"/>
                <a:cs typeface="Open Sans" panose="020B0606030504020204" pitchFamily="34" charset="0"/>
              </a:defRPr>
            </a:lvl4pPr>
            <a:lvl5pPr marL="900000" indent="-180000" algn="l" defTabSz="914130" rtl="0" eaLnBrk="1" latinLnBrk="0" hangingPunct="1">
              <a:lnSpc>
                <a:spcPct val="100000"/>
              </a:lnSpc>
              <a:spcBef>
                <a:spcPts val="600"/>
              </a:spcBef>
              <a:buClr>
                <a:schemeClr val="tx2"/>
              </a:buClr>
              <a:buFont typeface="Arial" panose="020B0604020202020204" pitchFamily="34" charset="0"/>
              <a:buChar char="•"/>
              <a:defRPr sz="1000" kern="1200">
                <a:solidFill>
                  <a:schemeClr val="tx1"/>
                </a:solidFill>
                <a:latin typeface="+mn-lt"/>
                <a:ea typeface="Open Sans" panose="020B0606030504020204" pitchFamily="34" charset="0"/>
                <a:cs typeface="Open Sans" panose="020B0606030504020204" pitchFamily="34" charset="0"/>
              </a:defRPr>
            </a:lvl5pPr>
            <a:lvl6pPr marL="1868" indent="0" algn="l" defTabSz="914130" rtl="0" eaLnBrk="1" latinLnBrk="0" hangingPunct="1">
              <a:lnSpc>
                <a:spcPct val="120000"/>
              </a:lnSpc>
              <a:spcBef>
                <a:spcPts val="1000"/>
              </a:spcBef>
              <a:buClr>
                <a:srgbClr val="E40000"/>
              </a:buClr>
              <a:buFont typeface="Arial" panose="020B0604020202020204" pitchFamily="34" charset="0"/>
              <a:buNone/>
              <a:defRPr sz="1400" kern="1200">
                <a:solidFill>
                  <a:schemeClr val="tx1"/>
                </a:solidFill>
                <a:latin typeface="+mn-lt"/>
                <a:ea typeface="Open Sans" panose="020B0606030504020204" pitchFamily="34" charset="0"/>
                <a:cs typeface="Open Sans" panose="020B0606030504020204" pitchFamily="34" charset="0"/>
              </a:defRPr>
            </a:lvl6pPr>
            <a:lvl7pPr marL="230400" indent="-228532" algn="l" defTabSz="914130" rtl="0" eaLnBrk="1" latinLnBrk="0" hangingPunct="1">
              <a:lnSpc>
                <a:spcPct val="120000"/>
              </a:lnSpc>
              <a:spcBef>
                <a:spcPts val="1000"/>
              </a:spcBef>
              <a:buClr>
                <a:srgbClr val="E40000"/>
              </a:buClr>
              <a:buFont typeface="Arial" panose="020B0604020202020204" pitchFamily="34" charset="0"/>
              <a:buChar char="•"/>
              <a:defRPr sz="1400" kern="1200">
                <a:solidFill>
                  <a:schemeClr val="tx1"/>
                </a:solidFill>
                <a:latin typeface="+mn-lt"/>
                <a:ea typeface="Open Sans" panose="020B0606030504020204" pitchFamily="34" charset="0"/>
                <a:cs typeface="Open Sans" panose="020B0606030504020204" pitchFamily="34" charset="0"/>
              </a:defRPr>
            </a:lvl7pPr>
            <a:lvl8pPr marL="230400" indent="-228532" algn="l" defTabSz="914130" rtl="0" eaLnBrk="1" latinLnBrk="0" hangingPunct="1">
              <a:lnSpc>
                <a:spcPct val="120000"/>
              </a:lnSpc>
              <a:spcBef>
                <a:spcPts val="1000"/>
              </a:spcBef>
              <a:buClr>
                <a:srgbClr val="E40000"/>
              </a:buClr>
              <a:buFont typeface="Arial" panose="020B0604020202020204" pitchFamily="34" charset="0"/>
              <a:buChar char="•"/>
              <a:defRPr sz="1400" kern="1200">
                <a:solidFill>
                  <a:schemeClr val="tx1"/>
                </a:solidFill>
                <a:latin typeface="+mn-lt"/>
                <a:ea typeface="Open Sans" panose="020B0606030504020204" pitchFamily="34" charset="0"/>
                <a:cs typeface="Open Sans" panose="020B0606030504020204" pitchFamily="34" charset="0"/>
              </a:defRPr>
            </a:lvl8pPr>
            <a:lvl9pPr marL="230400" indent="-228532" algn="l" defTabSz="914130" rtl="0" eaLnBrk="1" latinLnBrk="0" hangingPunct="1">
              <a:lnSpc>
                <a:spcPct val="120000"/>
              </a:lnSpc>
              <a:spcBef>
                <a:spcPts val="1000"/>
              </a:spcBef>
              <a:buClr>
                <a:srgbClr val="E40000"/>
              </a:buClr>
              <a:buFont typeface="Arial" panose="020B0604020202020204" pitchFamily="34" charset="0"/>
              <a:buChar char="•"/>
              <a:defRPr sz="1400" kern="1200">
                <a:solidFill>
                  <a:schemeClr val="tx1"/>
                </a:solidFill>
                <a:latin typeface="+mn-lt"/>
                <a:ea typeface="Open Sans" panose="020B0606030504020204" pitchFamily="34" charset="0"/>
                <a:cs typeface="Open Sans" panose="020B0606030504020204" pitchFamily="34" charset="0"/>
              </a:defRPr>
            </a:lvl9pPr>
          </a:lstStyle>
          <a:p>
            <a:pPr marL="0" indent="0">
              <a:buFont typeface="Arial" panose="020B0604020202020204" pitchFamily="34" charset="0"/>
              <a:buNone/>
            </a:pPr>
            <a:r>
              <a:rPr lang="da-DK" sz="1600" b="1" dirty="0"/>
              <a:t>Planlægning</a:t>
            </a:r>
            <a:r>
              <a:rPr lang="da-DK" sz="1600" dirty="0"/>
              <a:t>: beskrivelse af hvordan bassiner tidligt tænkes ind i byplanlægningsfasen og hvilken sikkerhed man skal tænke over</a:t>
            </a:r>
          </a:p>
          <a:p>
            <a:pPr marL="0" indent="0">
              <a:buFont typeface="Arial" panose="020B0604020202020204" pitchFamily="34" charset="0"/>
              <a:buNone/>
            </a:pPr>
            <a:r>
              <a:rPr lang="da-DK" sz="1600" dirty="0">
                <a:solidFill>
                  <a:schemeClr val="tx2">
                    <a:lumMod val="60000"/>
                    <a:lumOff val="40000"/>
                  </a:schemeClr>
                </a:solidFill>
              </a:rPr>
              <a:t>Niras: Jacob Bennedsgaard Krog og Sara Bugge Ploug</a:t>
            </a:r>
            <a:endParaRPr lang="da-DK" dirty="0">
              <a:solidFill>
                <a:schemeClr val="tx2">
                  <a:lumMod val="60000"/>
                  <a:lumOff val="40000"/>
                </a:schemeClr>
              </a:solidFill>
            </a:endParaRPr>
          </a:p>
        </p:txBody>
      </p:sp>
      <p:sp>
        <p:nvSpPr>
          <p:cNvPr id="15" name="Text Placeholder 3">
            <a:extLst>
              <a:ext uri="{FF2B5EF4-FFF2-40B4-BE49-F238E27FC236}">
                <a16:creationId xmlns:a16="http://schemas.microsoft.com/office/drawing/2014/main" id="{B82ADB6B-B498-FFA1-AEEB-0CB707A33C24}"/>
              </a:ext>
            </a:extLst>
          </p:cNvPr>
          <p:cNvSpPr txBox="1">
            <a:spLocks/>
          </p:cNvSpPr>
          <p:nvPr/>
        </p:nvSpPr>
        <p:spPr>
          <a:xfrm>
            <a:off x="4423264" y="2157808"/>
            <a:ext cx="3348000" cy="2016000"/>
          </a:xfrm>
          <a:prstGeom prst="rect">
            <a:avLst/>
          </a:prstGeom>
          <a:solidFill>
            <a:schemeClr val="tx1">
              <a:lumMod val="10000"/>
              <a:lumOff val="90000"/>
            </a:schemeClr>
          </a:solidFill>
        </p:spPr>
        <p:txBody>
          <a:bodyPr vert="horz" lIns="0" tIns="0" rIns="0" bIns="0" rtlCol="0">
            <a:noAutofit/>
          </a:bodyPr>
          <a:lstStyle>
            <a:lvl1pPr marL="180000" indent="-180000" algn="l" defTabSz="914130" rtl="0" eaLnBrk="1" latinLnBrk="0" hangingPunct="1">
              <a:lnSpc>
                <a:spcPct val="120000"/>
              </a:lnSpc>
              <a:spcBef>
                <a:spcPts val="1000"/>
              </a:spcBef>
              <a:buClr>
                <a:schemeClr val="tx2"/>
              </a:buClr>
              <a:buFont typeface="Arial" panose="020B0604020202020204" pitchFamily="34" charset="0"/>
              <a:buChar char="•"/>
              <a:defRPr sz="1400" kern="1200">
                <a:solidFill>
                  <a:schemeClr val="tx1"/>
                </a:solidFill>
                <a:latin typeface="+mn-lt"/>
                <a:ea typeface="Open Sans" panose="020B0606030504020204" pitchFamily="34" charset="0"/>
                <a:cs typeface="Open Sans" panose="020B0606030504020204" pitchFamily="34" charset="0"/>
              </a:defRPr>
            </a:lvl1pPr>
            <a:lvl2pPr marL="360000" indent="-180000" algn="l" defTabSz="914130" rtl="0" eaLnBrk="1" latinLnBrk="0" hangingPunct="1">
              <a:lnSpc>
                <a:spcPct val="120000"/>
              </a:lnSpc>
              <a:spcBef>
                <a:spcPts val="600"/>
              </a:spcBef>
              <a:buClr>
                <a:schemeClr val="tx2"/>
              </a:buClr>
              <a:buFont typeface="Arial" panose="020B0604020202020204" pitchFamily="34" charset="0"/>
              <a:buChar char="•"/>
              <a:defRPr sz="1200" kern="1200">
                <a:solidFill>
                  <a:schemeClr val="tx1"/>
                </a:solidFill>
                <a:latin typeface="+mn-lt"/>
                <a:ea typeface="Open Sans" panose="020B0606030504020204" pitchFamily="34" charset="0"/>
                <a:cs typeface="Open Sans" panose="020B0606030504020204" pitchFamily="34" charset="0"/>
              </a:defRPr>
            </a:lvl2pPr>
            <a:lvl3pPr marL="540000" indent="-180000" algn="l" defTabSz="914130" rtl="0" eaLnBrk="1" latinLnBrk="0" hangingPunct="1">
              <a:lnSpc>
                <a:spcPct val="100000"/>
              </a:lnSpc>
              <a:spcBef>
                <a:spcPts val="600"/>
              </a:spcBef>
              <a:buClr>
                <a:schemeClr val="tx2"/>
              </a:buClr>
              <a:buFont typeface="Arial" panose="020B0604020202020204" pitchFamily="34" charset="0"/>
              <a:buChar char="•"/>
              <a:defRPr sz="1000" kern="1200">
                <a:solidFill>
                  <a:schemeClr val="tx1"/>
                </a:solidFill>
                <a:latin typeface="+mn-lt"/>
                <a:ea typeface="Open Sans" panose="020B0606030504020204" pitchFamily="34" charset="0"/>
                <a:cs typeface="Open Sans" panose="020B0606030504020204" pitchFamily="34" charset="0"/>
              </a:defRPr>
            </a:lvl3pPr>
            <a:lvl4pPr marL="720000" indent="-180000" algn="l" defTabSz="914130" rtl="0" eaLnBrk="1" latinLnBrk="0" hangingPunct="1">
              <a:lnSpc>
                <a:spcPct val="100000"/>
              </a:lnSpc>
              <a:spcBef>
                <a:spcPts val="600"/>
              </a:spcBef>
              <a:buClr>
                <a:schemeClr val="tx2"/>
              </a:buClr>
              <a:buFont typeface="Arial" panose="020B0604020202020204" pitchFamily="34" charset="0"/>
              <a:buChar char="•"/>
              <a:defRPr sz="1000" b="0" i="0" kern="1200" cap="none" baseline="0">
                <a:solidFill>
                  <a:schemeClr val="tx1"/>
                </a:solidFill>
                <a:latin typeface="+mn-lt"/>
                <a:ea typeface="Open Sans" panose="020B0606030504020204" pitchFamily="34" charset="0"/>
                <a:cs typeface="Open Sans" panose="020B0606030504020204" pitchFamily="34" charset="0"/>
              </a:defRPr>
            </a:lvl4pPr>
            <a:lvl5pPr marL="900000" indent="-180000" algn="l" defTabSz="914130" rtl="0" eaLnBrk="1" latinLnBrk="0" hangingPunct="1">
              <a:lnSpc>
                <a:spcPct val="100000"/>
              </a:lnSpc>
              <a:spcBef>
                <a:spcPts val="600"/>
              </a:spcBef>
              <a:buClr>
                <a:schemeClr val="tx2"/>
              </a:buClr>
              <a:buFont typeface="Arial" panose="020B0604020202020204" pitchFamily="34" charset="0"/>
              <a:buChar char="•"/>
              <a:defRPr sz="1000" kern="1200">
                <a:solidFill>
                  <a:schemeClr val="tx1"/>
                </a:solidFill>
                <a:latin typeface="+mn-lt"/>
                <a:ea typeface="Open Sans" panose="020B0606030504020204" pitchFamily="34" charset="0"/>
                <a:cs typeface="Open Sans" panose="020B0606030504020204" pitchFamily="34" charset="0"/>
              </a:defRPr>
            </a:lvl5pPr>
            <a:lvl6pPr marL="1868" indent="0" algn="l" defTabSz="914130" rtl="0" eaLnBrk="1" latinLnBrk="0" hangingPunct="1">
              <a:lnSpc>
                <a:spcPct val="120000"/>
              </a:lnSpc>
              <a:spcBef>
                <a:spcPts val="1000"/>
              </a:spcBef>
              <a:buClr>
                <a:srgbClr val="E40000"/>
              </a:buClr>
              <a:buFont typeface="Arial" panose="020B0604020202020204" pitchFamily="34" charset="0"/>
              <a:buNone/>
              <a:defRPr sz="1400" kern="1200">
                <a:solidFill>
                  <a:schemeClr val="tx1"/>
                </a:solidFill>
                <a:latin typeface="+mn-lt"/>
                <a:ea typeface="Open Sans" panose="020B0606030504020204" pitchFamily="34" charset="0"/>
                <a:cs typeface="Open Sans" panose="020B0606030504020204" pitchFamily="34" charset="0"/>
              </a:defRPr>
            </a:lvl6pPr>
            <a:lvl7pPr marL="230400" indent="-228532" algn="l" defTabSz="914130" rtl="0" eaLnBrk="1" latinLnBrk="0" hangingPunct="1">
              <a:lnSpc>
                <a:spcPct val="120000"/>
              </a:lnSpc>
              <a:spcBef>
                <a:spcPts val="1000"/>
              </a:spcBef>
              <a:buClr>
                <a:srgbClr val="E40000"/>
              </a:buClr>
              <a:buFont typeface="Arial" panose="020B0604020202020204" pitchFamily="34" charset="0"/>
              <a:buChar char="•"/>
              <a:defRPr sz="1400" kern="1200">
                <a:solidFill>
                  <a:schemeClr val="tx1"/>
                </a:solidFill>
                <a:latin typeface="+mn-lt"/>
                <a:ea typeface="Open Sans" panose="020B0606030504020204" pitchFamily="34" charset="0"/>
                <a:cs typeface="Open Sans" panose="020B0606030504020204" pitchFamily="34" charset="0"/>
              </a:defRPr>
            </a:lvl7pPr>
            <a:lvl8pPr marL="230400" indent="-228532" algn="l" defTabSz="914130" rtl="0" eaLnBrk="1" latinLnBrk="0" hangingPunct="1">
              <a:lnSpc>
                <a:spcPct val="120000"/>
              </a:lnSpc>
              <a:spcBef>
                <a:spcPts val="1000"/>
              </a:spcBef>
              <a:buClr>
                <a:srgbClr val="E40000"/>
              </a:buClr>
              <a:buFont typeface="Arial" panose="020B0604020202020204" pitchFamily="34" charset="0"/>
              <a:buChar char="•"/>
              <a:defRPr sz="1400" kern="1200">
                <a:solidFill>
                  <a:schemeClr val="tx1"/>
                </a:solidFill>
                <a:latin typeface="+mn-lt"/>
                <a:ea typeface="Open Sans" panose="020B0606030504020204" pitchFamily="34" charset="0"/>
                <a:cs typeface="Open Sans" panose="020B0606030504020204" pitchFamily="34" charset="0"/>
              </a:defRPr>
            </a:lvl8pPr>
            <a:lvl9pPr marL="230400" indent="-228532" algn="l" defTabSz="914130" rtl="0" eaLnBrk="1" latinLnBrk="0" hangingPunct="1">
              <a:lnSpc>
                <a:spcPct val="120000"/>
              </a:lnSpc>
              <a:spcBef>
                <a:spcPts val="1000"/>
              </a:spcBef>
              <a:buClr>
                <a:srgbClr val="E40000"/>
              </a:buClr>
              <a:buFont typeface="Arial" panose="020B0604020202020204" pitchFamily="34" charset="0"/>
              <a:buChar char="•"/>
              <a:defRPr sz="1400" kern="1200">
                <a:solidFill>
                  <a:schemeClr val="tx1"/>
                </a:solidFill>
                <a:latin typeface="+mn-lt"/>
                <a:ea typeface="Open Sans" panose="020B0606030504020204" pitchFamily="34" charset="0"/>
                <a:cs typeface="Open Sans" panose="020B0606030504020204" pitchFamily="34" charset="0"/>
              </a:defRPr>
            </a:lvl9pPr>
          </a:lstStyle>
          <a:p>
            <a:pPr marL="0" indent="0">
              <a:buFont typeface="Arial" panose="020B0604020202020204" pitchFamily="34" charset="0"/>
              <a:buNone/>
            </a:pPr>
            <a:r>
              <a:rPr lang="da-DK" sz="1600" b="1" dirty="0"/>
              <a:t>Drift</a:t>
            </a:r>
            <a:r>
              <a:rPr lang="da-DK" sz="1600" dirty="0"/>
              <a:t>: erfaringer, systematisk og </a:t>
            </a:r>
            <a:r>
              <a:rPr lang="da-DK" sz="1600" dirty="0" err="1"/>
              <a:t>videnbaseret</a:t>
            </a:r>
            <a:r>
              <a:rPr lang="da-DK" sz="1600" dirty="0"/>
              <a:t> tilgang til drift og renovering af bassiner </a:t>
            </a:r>
          </a:p>
          <a:p>
            <a:pPr marL="0" indent="0">
              <a:buFont typeface="Arial" panose="020B0604020202020204" pitchFamily="34" charset="0"/>
              <a:buNone/>
            </a:pPr>
            <a:endParaRPr lang="da-DK" dirty="0"/>
          </a:p>
          <a:p>
            <a:pPr marL="0" indent="0">
              <a:buFont typeface="Arial" panose="020B0604020202020204" pitchFamily="34" charset="0"/>
              <a:buNone/>
            </a:pPr>
            <a:r>
              <a:rPr lang="da-DK" sz="1600" dirty="0">
                <a:solidFill>
                  <a:schemeClr val="tx2">
                    <a:lumMod val="60000"/>
                    <a:lumOff val="40000"/>
                  </a:schemeClr>
                </a:solidFill>
              </a:rPr>
              <a:t>TA Vandmiljø: Thomas Aabling</a:t>
            </a:r>
          </a:p>
        </p:txBody>
      </p:sp>
      <p:sp>
        <p:nvSpPr>
          <p:cNvPr id="16" name="Text Placeholder 3">
            <a:extLst>
              <a:ext uri="{FF2B5EF4-FFF2-40B4-BE49-F238E27FC236}">
                <a16:creationId xmlns:a16="http://schemas.microsoft.com/office/drawing/2014/main" id="{6F9438C8-74D5-968E-7B2A-C443AD374457}"/>
              </a:ext>
            </a:extLst>
          </p:cNvPr>
          <p:cNvSpPr txBox="1">
            <a:spLocks/>
          </p:cNvSpPr>
          <p:nvPr/>
        </p:nvSpPr>
        <p:spPr>
          <a:xfrm>
            <a:off x="8149938" y="2157808"/>
            <a:ext cx="3348000" cy="2016000"/>
          </a:xfrm>
          <a:prstGeom prst="rect">
            <a:avLst/>
          </a:prstGeom>
          <a:solidFill>
            <a:schemeClr val="tx1">
              <a:lumMod val="10000"/>
              <a:lumOff val="90000"/>
            </a:schemeClr>
          </a:solidFill>
        </p:spPr>
        <p:txBody>
          <a:bodyPr vert="horz" lIns="0" tIns="0" rIns="0" bIns="0" rtlCol="0">
            <a:noAutofit/>
          </a:bodyPr>
          <a:lstStyle>
            <a:lvl1pPr marL="180000" indent="-180000" algn="l" defTabSz="914130" rtl="0" eaLnBrk="1" latinLnBrk="0" hangingPunct="1">
              <a:lnSpc>
                <a:spcPct val="120000"/>
              </a:lnSpc>
              <a:spcBef>
                <a:spcPts val="1000"/>
              </a:spcBef>
              <a:buClr>
                <a:schemeClr val="tx2"/>
              </a:buClr>
              <a:buFont typeface="Arial" panose="020B0604020202020204" pitchFamily="34" charset="0"/>
              <a:buChar char="•"/>
              <a:defRPr sz="1400" kern="1200">
                <a:solidFill>
                  <a:schemeClr val="tx1"/>
                </a:solidFill>
                <a:latin typeface="+mn-lt"/>
                <a:ea typeface="Open Sans" panose="020B0606030504020204" pitchFamily="34" charset="0"/>
                <a:cs typeface="Open Sans" panose="020B0606030504020204" pitchFamily="34" charset="0"/>
              </a:defRPr>
            </a:lvl1pPr>
            <a:lvl2pPr marL="360000" indent="-180000" algn="l" defTabSz="914130" rtl="0" eaLnBrk="1" latinLnBrk="0" hangingPunct="1">
              <a:lnSpc>
                <a:spcPct val="120000"/>
              </a:lnSpc>
              <a:spcBef>
                <a:spcPts val="600"/>
              </a:spcBef>
              <a:buClr>
                <a:schemeClr val="tx2"/>
              </a:buClr>
              <a:buFont typeface="Arial" panose="020B0604020202020204" pitchFamily="34" charset="0"/>
              <a:buChar char="•"/>
              <a:defRPr sz="1200" kern="1200">
                <a:solidFill>
                  <a:schemeClr val="tx1"/>
                </a:solidFill>
                <a:latin typeface="+mn-lt"/>
                <a:ea typeface="Open Sans" panose="020B0606030504020204" pitchFamily="34" charset="0"/>
                <a:cs typeface="Open Sans" panose="020B0606030504020204" pitchFamily="34" charset="0"/>
              </a:defRPr>
            </a:lvl2pPr>
            <a:lvl3pPr marL="540000" indent="-180000" algn="l" defTabSz="914130" rtl="0" eaLnBrk="1" latinLnBrk="0" hangingPunct="1">
              <a:lnSpc>
                <a:spcPct val="100000"/>
              </a:lnSpc>
              <a:spcBef>
                <a:spcPts val="600"/>
              </a:spcBef>
              <a:buClr>
                <a:schemeClr val="tx2"/>
              </a:buClr>
              <a:buFont typeface="Arial" panose="020B0604020202020204" pitchFamily="34" charset="0"/>
              <a:buChar char="•"/>
              <a:defRPr sz="1000" kern="1200">
                <a:solidFill>
                  <a:schemeClr val="tx1"/>
                </a:solidFill>
                <a:latin typeface="+mn-lt"/>
                <a:ea typeface="Open Sans" panose="020B0606030504020204" pitchFamily="34" charset="0"/>
                <a:cs typeface="Open Sans" panose="020B0606030504020204" pitchFamily="34" charset="0"/>
              </a:defRPr>
            </a:lvl3pPr>
            <a:lvl4pPr marL="720000" indent="-180000" algn="l" defTabSz="914130" rtl="0" eaLnBrk="1" latinLnBrk="0" hangingPunct="1">
              <a:lnSpc>
                <a:spcPct val="100000"/>
              </a:lnSpc>
              <a:spcBef>
                <a:spcPts val="600"/>
              </a:spcBef>
              <a:buClr>
                <a:schemeClr val="tx2"/>
              </a:buClr>
              <a:buFont typeface="Arial" panose="020B0604020202020204" pitchFamily="34" charset="0"/>
              <a:buChar char="•"/>
              <a:defRPr sz="1000" b="0" i="0" kern="1200" cap="none" baseline="0">
                <a:solidFill>
                  <a:schemeClr val="tx1"/>
                </a:solidFill>
                <a:latin typeface="+mn-lt"/>
                <a:ea typeface="Open Sans" panose="020B0606030504020204" pitchFamily="34" charset="0"/>
                <a:cs typeface="Open Sans" panose="020B0606030504020204" pitchFamily="34" charset="0"/>
              </a:defRPr>
            </a:lvl4pPr>
            <a:lvl5pPr marL="900000" indent="-180000" algn="l" defTabSz="914130" rtl="0" eaLnBrk="1" latinLnBrk="0" hangingPunct="1">
              <a:lnSpc>
                <a:spcPct val="100000"/>
              </a:lnSpc>
              <a:spcBef>
                <a:spcPts val="600"/>
              </a:spcBef>
              <a:buClr>
                <a:schemeClr val="tx2"/>
              </a:buClr>
              <a:buFont typeface="Arial" panose="020B0604020202020204" pitchFamily="34" charset="0"/>
              <a:buChar char="•"/>
              <a:defRPr sz="1000" kern="1200">
                <a:solidFill>
                  <a:schemeClr val="tx1"/>
                </a:solidFill>
                <a:latin typeface="+mn-lt"/>
                <a:ea typeface="Open Sans" panose="020B0606030504020204" pitchFamily="34" charset="0"/>
                <a:cs typeface="Open Sans" panose="020B0606030504020204" pitchFamily="34" charset="0"/>
              </a:defRPr>
            </a:lvl5pPr>
            <a:lvl6pPr marL="1868" indent="0" algn="l" defTabSz="914130" rtl="0" eaLnBrk="1" latinLnBrk="0" hangingPunct="1">
              <a:lnSpc>
                <a:spcPct val="120000"/>
              </a:lnSpc>
              <a:spcBef>
                <a:spcPts val="1000"/>
              </a:spcBef>
              <a:buClr>
                <a:srgbClr val="E40000"/>
              </a:buClr>
              <a:buFont typeface="Arial" panose="020B0604020202020204" pitchFamily="34" charset="0"/>
              <a:buNone/>
              <a:defRPr sz="1400" kern="1200">
                <a:solidFill>
                  <a:schemeClr val="tx1"/>
                </a:solidFill>
                <a:latin typeface="+mn-lt"/>
                <a:ea typeface="Open Sans" panose="020B0606030504020204" pitchFamily="34" charset="0"/>
                <a:cs typeface="Open Sans" panose="020B0606030504020204" pitchFamily="34" charset="0"/>
              </a:defRPr>
            </a:lvl6pPr>
            <a:lvl7pPr marL="230400" indent="-228532" algn="l" defTabSz="914130" rtl="0" eaLnBrk="1" latinLnBrk="0" hangingPunct="1">
              <a:lnSpc>
                <a:spcPct val="120000"/>
              </a:lnSpc>
              <a:spcBef>
                <a:spcPts val="1000"/>
              </a:spcBef>
              <a:buClr>
                <a:srgbClr val="E40000"/>
              </a:buClr>
              <a:buFont typeface="Arial" panose="020B0604020202020204" pitchFamily="34" charset="0"/>
              <a:buChar char="•"/>
              <a:defRPr sz="1400" kern="1200">
                <a:solidFill>
                  <a:schemeClr val="tx1"/>
                </a:solidFill>
                <a:latin typeface="+mn-lt"/>
                <a:ea typeface="Open Sans" panose="020B0606030504020204" pitchFamily="34" charset="0"/>
                <a:cs typeface="Open Sans" panose="020B0606030504020204" pitchFamily="34" charset="0"/>
              </a:defRPr>
            </a:lvl7pPr>
            <a:lvl8pPr marL="230400" indent="-228532" algn="l" defTabSz="914130" rtl="0" eaLnBrk="1" latinLnBrk="0" hangingPunct="1">
              <a:lnSpc>
                <a:spcPct val="120000"/>
              </a:lnSpc>
              <a:spcBef>
                <a:spcPts val="1000"/>
              </a:spcBef>
              <a:buClr>
                <a:srgbClr val="E40000"/>
              </a:buClr>
              <a:buFont typeface="Arial" panose="020B0604020202020204" pitchFamily="34" charset="0"/>
              <a:buChar char="•"/>
              <a:defRPr sz="1400" kern="1200">
                <a:solidFill>
                  <a:schemeClr val="tx1"/>
                </a:solidFill>
                <a:latin typeface="+mn-lt"/>
                <a:ea typeface="Open Sans" panose="020B0606030504020204" pitchFamily="34" charset="0"/>
                <a:cs typeface="Open Sans" panose="020B0606030504020204" pitchFamily="34" charset="0"/>
              </a:defRPr>
            </a:lvl8pPr>
            <a:lvl9pPr marL="230400" indent="-228532" algn="l" defTabSz="914130" rtl="0" eaLnBrk="1" latinLnBrk="0" hangingPunct="1">
              <a:lnSpc>
                <a:spcPct val="120000"/>
              </a:lnSpc>
              <a:spcBef>
                <a:spcPts val="1000"/>
              </a:spcBef>
              <a:buClr>
                <a:srgbClr val="E40000"/>
              </a:buClr>
              <a:buFont typeface="Arial" panose="020B0604020202020204" pitchFamily="34" charset="0"/>
              <a:buChar char="•"/>
              <a:defRPr sz="1400" kern="1200">
                <a:solidFill>
                  <a:schemeClr val="tx1"/>
                </a:solidFill>
                <a:latin typeface="+mn-lt"/>
                <a:ea typeface="Open Sans" panose="020B0606030504020204" pitchFamily="34" charset="0"/>
                <a:cs typeface="Open Sans" panose="020B0606030504020204" pitchFamily="34" charset="0"/>
              </a:defRPr>
            </a:lvl9pPr>
          </a:lstStyle>
          <a:p>
            <a:pPr marL="0" indent="0">
              <a:buFont typeface="Arial" panose="020B0604020202020204" pitchFamily="34" charset="0"/>
              <a:buNone/>
            </a:pPr>
            <a:r>
              <a:rPr lang="da-DK" sz="1600" b="1" dirty="0"/>
              <a:t>Design</a:t>
            </a:r>
            <a:r>
              <a:rPr lang="da-DK" sz="1600" dirty="0"/>
              <a:t>: Udformning af bassin, brug af membraner, bæredygtighed og materiale fokus</a:t>
            </a:r>
          </a:p>
          <a:p>
            <a:pPr marL="0" indent="0">
              <a:buNone/>
            </a:pPr>
            <a:r>
              <a:rPr lang="da-DK" sz="1600" dirty="0" err="1">
                <a:solidFill>
                  <a:schemeClr val="tx2">
                    <a:lumMod val="60000"/>
                    <a:lumOff val="40000"/>
                  </a:schemeClr>
                </a:solidFill>
              </a:rPr>
              <a:t>Niras</a:t>
            </a:r>
            <a:r>
              <a:rPr lang="da-DK" sz="1600" dirty="0">
                <a:solidFill>
                  <a:schemeClr val="tx2">
                    <a:lumMod val="60000"/>
                    <a:lumOff val="40000"/>
                  </a:schemeClr>
                </a:solidFill>
              </a:rPr>
              <a:t>: Steffen Frandsen og WSP: Anja Thrane Thomsen og Søren Gabriel</a:t>
            </a:r>
            <a:endParaRPr lang="da-DK" dirty="0">
              <a:solidFill>
                <a:schemeClr val="tx2">
                  <a:lumMod val="60000"/>
                  <a:lumOff val="40000"/>
                </a:schemeClr>
              </a:solidFill>
            </a:endParaRPr>
          </a:p>
        </p:txBody>
      </p:sp>
    </p:spTree>
    <p:extLst>
      <p:ext uri="{BB962C8B-B14F-4D97-AF65-F5344CB8AC3E}">
        <p14:creationId xmlns:p14="http://schemas.microsoft.com/office/powerpoint/2010/main" val="6147736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01FE4-102D-F829-BBE6-D14BF9B3A29B}"/>
              </a:ext>
            </a:extLst>
          </p:cNvPr>
          <p:cNvSpPr>
            <a:spLocks noGrp="1"/>
          </p:cNvSpPr>
          <p:nvPr>
            <p:ph type="title"/>
          </p:nvPr>
        </p:nvSpPr>
        <p:spPr/>
        <p:txBody>
          <a:bodyPr/>
          <a:lstStyle/>
          <a:p>
            <a:r>
              <a:rPr lang="da-DK" dirty="0"/>
              <a:t>Fase 2 og 3</a:t>
            </a:r>
          </a:p>
        </p:txBody>
      </p:sp>
      <p:sp>
        <p:nvSpPr>
          <p:cNvPr id="3" name="Content Placeholder 2">
            <a:extLst>
              <a:ext uri="{FF2B5EF4-FFF2-40B4-BE49-F238E27FC236}">
                <a16:creationId xmlns:a16="http://schemas.microsoft.com/office/drawing/2014/main" id="{3E8F4329-C599-0BA8-6460-9EF358491988}"/>
              </a:ext>
            </a:extLst>
          </p:cNvPr>
          <p:cNvSpPr>
            <a:spLocks noGrp="1"/>
          </p:cNvSpPr>
          <p:nvPr>
            <p:ph sz="quarter" idx="10"/>
          </p:nvPr>
        </p:nvSpPr>
        <p:spPr>
          <a:xfrm>
            <a:off x="612775" y="1582738"/>
            <a:ext cx="10966450" cy="542092"/>
          </a:xfrm>
        </p:spPr>
        <p:txBody>
          <a:bodyPr/>
          <a:lstStyle/>
          <a:p>
            <a:r>
              <a:rPr lang="da-DK" dirty="0"/>
              <a:t>Siden maj 2025 har eksperterne arbejdet på at besvare deres givet emne</a:t>
            </a:r>
          </a:p>
          <a:p>
            <a:r>
              <a:rPr lang="da-DK" dirty="0"/>
              <a:t>Vejledningen er under udarbejdelse </a:t>
            </a:r>
          </a:p>
        </p:txBody>
      </p:sp>
      <p:cxnSp>
        <p:nvCxnSpPr>
          <p:cNvPr id="4" name="Straight Arrow Connector 3">
            <a:extLst>
              <a:ext uri="{FF2B5EF4-FFF2-40B4-BE49-F238E27FC236}">
                <a16:creationId xmlns:a16="http://schemas.microsoft.com/office/drawing/2014/main" id="{B9B50B97-8DF3-2E98-AF7A-712BCC154B33}"/>
              </a:ext>
            </a:extLst>
          </p:cNvPr>
          <p:cNvCxnSpPr/>
          <p:nvPr/>
        </p:nvCxnSpPr>
        <p:spPr>
          <a:xfrm>
            <a:off x="752351" y="5105482"/>
            <a:ext cx="11056889" cy="0"/>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B73E9EF-EDE8-39B1-FB16-32D218F1FA0B}"/>
              </a:ext>
            </a:extLst>
          </p:cNvPr>
          <p:cNvCxnSpPr/>
          <p:nvPr/>
        </p:nvCxnSpPr>
        <p:spPr>
          <a:xfrm>
            <a:off x="752351" y="4845634"/>
            <a:ext cx="0" cy="51969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C1C6E7D-2217-F6C0-17EE-0DFA0643465D}"/>
              </a:ext>
            </a:extLst>
          </p:cNvPr>
          <p:cNvSpPr txBox="1"/>
          <p:nvPr/>
        </p:nvSpPr>
        <p:spPr>
          <a:xfrm>
            <a:off x="390045" y="5405250"/>
            <a:ext cx="723626" cy="369332"/>
          </a:xfrm>
          <a:prstGeom prst="rect">
            <a:avLst/>
          </a:prstGeom>
          <a:noFill/>
        </p:spPr>
        <p:txBody>
          <a:bodyPr wrap="square" lIns="0" tIns="0" rIns="0" bIns="0" rtlCol="0">
            <a:spAutoFit/>
          </a:bodyPr>
          <a:lstStyle/>
          <a:p>
            <a:pPr algn="ctr"/>
            <a:r>
              <a:rPr lang="da-DK" sz="1200" dirty="0"/>
              <a:t>Maj </a:t>
            </a:r>
          </a:p>
          <a:p>
            <a:pPr algn="ctr"/>
            <a:r>
              <a:rPr lang="da-DK" sz="1200" dirty="0"/>
              <a:t>2025</a:t>
            </a:r>
            <a:endParaRPr lang="da-DK" sz="2000" dirty="0"/>
          </a:p>
        </p:txBody>
      </p:sp>
      <p:cxnSp>
        <p:nvCxnSpPr>
          <p:cNvPr id="8" name="Straight Connector 7">
            <a:extLst>
              <a:ext uri="{FF2B5EF4-FFF2-40B4-BE49-F238E27FC236}">
                <a16:creationId xmlns:a16="http://schemas.microsoft.com/office/drawing/2014/main" id="{6AE378F1-F68B-6B25-3654-6A28E1E119BD}"/>
              </a:ext>
            </a:extLst>
          </p:cNvPr>
          <p:cNvCxnSpPr/>
          <p:nvPr/>
        </p:nvCxnSpPr>
        <p:spPr>
          <a:xfrm>
            <a:off x="5744106" y="4845634"/>
            <a:ext cx="0" cy="51969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2374A80-1187-C260-32AC-4B22F4B88654}"/>
              </a:ext>
            </a:extLst>
          </p:cNvPr>
          <p:cNvSpPr txBox="1"/>
          <p:nvPr/>
        </p:nvSpPr>
        <p:spPr>
          <a:xfrm>
            <a:off x="5344634" y="5439415"/>
            <a:ext cx="798944" cy="369332"/>
          </a:xfrm>
          <a:prstGeom prst="rect">
            <a:avLst/>
          </a:prstGeom>
          <a:noFill/>
        </p:spPr>
        <p:txBody>
          <a:bodyPr wrap="square" lIns="0" tIns="0" rIns="0" bIns="0" rtlCol="0">
            <a:spAutoFit/>
          </a:bodyPr>
          <a:lstStyle/>
          <a:p>
            <a:pPr algn="ctr"/>
            <a:r>
              <a:rPr lang="da-DK" sz="1200" dirty="0"/>
              <a:t>December </a:t>
            </a:r>
          </a:p>
          <a:p>
            <a:pPr algn="ctr"/>
            <a:r>
              <a:rPr lang="da-DK" sz="1200" dirty="0"/>
              <a:t>2025</a:t>
            </a:r>
            <a:endParaRPr lang="da-DK" sz="2000" dirty="0"/>
          </a:p>
        </p:txBody>
      </p:sp>
      <p:cxnSp>
        <p:nvCxnSpPr>
          <p:cNvPr id="10" name="Straight Connector 9">
            <a:extLst>
              <a:ext uri="{FF2B5EF4-FFF2-40B4-BE49-F238E27FC236}">
                <a16:creationId xmlns:a16="http://schemas.microsoft.com/office/drawing/2014/main" id="{DF07CBF7-C29F-816C-2188-C8EC356840C1}"/>
              </a:ext>
            </a:extLst>
          </p:cNvPr>
          <p:cNvCxnSpPr/>
          <p:nvPr/>
        </p:nvCxnSpPr>
        <p:spPr>
          <a:xfrm>
            <a:off x="11718352" y="4846730"/>
            <a:ext cx="0" cy="51969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59FBFAC-A151-7526-2B88-E66AABF2D2F6}"/>
              </a:ext>
            </a:extLst>
          </p:cNvPr>
          <p:cNvSpPr txBox="1"/>
          <p:nvPr/>
        </p:nvSpPr>
        <p:spPr>
          <a:xfrm>
            <a:off x="11277600" y="5362040"/>
            <a:ext cx="798944" cy="369332"/>
          </a:xfrm>
          <a:prstGeom prst="rect">
            <a:avLst/>
          </a:prstGeom>
          <a:noFill/>
        </p:spPr>
        <p:txBody>
          <a:bodyPr wrap="square" lIns="0" tIns="0" rIns="0" bIns="0" rtlCol="0">
            <a:spAutoFit/>
          </a:bodyPr>
          <a:lstStyle/>
          <a:p>
            <a:pPr algn="ctr"/>
            <a:r>
              <a:rPr lang="da-DK" sz="1200" dirty="0"/>
              <a:t>Maj </a:t>
            </a:r>
          </a:p>
          <a:p>
            <a:pPr algn="ctr"/>
            <a:r>
              <a:rPr lang="da-DK" sz="1200" dirty="0"/>
              <a:t>2026</a:t>
            </a:r>
            <a:endParaRPr lang="da-DK" sz="2000" dirty="0"/>
          </a:p>
        </p:txBody>
      </p:sp>
      <p:sp>
        <p:nvSpPr>
          <p:cNvPr id="15" name="TextBox 14">
            <a:extLst>
              <a:ext uri="{FF2B5EF4-FFF2-40B4-BE49-F238E27FC236}">
                <a16:creationId xmlns:a16="http://schemas.microsoft.com/office/drawing/2014/main" id="{FCA79063-747E-7112-BB65-BF4CE1609C3C}"/>
              </a:ext>
            </a:extLst>
          </p:cNvPr>
          <p:cNvSpPr txBox="1"/>
          <p:nvPr/>
        </p:nvSpPr>
        <p:spPr>
          <a:xfrm>
            <a:off x="1262774" y="5593303"/>
            <a:ext cx="3828639" cy="215444"/>
          </a:xfrm>
          <a:prstGeom prst="rect">
            <a:avLst/>
          </a:prstGeom>
          <a:noFill/>
        </p:spPr>
        <p:txBody>
          <a:bodyPr wrap="square" lIns="0" tIns="0" rIns="0" bIns="0" rtlCol="0">
            <a:spAutoFit/>
          </a:bodyPr>
          <a:lstStyle/>
          <a:p>
            <a:pPr algn="l"/>
            <a:r>
              <a:rPr lang="da-DK" sz="1400" b="1" dirty="0"/>
              <a:t>Eksperterne arbejder på deres besvarelser</a:t>
            </a:r>
          </a:p>
        </p:txBody>
      </p:sp>
      <p:sp>
        <p:nvSpPr>
          <p:cNvPr id="16" name="Right Brace 15">
            <a:extLst>
              <a:ext uri="{FF2B5EF4-FFF2-40B4-BE49-F238E27FC236}">
                <a16:creationId xmlns:a16="http://schemas.microsoft.com/office/drawing/2014/main" id="{00655923-60B6-3A45-3D4C-8F80DBF9DE2E}"/>
              </a:ext>
            </a:extLst>
          </p:cNvPr>
          <p:cNvSpPr/>
          <p:nvPr/>
        </p:nvSpPr>
        <p:spPr>
          <a:xfrm rot="5400000">
            <a:off x="2996188" y="2991962"/>
            <a:ext cx="361813" cy="4668698"/>
          </a:xfrm>
          <a:prstGeom prst="rightBrace">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cxnSp>
        <p:nvCxnSpPr>
          <p:cNvPr id="18" name="Straight Arrow Connector 17">
            <a:extLst>
              <a:ext uri="{FF2B5EF4-FFF2-40B4-BE49-F238E27FC236}">
                <a16:creationId xmlns:a16="http://schemas.microsoft.com/office/drawing/2014/main" id="{3A267805-E7DD-B597-C594-9064FA9AC045}"/>
              </a:ext>
            </a:extLst>
          </p:cNvPr>
          <p:cNvCxnSpPr>
            <a:cxnSpLocks/>
          </p:cNvCxnSpPr>
          <p:nvPr/>
        </p:nvCxnSpPr>
        <p:spPr>
          <a:xfrm flipH="1" flipV="1">
            <a:off x="2138965" y="3873960"/>
            <a:ext cx="181132" cy="1228401"/>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49C9D82-43FF-7BF8-99E9-025A7FEFA580}"/>
              </a:ext>
            </a:extLst>
          </p:cNvPr>
          <p:cNvSpPr txBox="1"/>
          <p:nvPr/>
        </p:nvSpPr>
        <p:spPr>
          <a:xfrm>
            <a:off x="1777378" y="3135296"/>
            <a:ext cx="1164156" cy="738664"/>
          </a:xfrm>
          <a:prstGeom prst="rect">
            <a:avLst/>
          </a:prstGeom>
          <a:noFill/>
        </p:spPr>
        <p:txBody>
          <a:bodyPr wrap="square" lIns="0" tIns="0" rIns="0" bIns="0" rtlCol="0">
            <a:spAutoFit/>
          </a:bodyPr>
          <a:lstStyle/>
          <a:p>
            <a:pPr algn="l"/>
            <a:r>
              <a:rPr lang="da-DK" sz="1200" b="1" dirty="0"/>
              <a:t>Workshop med driftsfolk</a:t>
            </a:r>
            <a:r>
              <a:rPr lang="da-DK" sz="1200" dirty="0"/>
              <a:t>, for at samle erfaringer</a:t>
            </a:r>
          </a:p>
        </p:txBody>
      </p:sp>
      <p:sp>
        <p:nvSpPr>
          <p:cNvPr id="21" name="TextBox 20">
            <a:extLst>
              <a:ext uri="{FF2B5EF4-FFF2-40B4-BE49-F238E27FC236}">
                <a16:creationId xmlns:a16="http://schemas.microsoft.com/office/drawing/2014/main" id="{D8D6C842-F0E5-48A2-1666-9A0A16B2620B}"/>
              </a:ext>
            </a:extLst>
          </p:cNvPr>
          <p:cNvSpPr txBox="1"/>
          <p:nvPr/>
        </p:nvSpPr>
        <p:spPr>
          <a:xfrm>
            <a:off x="612775" y="3623177"/>
            <a:ext cx="1085438" cy="923330"/>
          </a:xfrm>
          <a:prstGeom prst="rect">
            <a:avLst/>
          </a:prstGeom>
          <a:noFill/>
        </p:spPr>
        <p:txBody>
          <a:bodyPr wrap="square" lIns="0" tIns="0" rIns="0" bIns="0" rtlCol="0">
            <a:spAutoFit/>
          </a:bodyPr>
          <a:lstStyle/>
          <a:p>
            <a:pPr algn="l"/>
            <a:r>
              <a:rPr lang="da-DK" sz="1200" dirty="0"/>
              <a:t>Dialog med </a:t>
            </a:r>
            <a:r>
              <a:rPr lang="da-DK" sz="1200" dirty="0" err="1"/>
              <a:t>Regnudvalget</a:t>
            </a:r>
            <a:r>
              <a:rPr lang="da-DK" sz="1200" dirty="0"/>
              <a:t>, under Spildevandskomiteen</a:t>
            </a:r>
          </a:p>
        </p:txBody>
      </p:sp>
      <p:cxnSp>
        <p:nvCxnSpPr>
          <p:cNvPr id="22" name="Straight Arrow Connector 21">
            <a:extLst>
              <a:ext uri="{FF2B5EF4-FFF2-40B4-BE49-F238E27FC236}">
                <a16:creationId xmlns:a16="http://schemas.microsoft.com/office/drawing/2014/main" id="{C1C71C4D-3D1E-F09F-2117-DD355294314C}"/>
              </a:ext>
            </a:extLst>
          </p:cNvPr>
          <p:cNvCxnSpPr>
            <a:cxnSpLocks/>
          </p:cNvCxnSpPr>
          <p:nvPr/>
        </p:nvCxnSpPr>
        <p:spPr>
          <a:xfrm flipH="1" flipV="1">
            <a:off x="1186405" y="4386080"/>
            <a:ext cx="158330" cy="716281"/>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E92160B-C621-DCB5-AC29-A2283473560A}"/>
              </a:ext>
            </a:extLst>
          </p:cNvPr>
          <p:cNvCxnSpPr>
            <a:cxnSpLocks/>
          </p:cNvCxnSpPr>
          <p:nvPr/>
        </p:nvCxnSpPr>
        <p:spPr>
          <a:xfrm flipV="1">
            <a:off x="3457809" y="3849376"/>
            <a:ext cx="176838" cy="1254546"/>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4067C72-4A0B-A065-6C8C-D7A73193A980}"/>
              </a:ext>
            </a:extLst>
          </p:cNvPr>
          <p:cNvSpPr txBox="1"/>
          <p:nvPr/>
        </p:nvSpPr>
        <p:spPr>
          <a:xfrm>
            <a:off x="3177093" y="3319963"/>
            <a:ext cx="1415623" cy="553998"/>
          </a:xfrm>
          <a:prstGeom prst="rect">
            <a:avLst/>
          </a:prstGeom>
          <a:noFill/>
        </p:spPr>
        <p:txBody>
          <a:bodyPr wrap="square" lIns="0" tIns="0" rIns="0" bIns="0" rtlCol="0">
            <a:spAutoFit/>
          </a:bodyPr>
          <a:lstStyle/>
          <a:p>
            <a:pPr algn="l"/>
            <a:r>
              <a:rPr lang="da-DK" sz="1200" b="1" dirty="0"/>
              <a:t>Midtvejsseminar</a:t>
            </a:r>
            <a:r>
              <a:rPr lang="da-DK" sz="1200" dirty="0"/>
              <a:t>, hvor eksperterne gav status</a:t>
            </a:r>
          </a:p>
        </p:txBody>
      </p:sp>
      <p:cxnSp>
        <p:nvCxnSpPr>
          <p:cNvPr id="28" name="Straight Arrow Connector 27">
            <a:extLst>
              <a:ext uri="{FF2B5EF4-FFF2-40B4-BE49-F238E27FC236}">
                <a16:creationId xmlns:a16="http://schemas.microsoft.com/office/drawing/2014/main" id="{A902CF02-D158-2BCE-5268-5BC1BF29370D}"/>
              </a:ext>
            </a:extLst>
          </p:cNvPr>
          <p:cNvCxnSpPr>
            <a:cxnSpLocks/>
          </p:cNvCxnSpPr>
          <p:nvPr/>
        </p:nvCxnSpPr>
        <p:spPr>
          <a:xfrm flipH="1" flipV="1">
            <a:off x="4406895" y="4386080"/>
            <a:ext cx="58064" cy="716281"/>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FFCD033-61E6-F825-3C53-0AD5A285675B}"/>
              </a:ext>
            </a:extLst>
          </p:cNvPr>
          <p:cNvSpPr txBox="1"/>
          <p:nvPr/>
        </p:nvSpPr>
        <p:spPr>
          <a:xfrm>
            <a:off x="3973138" y="3992509"/>
            <a:ext cx="1276343" cy="369332"/>
          </a:xfrm>
          <a:prstGeom prst="rect">
            <a:avLst/>
          </a:prstGeom>
          <a:noFill/>
        </p:spPr>
        <p:txBody>
          <a:bodyPr wrap="square" lIns="0" tIns="0" rIns="0" bIns="0" rtlCol="0">
            <a:spAutoFit/>
          </a:bodyPr>
          <a:lstStyle/>
          <a:p>
            <a:pPr algn="l"/>
            <a:r>
              <a:rPr lang="da-DK" sz="1200" dirty="0"/>
              <a:t>Status til </a:t>
            </a:r>
            <a:r>
              <a:rPr lang="da-DK" sz="1200" dirty="0" err="1"/>
              <a:t>Regnudvalget</a:t>
            </a:r>
            <a:endParaRPr lang="da-DK" sz="1200" dirty="0"/>
          </a:p>
        </p:txBody>
      </p:sp>
      <p:cxnSp>
        <p:nvCxnSpPr>
          <p:cNvPr id="31" name="Straight Arrow Connector 30">
            <a:extLst>
              <a:ext uri="{FF2B5EF4-FFF2-40B4-BE49-F238E27FC236}">
                <a16:creationId xmlns:a16="http://schemas.microsoft.com/office/drawing/2014/main" id="{93947736-9AE7-D609-68E0-10796C629CCD}"/>
              </a:ext>
            </a:extLst>
          </p:cNvPr>
          <p:cNvCxnSpPr>
            <a:cxnSpLocks/>
          </p:cNvCxnSpPr>
          <p:nvPr/>
        </p:nvCxnSpPr>
        <p:spPr>
          <a:xfrm flipH="1" flipV="1">
            <a:off x="5511444" y="4386080"/>
            <a:ext cx="58064" cy="716281"/>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9A0358D-1DDF-F93B-BA73-A3105CC9C735}"/>
              </a:ext>
            </a:extLst>
          </p:cNvPr>
          <p:cNvSpPr txBox="1"/>
          <p:nvPr/>
        </p:nvSpPr>
        <p:spPr>
          <a:xfrm>
            <a:off x="5161129" y="3831239"/>
            <a:ext cx="1048770" cy="553998"/>
          </a:xfrm>
          <a:prstGeom prst="rect">
            <a:avLst/>
          </a:prstGeom>
          <a:noFill/>
        </p:spPr>
        <p:txBody>
          <a:bodyPr wrap="square" lIns="0" tIns="0" rIns="0" bIns="0" rtlCol="0">
            <a:spAutoFit/>
          </a:bodyPr>
          <a:lstStyle/>
          <a:p>
            <a:pPr algn="l"/>
            <a:r>
              <a:rPr lang="da-DK" sz="1200" dirty="0"/>
              <a:t>Eksperterne fremsender besvarelser</a:t>
            </a:r>
          </a:p>
        </p:txBody>
      </p:sp>
      <p:cxnSp>
        <p:nvCxnSpPr>
          <p:cNvPr id="33" name="Straight Arrow Connector 32">
            <a:extLst>
              <a:ext uri="{FF2B5EF4-FFF2-40B4-BE49-F238E27FC236}">
                <a16:creationId xmlns:a16="http://schemas.microsoft.com/office/drawing/2014/main" id="{12D15301-0A82-23F1-4351-D5982BCF4F08}"/>
              </a:ext>
            </a:extLst>
          </p:cNvPr>
          <p:cNvCxnSpPr>
            <a:cxnSpLocks/>
          </p:cNvCxnSpPr>
          <p:nvPr/>
        </p:nvCxnSpPr>
        <p:spPr>
          <a:xfrm flipV="1">
            <a:off x="6637623" y="3674171"/>
            <a:ext cx="0" cy="1418053"/>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2FE7ACDF-5601-70D0-58D5-D788535EBCC8}"/>
              </a:ext>
            </a:extLst>
          </p:cNvPr>
          <p:cNvSpPr txBox="1"/>
          <p:nvPr/>
        </p:nvSpPr>
        <p:spPr>
          <a:xfrm>
            <a:off x="6113237" y="3120173"/>
            <a:ext cx="1888695" cy="553998"/>
          </a:xfrm>
          <a:prstGeom prst="rect">
            <a:avLst/>
          </a:prstGeom>
          <a:noFill/>
        </p:spPr>
        <p:txBody>
          <a:bodyPr wrap="square" lIns="0" tIns="0" rIns="0" bIns="0" rtlCol="0">
            <a:spAutoFit/>
          </a:bodyPr>
          <a:lstStyle/>
          <a:p>
            <a:pPr algn="l"/>
            <a:r>
              <a:rPr lang="da-DK" sz="1200" dirty="0"/>
              <a:t>Arbejdsgruppen </a:t>
            </a:r>
            <a:r>
              <a:rPr lang="da-DK" sz="1200" b="1" dirty="0"/>
              <a:t>opstarter udarbejdelse </a:t>
            </a:r>
            <a:r>
              <a:rPr lang="da-DK" sz="1200" dirty="0"/>
              <a:t>af vejledning </a:t>
            </a:r>
          </a:p>
        </p:txBody>
      </p:sp>
      <p:cxnSp>
        <p:nvCxnSpPr>
          <p:cNvPr id="39" name="Straight Arrow Connector 38">
            <a:extLst>
              <a:ext uri="{FF2B5EF4-FFF2-40B4-BE49-F238E27FC236}">
                <a16:creationId xmlns:a16="http://schemas.microsoft.com/office/drawing/2014/main" id="{8C672657-F8EC-E400-A28F-E981F5770FA4}"/>
              </a:ext>
            </a:extLst>
          </p:cNvPr>
          <p:cNvCxnSpPr>
            <a:cxnSpLocks/>
          </p:cNvCxnSpPr>
          <p:nvPr/>
        </p:nvCxnSpPr>
        <p:spPr>
          <a:xfrm flipH="1" flipV="1">
            <a:off x="7058656" y="4771550"/>
            <a:ext cx="69191" cy="328073"/>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4E4FD2C6-9582-766F-0C13-A7BECA19BC78}"/>
              </a:ext>
            </a:extLst>
          </p:cNvPr>
          <p:cNvSpPr txBox="1"/>
          <p:nvPr/>
        </p:nvSpPr>
        <p:spPr>
          <a:xfrm>
            <a:off x="6719468" y="3828501"/>
            <a:ext cx="1048770" cy="923330"/>
          </a:xfrm>
          <a:prstGeom prst="rect">
            <a:avLst/>
          </a:prstGeom>
          <a:noFill/>
        </p:spPr>
        <p:txBody>
          <a:bodyPr wrap="square" lIns="0" tIns="0" rIns="0" bIns="0" rtlCol="0">
            <a:spAutoFit/>
          </a:bodyPr>
          <a:lstStyle/>
          <a:p>
            <a:pPr algn="l"/>
            <a:r>
              <a:rPr lang="da-DK" sz="1200" dirty="0"/>
              <a:t>Eksperterne får feedback og indarbejder dette i besvarelser</a:t>
            </a:r>
          </a:p>
        </p:txBody>
      </p:sp>
      <p:cxnSp>
        <p:nvCxnSpPr>
          <p:cNvPr id="43" name="Straight Arrow Connector 42">
            <a:extLst>
              <a:ext uri="{FF2B5EF4-FFF2-40B4-BE49-F238E27FC236}">
                <a16:creationId xmlns:a16="http://schemas.microsoft.com/office/drawing/2014/main" id="{D981CF41-FE81-284B-A18B-271D3B45667F}"/>
              </a:ext>
            </a:extLst>
          </p:cNvPr>
          <p:cNvCxnSpPr>
            <a:cxnSpLocks/>
          </p:cNvCxnSpPr>
          <p:nvPr/>
        </p:nvCxnSpPr>
        <p:spPr>
          <a:xfrm flipV="1">
            <a:off x="8572484" y="3992509"/>
            <a:ext cx="237804" cy="1099715"/>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4931B6F8-EC61-D8B6-C8F2-FE1ECC0FEABC}"/>
              </a:ext>
            </a:extLst>
          </p:cNvPr>
          <p:cNvSpPr txBox="1"/>
          <p:nvPr/>
        </p:nvSpPr>
        <p:spPr>
          <a:xfrm>
            <a:off x="8091895" y="3438511"/>
            <a:ext cx="1888698" cy="553998"/>
          </a:xfrm>
          <a:prstGeom prst="rect">
            <a:avLst/>
          </a:prstGeom>
          <a:noFill/>
        </p:spPr>
        <p:txBody>
          <a:bodyPr wrap="square" lIns="0" tIns="0" rIns="0" bIns="0" rtlCol="0">
            <a:spAutoFit/>
          </a:bodyPr>
          <a:lstStyle/>
          <a:p>
            <a:pPr algn="l"/>
            <a:r>
              <a:rPr lang="da-DK" sz="1200" b="1" dirty="0"/>
              <a:t>Udkast</a:t>
            </a:r>
            <a:r>
              <a:rPr lang="da-DK" sz="1200" dirty="0"/>
              <a:t> af vejledning sendes til </a:t>
            </a:r>
            <a:r>
              <a:rPr lang="da-DK" sz="1200" b="1" dirty="0" err="1"/>
              <a:t>Regnudvalget</a:t>
            </a:r>
            <a:r>
              <a:rPr lang="da-DK" sz="1200" dirty="0"/>
              <a:t> og udvalgte </a:t>
            </a:r>
            <a:r>
              <a:rPr lang="da-DK" sz="1200" b="1" dirty="0"/>
              <a:t>kommuner</a:t>
            </a:r>
          </a:p>
        </p:txBody>
      </p:sp>
      <p:cxnSp>
        <p:nvCxnSpPr>
          <p:cNvPr id="46" name="Straight Arrow Connector 45">
            <a:extLst>
              <a:ext uri="{FF2B5EF4-FFF2-40B4-BE49-F238E27FC236}">
                <a16:creationId xmlns:a16="http://schemas.microsoft.com/office/drawing/2014/main" id="{63FF90F7-5B95-00F1-6D52-4A7011D07FA0}"/>
              </a:ext>
            </a:extLst>
          </p:cNvPr>
          <p:cNvCxnSpPr>
            <a:cxnSpLocks/>
          </p:cNvCxnSpPr>
          <p:nvPr/>
        </p:nvCxnSpPr>
        <p:spPr>
          <a:xfrm flipH="1" flipV="1">
            <a:off x="9545688" y="4618049"/>
            <a:ext cx="104951" cy="497880"/>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870DB883-5A36-02B0-5194-E4F2FC695A36}"/>
              </a:ext>
            </a:extLst>
          </p:cNvPr>
          <p:cNvSpPr txBox="1"/>
          <p:nvPr/>
        </p:nvSpPr>
        <p:spPr>
          <a:xfrm>
            <a:off x="9002428" y="4437440"/>
            <a:ext cx="1276343" cy="184666"/>
          </a:xfrm>
          <a:prstGeom prst="rect">
            <a:avLst/>
          </a:prstGeom>
          <a:noFill/>
        </p:spPr>
        <p:txBody>
          <a:bodyPr wrap="square" lIns="0" tIns="0" rIns="0" bIns="0" rtlCol="0">
            <a:spAutoFit/>
          </a:bodyPr>
          <a:lstStyle/>
          <a:p>
            <a:pPr algn="l"/>
            <a:r>
              <a:rPr lang="da-DK" sz="1200" b="1" dirty="0"/>
              <a:t>EVA - Temadag</a:t>
            </a:r>
          </a:p>
        </p:txBody>
      </p:sp>
      <p:cxnSp>
        <p:nvCxnSpPr>
          <p:cNvPr id="50" name="Straight Connector 49">
            <a:extLst>
              <a:ext uri="{FF2B5EF4-FFF2-40B4-BE49-F238E27FC236}">
                <a16:creationId xmlns:a16="http://schemas.microsoft.com/office/drawing/2014/main" id="{D8FF7FB4-D3A7-84EC-C8FA-460B6AE6AB47}"/>
              </a:ext>
            </a:extLst>
          </p:cNvPr>
          <p:cNvCxnSpPr/>
          <p:nvPr/>
        </p:nvCxnSpPr>
        <p:spPr>
          <a:xfrm flipH="1">
            <a:off x="9814999" y="5106577"/>
            <a:ext cx="1903353"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604386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8E8292F0-AB9A-51D4-9ED1-C238BD3289CE}"/>
              </a:ext>
            </a:extLst>
          </p:cNvPr>
          <p:cNvCxnSpPr/>
          <p:nvPr/>
        </p:nvCxnSpPr>
        <p:spPr>
          <a:xfrm>
            <a:off x="3884678" y="3003505"/>
            <a:ext cx="1359017" cy="0"/>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BEEA7B2-FFC7-AC21-0901-B8F5D69B3A60}"/>
              </a:ext>
            </a:extLst>
          </p:cNvPr>
          <p:cNvSpPr txBox="1"/>
          <p:nvPr/>
        </p:nvSpPr>
        <p:spPr>
          <a:xfrm>
            <a:off x="4174918" y="2794340"/>
            <a:ext cx="873637" cy="276999"/>
          </a:xfrm>
          <a:prstGeom prst="rect">
            <a:avLst/>
          </a:prstGeom>
          <a:noFill/>
        </p:spPr>
        <p:txBody>
          <a:bodyPr wrap="none" lIns="0" tIns="0" rIns="0" bIns="0" rtlCol="0">
            <a:spAutoFit/>
          </a:bodyPr>
          <a:lstStyle/>
          <a:p>
            <a:pPr algn="l"/>
            <a:r>
              <a:rPr lang="da-DK" sz="1800" dirty="0"/>
              <a:t>Resultat</a:t>
            </a:r>
            <a:endParaRPr lang="da-DK" sz="2000" dirty="0"/>
          </a:p>
        </p:txBody>
      </p:sp>
      <p:cxnSp>
        <p:nvCxnSpPr>
          <p:cNvPr id="15" name="Straight Arrow Connector 14">
            <a:extLst>
              <a:ext uri="{FF2B5EF4-FFF2-40B4-BE49-F238E27FC236}">
                <a16:creationId xmlns:a16="http://schemas.microsoft.com/office/drawing/2014/main" id="{6941DE5B-54C7-1CF3-CC8E-58BFA270D71F}"/>
              </a:ext>
            </a:extLst>
          </p:cNvPr>
          <p:cNvCxnSpPr>
            <a:cxnSpLocks/>
          </p:cNvCxnSpPr>
          <p:nvPr/>
        </p:nvCxnSpPr>
        <p:spPr>
          <a:xfrm>
            <a:off x="6802083" y="3003505"/>
            <a:ext cx="2046082" cy="0"/>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CA8CF41-2041-E5C9-49FE-C1F11340D7EF}"/>
              </a:ext>
            </a:extLst>
          </p:cNvPr>
          <p:cNvSpPr txBox="1"/>
          <p:nvPr/>
        </p:nvSpPr>
        <p:spPr>
          <a:xfrm>
            <a:off x="6874847" y="2794340"/>
            <a:ext cx="1710405" cy="276999"/>
          </a:xfrm>
          <a:prstGeom prst="rect">
            <a:avLst/>
          </a:prstGeom>
          <a:noFill/>
        </p:spPr>
        <p:txBody>
          <a:bodyPr wrap="none" lIns="0" tIns="0" rIns="0" bIns="0" rtlCol="0">
            <a:spAutoFit/>
          </a:bodyPr>
          <a:lstStyle/>
          <a:p>
            <a:pPr algn="l"/>
            <a:r>
              <a:rPr lang="da-DK" sz="1800" dirty="0"/>
              <a:t>Sammenfatning</a:t>
            </a:r>
            <a:endParaRPr lang="da-DK" sz="2000" dirty="0"/>
          </a:p>
        </p:txBody>
      </p:sp>
      <p:cxnSp>
        <p:nvCxnSpPr>
          <p:cNvPr id="19" name="Connector: Elbow 18">
            <a:extLst>
              <a:ext uri="{FF2B5EF4-FFF2-40B4-BE49-F238E27FC236}">
                <a16:creationId xmlns:a16="http://schemas.microsoft.com/office/drawing/2014/main" id="{9D9D2D9E-AD7D-CD9A-6535-91D4E4A20846}"/>
              </a:ext>
            </a:extLst>
          </p:cNvPr>
          <p:cNvCxnSpPr>
            <a:cxnSpLocks/>
          </p:cNvCxnSpPr>
          <p:nvPr/>
        </p:nvCxnSpPr>
        <p:spPr>
          <a:xfrm rot="10800000" flipV="1">
            <a:off x="8848166" y="3854493"/>
            <a:ext cx="1281955" cy="1192635"/>
          </a:xfrm>
          <a:prstGeom prst="bentConnector3">
            <a:avLst>
              <a:gd name="adj1" fmla="val 1748"/>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C874EAB-94A2-1BB0-FC51-748EAA2DDD34}"/>
              </a:ext>
            </a:extLst>
          </p:cNvPr>
          <p:cNvSpPr txBox="1"/>
          <p:nvPr/>
        </p:nvSpPr>
        <p:spPr>
          <a:xfrm>
            <a:off x="6567642" y="4924858"/>
            <a:ext cx="2297488" cy="276999"/>
          </a:xfrm>
          <a:prstGeom prst="rect">
            <a:avLst/>
          </a:prstGeom>
          <a:noFill/>
        </p:spPr>
        <p:txBody>
          <a:bodyPr wrap="none" lIns="0" tIns="0" rIns="0" bIns="0" rtlCol="0">
            <a:spAutoFit/>
          </a:bodyPr>
          <a:lstStyle/>
          <a:p>
            <a:pPr algn="l"/>
            <a:r>
              <a:rPr lang="da-DK" sz="1800" dirty="0"/>
              <a:t>Spildevandskomiteen</a:t>
            </a:r>
            <a:endParaRPr lang="da-DK" sz="2000" dirty="0"/>
          </a:p>
        </p:txBody>
      </p:sp>
      <p:pic>
        <p:nvPicPr>
          <p:cNvPr id="28" name="Graphic 27" descr="Meeting outline">
            <a:extLst>
              <a:ext uri="{FF2B5EF4-FFF2-40B4-BE49-F238E27FC236}">
                <a16:creationId xmlns:a16="http://schemas.microsoft.com/office/drawing/2014/main" id="{B600DE40-B698-456B-D405-2E3B249A17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89666" y="4212369"/>
            <a:ext cx="1477976" cy="1477976"/>
          </a:xfrm>
          <a:prstGeom prst="rect">
            <a:avLst/>
          </a:prstGeom>
        </p:spPr>
      </p:pic>
      <p:pic>
        <p:nvPicPr>
          <p:cNvPr id="5" name="Picture 4">
            <a:extLst>
              <a:ext uri="{FF2B5EF4-FFF2-40B4-BE49-F238E27FC236}">
                <a16:creationId xmlns:a16="http://schemas.microsoft.com/office/drawing/2014/main" id="{C0AB5661-AD18-E001-EBC2-2C628A58184B}"/>
              </a:ext>
            </a:extLst>
          </p:cNvPr>
          <p:cNvPicPr>
            <a:picLocks noChangeAspect="1"/>
          </p:cNvPicPr>
          <p:nvPr/>
        </p:nvPicPr>
        <p:blipFill>
          <a:blip r:embed="rId4"/>
          <a:srcRect r="48148"/>
          <a:stretch>
            <a:fillRect/>
          </a:stretch>
        </p:blipFill>
        <p:spPr>
          <a:xfrm>
            <a:off x="846871" y="1413228"/>
            <a:ext cx="3052484" cy="3264027"/>
          </a:xfrm>
          <a:prstGeom prst="rect">
            <a:avLst/>
          </a:prstGeom>
        </p:spPr>
      </p:pic>
      <p:pic>
        <p:nvPicPr>
          <p:cNvPr id="3" name="Picture 2">
            <a:extLst>
              <a:ext uri="{FF2B5EF4-FFF2-40B4-BE49-F238E27FC236}">
                <a16:creationId xmlns:a16="http://schemas.microsoft.com/office/drawing/2014/main" id="{E14006A7-BC8B-AE21-49F6-9004B84B4389}"/>
              </a:ext>
            </a:extLst>
          </p:cNvPr>
          <p:cNvPicPr>
            <a:picLocks noChangeAspect="1"/>
          </p:cNvPicPr>
          <p:nvPr/>
        </p:nvPicPr>
        <p:blipFill>
          <a:blip r:embed="rId5"/>
          <a:stretch>
            <a:fillRect/>
          </a:stretch>
        </p:blipFill>
        <p:spPr>
          <a:xfrm>
            <a:off x="5243328" y="1862474"/>
            <a:ext cx="1477976" cy="2090087"/>
          </a:xfrm>
          <a:prstGeom prst="rect">
            <a:avLst/>
          </a:prstGeom>
        </p:spPr>
      </p:pic>
      <p:pic>
        <p:nvPicPr>
          <p:cNvPr id="17" name="Picture 16">
            <a:extLst>
              <a:ext uri="{FF2B5EF4-FFF2-40B4-BE49-F238E27FC236}">
                <a16:creationId xmlns:a16="http://schemas.microsoft.com/office/drawing/2014/main" id="{545EFAF6-932E-E2A7-5B0F-BDB22A1F6E97}"/>
              </a:ext>
            </a:extLst>
          </p:cNvPr>
          <p:cNvPicPr>
            <a:picLocks noChangeAspect="1"/>
          </p:cNvPicPr>
          <p:nvPr/>
        </p:nvPicPr>
        <p:blipFill>
          <a:blip r:embed="rId6"/>
          <a:stretch>
            <a:fillRect/>
          </a:stretch>
        </p:blipFill>
        <p:spPr>
          <a:xfrm>
            <a:off x="8865130" y="1862473"/>
            <a:ext cx="1486967" cy="2090087"/>
          </a:xfrm>
          <a:prstGeom prst="rect">
            <a:avLst/>
          </a:prstGeom>
        </p:spPr>
      </p:pic>
    </p:spTree>
    <p:extLst>
      <p:ext uri="{BB962C8B-B14F-4D97-AF65-F5344CB8AC3E}">
        <p14:creationId xmlns:p14="http://schemas.microsoft.com/office/powerpoint/2010/main" val="1707261477"/>
      </p:ext>
    </p:extLst>
  </p:cSld>
  <p:clrMapOvr>
    <a:masterClrMapping/>
  </p:clrMapOvr>
  <p:transition>
    <p:fade/>
  </p:transition>
</p:sld>
</file>

<file path=ppt/theme/theme1.xml><?xml version="1.0" encoding="utf-8"?>
<a:theme xmlns:a="http://schemas.openxmlformats.org/drawingml/2006/main" name="1_Teknologisk Institut">
  <a:themeElements>
    <a:clrScheme name="Teknologisk Institut Dec2023">
      <a:dk1>
        <a:srgbClr val="5F0A05"/>
      </a:dk1>
      <a:lt1>
        <a:srgbClr val="FFFFFF"/>
      </a:lt1>
      <a:dk2>
        <a:srgbClr val="980C13"/>
      </a:dk2>
      <a:lt2>
        <a:srgbClr val="C00000"/>
      </a:lt2>
      <a:accent1>
        <a:srgbClr val="980C13"/>
      </a:accent1>
      <a:accent2>
        <a:srgbClr val="F3EEF0"/>
      </a:accent2>
      <a:accent3>
        <a:srgbClr val="980C13"/>
      </a:accent3>
      <a:accent4>
        <a:srgbClr val="C00000"/>
      </a:accent4>
      <a:accent5>
        <a:srgbClr val="FF8F8F"/>
      </a:accent5>
      <a:accent6>
        <a:srgbClr val="FFCBCB"/>
      </a:accent6>
      <a:hlink>
        <a:srgbClr val="0050C8"/>
      </a:hlink>
      <a:folHlink>
        <a:srgbClr val="0050C8"/>
      </a:folHlink>
    </a:clrScheme>
    <a:fontScheme name="Teknologisk Institut">
      <a:majorFont>
        <a:latin typeface="Open Sa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Præsentationsskabelon DK 2024.pptx" id="{DA618D14-9C10-4E90-9A70-FE65C15A7AAE}" vid="{0366F090-5913-42BE-9880-2A2EC12F003A}"/>
    </a:ext>
  </a:extLst>
</a:theme>
</file>

<file path=ppt/theme/theme2.xml><?xml version="1.0" encoding="utf-8"?>
<a:theme xmlns:a="http://schemas.openxmlformats.org/drawingml/2006/main" name="Office Theme">
  <a:themeElements>
    <a:clrScheme name="Teknologisk Institut">
      <a:dk1>
        <a:srgbClr val="000000"/>
      </a:dk1>
      <a:lt1>
        <a:srgbClr val="FFFFFF"/>
      </a:lt1>
      <a:dk2>
        <a:srgbClr val="434443"/>
      </a:dk2>
      <a:lt2>
        <a:srgbClr val="A9AAA9"/>
      </a:lt2>
      <a:accent1>
        <a:srgbClr val="2552A3"/>
      </a:accent1>
      <a:accent2>
        <a:srgbClr val="F11935"/>
      </a:accent2>
      <a:accent3>
        <a:srgbClr val="67C8BB"/>
      </a:accent3>
      <a:accent4>
        <a:srgbClr val="1C283A"/>
      </a:accent4>
      <a:accent5>
        <a:srgbClr val="FFF300"/>
      </a:accent5>
      <a:accent6>
        <a:srgbClr val="005E49"/>
      </a:accent6>
      <a:hlink>
        <a:srgbClr val="2552A3"/>
      </a:hlink>
      <a:folHlink>
        <a:srgbClr val="2552A3"/>
      </a:folHlink>
    </a:clrScheme>
    <a:fontScheme name="Teknologisk Institut">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eknologisk Institut">
      <a:dk1>
        <a:srgbClr val="000000"/>
      </a:dk1>
      <a:lt1>
        <a:srgbClr val="FFFFFF"/>
      </a:lt1>
      <a:dk2>
        <a:srgbClr val="434443"/>
      </a:dk2>
      <a:lt2>
        <a:srgbClr val="A9AAA9"/>
      </a:lt2>
      <a:accent1>
        <a:srgbClr val="2552A3"/>
      </a:accent1>
      <a:accent2>
        <a:srgbClr val="F11935"/>
      </a:accent2>
      <a:accent3>
        <a:srgbClr val="67C8BB"/>
      </a:accent3>
      <a:accent4>
        <a:srgbClr val="1C283A"/>
      </a:accent4>
      <a:accent5>
        <a:srgbClr val="FFF300"/>
      </a:accent5>
      <a:accent6>
        <a:srgbClr val="005E49"/>
      </a:accent6>
      <a:hlink>
        <a:srgbClr val="2552A3"/>
      </a:hlink>
      <a:folHlink>
        <a:srgbClr val="2552A3"/>
      </a:folHlink>
    </a:clrScheme>
    <a:fontScheme name="Teknologisk Institut">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eknologisk Institut Dec2023">
    <a:dk1>
      <a:srgbClr val="5F0A05"/>
    </a:dk1>
    <a:lt1>
      <a:srgbClr val="FFFFFF"/>
    </a:lt1>
    <a:dk2>
      <a:srgbClr val="980C13"/>
    </a:dk2>
    <a:lt2>
      <a:srgbClr val="C00000"/>
    </a:lt2>
    <a:accent1>
      <a:srgbClr val="980C13"/>
    </a:accent1>
    <a:accent2>
      <a:srgbClr val="F3EEF0"/>
    </a:accent2>
    <a:accent3>
      <a:srgbClr val="980C13"/>
    </a:accent3>
    <a:accent4>
      <a:srgbClr val="C00000"/>
    </a:accent4>
    <a:accent5>
      <a:srgbClr val="FF8F8F"/>
    </a:accent5>
    <a:accent6>
      <a:srgbClr val="FFCBCB"/>
    </a:accent6>
    <a:hlink>
      <a:srgbClr val="0050C8"/>
    </a:hlink>
    <a:folHlink>
      <a:srgbClr val="0050C8"/>
    </a:folHlink>
  </a:clrScheme>
</a:themeOverride>
</file>

<file path=ppt/theme/themeOverride2.xml><?xml version="1.0" encoding="utf-8"?>
<a:themeOverride xmlns:a="http://schemas.openxmlformats.org/drawingml/2006/main">
  <a:clrScheme name="Teknologisk Institut Dec2023">
    <a:dk1>
      <a:srgbClr val="5F0A05"/>
    </a:dk1>
    <a:lt1>
      <a:srgbClr val="FFFFFF"/>
    </a:lt1>
    <a:dk2>
      <a:srgbClr val="980C13"/>
    </a:dk2>
    <a:lt2>
      <a:srgbClr val="C00000"/>
    </a:lt2>
    <a:accent1>
      <a:srgbClr val="980C13"/>
    </a:accent1>
    <a:accent2>
      <a:srgbClr val="F3EEF0"/>
    </a:accent2>
    <a:accent3>
      <a:srgbClr val="980C13"/>
    </a:accent3>
    <a:accent4>
      <a:srgbClr val="C00000"/>
    </a:accent4>
    <a:accent5>
      <a:srgbClr val="FF8F8F"/>
    </a:accent5>
    <a:accent6>
      <a:srgbClr val="FFCBCB"/>
    </a:accent6>
    <a:hlink>
      <a:srgbClr val="0050C8"/>
    </a:hlink>
    <a:folHlink>
      <a:srgbClr val="0050C8"/>
    </a:folHlink>
  </a:clrScheme>
</a:themeOverride>
</file>

<file path=ppt/theme/themeOverride3.xml><?xml version="1.0" encoding="utf-8"?>
<a:themeOverride xmlns:a="http://schemas.openxmlformats.org/drawingml/2006/main">
  <a:clrScheme name="Teknologisk Institut Dec2023">
    <a:dk1>
      <a:srgbClr val="5F0A05"/>
    </a:dk1>
    <a:lt1>
      <a:srgbClr val="FFFFFF"/>
    </a:lt1>
    <a:dk2>
      <a:srgbClr val="980C13"/>
    </a:dk2>
    <a:lt2>
      <a:srgbClr val="C00000"/>
    </a:lt2>
    <a:accent1>
      <a:srgbClr val="980C13"/>
    </a:accent1>
    <a:accent2>
      <a:srgbClr val="F3EEF0"/>
    </a:accent2>
    <a:accent3>
      <a:srgbClr val="980C13"/>
    </a:accent3>
    <a:accent4>
      <a:srgbClr val="C00000"/>
    </a:accent4>
    <a:accent5>
      <a:srgbClr val="FF8F8F"/>
    </a:accent5>
    <a:accent6>
      <a:srgbClr val="FFCBCB"/>
    </a:accent6>
    <a:hlink>
      <a:srgbClr val="0050C8"/>
    </a:hlink>
    <a:folHlink>
      <a:srgbClr val="0050C8"/>
    </a:folHlink>
  </a:clrScheme>
</a:themeOverride>
</file>

<file path=ppt/theme/themeOverride4.xml><?xml version="1.0" encoding="utf-8"?>
<a:themeOverride xmlns:a="http://schemas.openxmlformats.org/drawingml/2006/main">
  <a:clrScheme name="Teknologisk Institut Dec2023">
    <a:dk1>
      <a:srgbClr val="5F0A05"/>
    </a:dk1>
    <a:lt1>
      <a:srgbClr val="FFFFFF"/>
    </a:lt1>
    <a:dk2>
      <a:srgbClr val="980C13"/>
    </a:dk2>
    <a:lt2>
      <a:srgbClr val="C00000"/>
    </a:lt2>
    <a:accent1>
      <a:srgbClr val="980C13"/>
    </a:accent1>
    <a:accent2>
      <a:srgbClr val="F3EEF0"/>
    </a:accent2>
    <a:accent3>
      <a:srgbClr val="980C13"/>
    </a:accent3>
    <a:accent4>
      <a:srgbClr val="C00000"/>
    </a:accent4>
    <a:accent5>
      <a:srgbClr val="FF8F8F"/>
    </a:accent5>
    <a:accent6>
      <a:srgbClr val="FFCBCB"/>
    </a:accent6>
    <a:hlink>
      <a:srgbClr val="0050C8"/>
    </a:hlink>
    <a:folHlink>
      <a:srgbClr val="0050C8"/>
    </a:folHlink>
  </a:clrScheme>
</a:themeOverride>
</file>

<file path=ppt/theme/themeOverride5.xml><?xml version="1.0" encoding="utf-8"?>
<a:themeOverride xmlns:a="http://schemas.openxmlformats.org/drawingml/2006/main">
  <a:clrScheme name="Teknologisk Institut Dec2023">
    <a:dk1>
      <a:srgbClr val="5F0A05"/>
    </a:dk1>
    <a:lt1>
      <a:srgbClr val="FFFFFF"/>
    </a:lt1>
    <a:dk2>
      <a:srgbClr val="980C13"/>
    </a:dk2>
    <a:lt2>
      <a:srgbClr val="C00000"/>
    </a:lt2>
    <a:accent1>
      <a:srgbClr val="980C13"/>
    </a:accent1>
    <a:accent2>
      <a:srgbClr val="F3EEF0"/>
    </a:accent2>
    <a:accent3>
      <a:srgbClr val="980C13"/>
    </a:accent3>
    <a:accent4>
      <a:srgbClr val="C00000"/>
    </a:accent4>
    <a:accent5>
      <a:srgbClr val="FF8F8F"/>
    </a:accent5>
    <a:accent6>
      <a:srgbClr val="FFCBCB"/>
    </a:accent6>
    <a:hlink>
      <a:srgbClr val="0050C8"/>
    </a:hlink>
    <a:folHlink>
      <a:srgbClr val="0050C8"/>
    </a:folHlink>
  </a:clrScheme>
</a:themeOverride>
</file>

<file path=ppt/theme/themeOverride6.xml><?xml version="1.0" encoding="utf-8"?>
<a:themeOverride xmlns:a="http://schemas.openxmlformats.org/drawingml/2006/main">
  <a:clrScheme name="Teknologisk Institut Dec2023">
    <a:dk1>
      <a:srgbClr val="5F0A05"/>
    </a:dk1>
    <a:lt1>
      <a:srgbClr val="FFFFFF"/>
    </a:lt1>
    <a:dk2>
      <a:srgbClr val="980C13"/>
    </a:dk2>
    <a:lt2>
      <a:srgbClr val="C00000"/>
    </a:lt2>
    <a:accent1>
      <a:srgbClr val="980C13"/>
    </a:accent1>
    <a:accent2>
      <a:srgbClr val="F3EEF0"/>
    </a:accent2>
    <a:accent3>
      <a:srgbClr val="980C13"/>
    </a:accent3>
    <a:accent4>
      <a:srgbClr val="C00000"/>
    </a:accent4>
    <a:accent5>
      <a:srgbClr val="FF8F8F"/>
    </a:accent5>
    <a:accent6>
      <a:srgbClr val="FFCBCB"/>
    </a:accent6>
    <a:hlink>
      <a:srgbClr val="0050C8"/>
    </a:hlink>
    <a:folHlink>
      <a:srgbClr val="0050C8"/>
    </a:folHlink>
  </a:clrScheme>
</a:themeOverride>
</file>

<file path=ppt/theme/themeOverride7.xml><?xml version="1.0" encoding="utf-8"?>
<a:themeOverride xmlns:a="http://schemas.openxmlformats.org/drawingml/2006/main">
  <a:clrScheme name="Teknologisk Institut Dec2023">
    <a:dk1>
      <a:srgbClr val="5F0A05"/>
    </a:dk1>
    <a:lt1>
      <a:srgbClr val="FFFFFF"/>
    </a:lt1>
    <a:dk2>
      <a:srgbClr val="980C13"/>
    </a:dk2>
    <a:lt2>
      <a:srgbClr val="C00000"/>
    </a:lt2>
    <a:accent1>
      <a:srgbClr val="980C13"/>
    </a:accent1>
    <a:accent2>
      <a:srgbClr val="F3EEF0"/>
    </a:accent2>
    <a:accent3>
      <a:srgbClr val="980C13"/>
    </a:accent3>
    <a:accent4>
      <a:srgbClr val="C00000"/>
    </a:accent4>
    <a:accent5>
      <a:srgbClr val="FF8F8F"/>
    </a:accent5>
    <a:accent6>
      <a:srgbClr val="FFCBCB"/>
    </a:accent6>
    <a:hlink>
      <a:srgbClr val="0050C8"/>
    </a:hlink>
    <a:folHlink>
      <a:srgbClr val="0050C8"/>
    </a:folHlink>
  </a:clrScheme>
</a:themeOverride>
</file>

<file path=ppt/theme/themeOverride8.xml><?xml version="1.0" encoding="utf-8"?>
<a:themeOverride xmlns:a="http://schemas.openxmlformats.org/drawingml/2006/main">
  <a:clrScheme name="Teknologisk Institut Dec2023">
    <a:dk1>
      <a:srgbClr val="5F0A05"/>
    </a:dk1>
    <a:lt1>
      <a:srgbClr val="FFFFFF"/>
    </a:lt1>
    <a:dk2>
      <a:srgbClr val="980C13"/>
    </a:dk2>
    <a:lt2>
      <a:srgbClr val="C00000"/>
    </a:lt2>
    <a:accent1>
      <a:srgbClr val="980C13"/>
    </a:accent1>
    <a:accent2>
      <a:srgbClr val="F3EEF0"/>
    </a:accent2>
    <a:accent3>
      <a:srgbClr val="980C13"/>
    </a:accent3>
    <a:accent4>
      <a:srgbClr val="C00000"/>
    </a:accent4>
    <a:accent5>
      <a:srgbClr val="FF8F8F"/>
    </a:accent5>
    <a:accent6>
      <a:srgbClr val="FFCBCB"/>
    </a:accent6>
    <a:hlink>
      <a:srgbClr val="0050C8"/>
    </a:hlink>
    <a:folHlink>
      <a:srgbClr val="0050C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FormConfiguration><![CDATA[{"formFields":[],"formDataEntries":[]}]]></TemplafySlideFormConfiguration>
</file>

<file path=customXml/item10.xml><?xml version="1.0" encoding="utf-8"?>
<TemplafySlideTemplateConfiguration><![CDATA[{"documentContentValidatorConfiguration":{"enableDocumentContentValidator":false,"documentContentValidatorVersion":0},"elementsMetadata":[],"slideId":"637983070744609403","enableDocumentContentUpdater":false,"version":"1.5"}]]></TemplafySlideTemplateConfiguration>
</file>

<file path=customXml/item11.xml><?xml version="1.0" encoding="utf-8"?>
<TemplafySlideFormConfiguration><![CDATA[{"formFields":[],"formDataEntries":[]}]]></TemplafySlideFormConfiguration>
</file>

<file path=customXml/item12.xml><?xml version="1.0" encoding="utf-8"?>
<TemplafySlideTemplateConfiguration><![CDATA[{"documentContentValidatorConfiguration":{"enableDocumentContentValidator":false,"documentContentValidatorVersion":0},"elementsMetadata":[],"slideId":"638384914642243144","enableDocumentContentUpdater":false,"version":"1.5"}]]></TemplafySlideTemplateConfiguration>
</file>

<file path=customXml/item13.xml><?xml version="1.0" encoding="utf-8"?>
<TemplafySlideFormConfiguration><![CDATA[{"formFields":[],"formDataEntries":[]}]]></TemplafySlideFormConfiguration>
</file>

<file path=customXml/item14.xml><?xml version="1.0" encoding="utf-8"?>
<TemplafySlideTemplateConfiguration><![CDATA[{"documentContentValidatorConfiguration":{"enableDocumentContentValidator":false,"documentContentValidatorVersion":0},"elementsMetadata":[],"slideId":"638384914642243144","enableDocumentContentUpdater":false,"version":"1.5"}]]></TemplafySlideTemplateConfiguration>
</file>

<file path=customXml/item15.xml><?xml version="1.0" encoding="utf-8"?>
<TemplafySlideTemplateConfiguration><![CDATA[{"documentContentValidatorConfiguration":{"enableDocumentContentValidator":false,"documentContentValidatorVersion":0},"elementsMetadata":[],"slideId":"637983070743984231","enableDocumentContentUpdater":false,"version":"1.5"}]]></TemplafySlideTemplateConfiguration>
</file>

<file path=customXml/item16.xml><?xml version="1.0" encoding="utf-8"?>
<TemplafySlideFormConfiguration><![CDATA[{"formFields":[],"formDataEntries":[]}]]></TemplafySlideFormConfiguration>
</file>

<file path=customXml/item17.xml><?xml version="1.0" encoding="utf-8"?>
<TemplafySlideFormConfiguration><![CDATA[{"formFields":[],"formDataEntries":[]}]]></TemplafySlideFormConfiguration>
</file>

<file path=customXml/item18.xml><?xml version="1.0" encoding="utf-8"?>
<TemplafySlideFormConfiguration><![CDATA[{"formFields":[],"formDataEntries":[]}]]></TemplafySlideFormConfiguration>
</file>

<file path=customXml/item19.xml><?xml version="1.0" encoding="utf-8"?>
<TemplafyTemplateConfiguration><![CDATA[{"elementsMetadata":[],"transformationConfigurations":[],"templateName":"Teknologisk Institut - Skabelon - DK -221223 - test nye farver","templateDescription":"","enableDocumentContentUpdater":false,"version":"1.5"}]]></TemplafyTemplateConfiguration>
</file>

<file path=customXml/item2.xml><?xml version="1.0" encoding="utf-8"?>
<TemplafySlideTemplateConfiguration><![CDATA[{"documentContentValidatorConfiguration":{"enableDocumentContentValidator":false,"documentContentValidatorVersion":0},"elementsMetadata":[],"slideId":"637983070744140990","enableDocumentContentUpdater":false,"version":"1.5"}]]></TemplafySlideTemplateConfiguration>
</file>

<file path=customXml/item20.xml><?xml version="1.0" encoding="utf-8"?>
<ct:contentTypeSchema xmlns:ct="http://schemas.microsoft.com/office/2006/metadata/contentType" xmlns:ma="http://schemas.microsoft.com/office/2006/metadata/properties/metaAttributes" ct:_="" ma:_="" ma:contentTypeName="Document" ma:contentTypeID="0x0101005F859EEB84668E4997A254456C62F098" ma:contentTypeVersion="17" ma:contentTypeDescription="Create a new document." ma:contentTypeScope="" ma:versionID="1b63748aa1b61e667bb801d5e066a4c8">
  <xsd:schema xmlns:xsd="http://www.w3.org/2001/XMLSchema" xmlns:xs="http://www.w3.org/2001/XMLSchema" xmlns:p="http://schemas.microsoft.com/office/2006/metadata/properties" xmlns:ns2="e7a3f5df-7401-42f0-84af-6905b1657b61" xmlns:ns3="f9035d1d-02ea-4123-a16b-00762f348a40" targetNamespace="http://schemas.microsoft.com/office/2006/metadata/properties" ma:root="true" ma:fieldsID="93ea77b09f9ddd6f6ee74c349cc4f63f" ns2:_="" ns3:_="">
    <xsd:import namespace="e7a3f5df-7401-42f0-84af-6905b1657b61"/>
    <xsd:import namespace="f9035d1d-02ea-4123-a16b-00762f348a4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a3f5df-7401-42f0-84af-6905b1657b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8568548-9f5a-4e35-9c17-968ba1d5fea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035d1d-02ea-4123-a16b-00762f348a4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39c91e0-08ca-4c70-b451-8790e4834f82}" ma:internalName="TaxCatchAll" ma:showField="CatchAllData" ma:web="f9035d1d-02ea-4123-a16b-00762f348a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1.xml><?xml version="1.0" encoding="utf-8"?>
<TemplafySlideTemplateConfiguration><![CDATA[{"documentContentValidatorConfiguration":{"enableDocumentContentValidator":false,"documentContentValidatorVersion":0},"elementsMetadata":[],"slideId":"637983070744296882","enableDocumentContentUpdater":false,"version":"1.5"}]]></TemplafySlideTemplateConfiguration>
</file>

<file path=customXml/item22.xml><?xml version="1.0" encoding="utf-8"?>
<TemplafySlideFormConfiguration><![CDATA[{"formFields":[],"formDataEntries":[]}]]></TemplafySlideFormConfiguration>
</file>

<file path=customXml/item23.xml><?xml version="1.0" encoding="utf-8"?>
<TemplafySlideTemplateConfiguration><![CDATA[{"documentContentValidatorConfiguration":{"enableDocumentContentValidator":false,"documentContentValidatorVersion":0},"elementsMetadata":[],"slideId":"638388507779276862","enableDocumentContentUpdater":false,"version":"1.5"}]]></TemplafySlideTemplateConfiguration>
</file>

<file path=customXml/item24.xml><?xml version="1.0" encoding="utf-8"?>
<TemplafySlideTemplateConfiguration><![CDATA[{"documentContentValidatorConfiguration":{"enableDocumentContentValidator":false,"documentContentValidatorVersion":0},"elementsMetadata":[],"slideId":"637983070743515545","enableDocumentContentUpdater":false,"version":"1.5"}]]></TemplafySlideTemplateConfiguration>
</file>

<file path=customXml/item25.xml><?xml version="1.0" encoding="utf-8"?>
<TemplafySlideTemplateConfiguration><![CDATA[{"documentContentValidatorConfiguration":{"enableDocumentContentValidator":false,"documentContentValidatorVersion":0},"elementsMetadata":[],"slideId":"637983070739921702","enableDocumentContentUpdater":false,"version":"1.5"}]]></TemplafySlideTemplateConfiguration>
</file>

<file path=customXml/item26.xml><?xml version="1.0" encoding="utf-8"?>
<TemplafySlideFormConfiguration><![CDATA[{"formFields":[],"formDataEntries":[]}]]></TemplafySlideFormConfiguration>
</file>

<file path=customXml/item27.xml><?xml version="1.0" encoding="utf-8"?>
<TemplafySlideTemplateConfiguration><![CDATA[{"documentContentValidatorConfiguration":{"enableDocumentContentValidator":false,"documentContentValidatorVersion":0},"elementsMetadata":[],"slideId":"638388507784286887","enableDocumentContentUpdater":false,"version":"1.5"}]]></TemplafySlideTemplateConfiguration>
</file>

<file path=customXml/item28.xml><?xml version="1.0" encoding="utf-8"?>
<TemplafySlideFormConfiguration><![CDATA[{"formFields":[],"formDataEntries":[]}]]></TemplafySlideFormConfiguration>
</file>

<file path=customXml/item29.xml><?xml version="1.0" encoding="utf-8"?>
<TemplafySlideFormConfiguration><![CDATA[{"formFields":[],"formDataEntries":[]}]]></TemplafySlideFormConfiguration>
</file>

<file path=customXml/item3.xml><?xml version="1.0" encoding="utf-8"?>
<TemplafySlideFormConfiguration><![CDATA[{"formFields":[],"formDataEntries":[]}]]></TemplafySlideFormConfiguration>
</file>

<file path=customXml/item30.xml><?xml version="1.0" encoding="utf-8"?>
<TemplafySlideFormConfiguration><![CDATA[{"formFields":[],"formDataEntries":[]}]]></TemplafySlideFormConfiguration>
</file>

<file path=customXml/item31.xml><?xml version="1.0" encoding="utf-8"?>
<TemplafySlideTemplateConfiguration><![CDATA[{"documentContentValidatorConfiguration":{"enableDocumentContentValidator":false,"documentContentValidatorVersion":0},"elementsMetadata":[],"slideId":"637983070744922676","enableDocumentContentUpdater":false,"version":"1.5"}]]></TemplafySlideTemplateConfiguration>
</file>

<file path=customXml/item32.xml><?xml version="1.0" encoding="utf-8"?>
<TemplafySlideTemplateConfiguration><![CDATA[{"documentContentValidatorConfiguration":{"enableDocumentContentValidator":false,"documentContentValidatorVersion":0},"elementsMetadata":[],"slideId":"637983070740390523","enableDocumentContentUpdater":false,"version":"1.5"}]]></TemplafySlideTemplateConfiguration>
</file>

<file path=customXml/item33.xml><?xml version="1.0" encoding="utf-8"?>
<TemplafySlideFormConfiguration><![CDATA[{"formFields":[],"formDataEntries":[]}]]></TemplafySlideFormConfiguration>
</file>

<file path=customXml/item34.xml><?xml version="1.0" encoding="utf-8"?>
<TemplafySlideTemplateConfiguration><![CDATA[{"documentContentValidatorConfiguration":{"enableDocumentContentValidator":false,"documentContentValidatorVersion":0},"elementsMetadata":[],"slideId":"638384914642243144","enableDocumentContentUpdater":false,"version":"1.5"}]]></TemplafySlideTemplateConfiguration>
</file>

<file path=customXml/item35.xml><?xml version="1.0" encoding="utf-8"?>
<TemplafySlideFormConfiguration><![CDATA[{"formFields":[],"formDataEntries":[]}]]></TemplafySlideFormConfiguration>
</file>

<file path=customXml/item36.xml><?xml version="1.0" encoding="utf-8"?>
<TemplafySlideTemplateConfiguration><![CDATA[{"documentContentValidatorConfiguration":{"enableDocumentContentValidator":false,"documentContentValidatorVersion":0},"elementsMetadata":[],"slideId":"638388507779120596","enableDocumentContentUpdater":false,"version":"1.5"}]]></TemplafySlideTemplateConfiguration>
</file>

<file path=customXml/item37.xml><?xml version="1.0" encoding="utf-8"?>
<TemplafySlideTemplateConfiguration><![CDATA[{"documentContentValidatorConfiguration":{"enableDocumentContentValidator":false,"documentContentValidatorVersion":0},"elementsMetadata":[],"slideId":"637983070745391049","enableDocumentContentUpdater":false,"version":"1.5"}]]></TemplafySlideTemplateConfiguration>
</file>

<file path=customXml/item38.xml><?xml version="1.0" encoding="utf-8"?>
<TemplafySlideFormConfiguration><![CDATA[{"formFields":[],"formDataEntries":[]}]]></TemplafySlideFormConfiguration>
</file>

<file path=customXml/item39.xml><?xml version="1.0" encoding="utf-8"?>
<TemplafySlideFormConfiguration><![CDATA[{"formFields":[],"formDataEntries":[]}]]></TemplafySlideFormConfiguration>
</file>

<file path=customXml/item4.xml><?xml version="1.0" encoding="utf-8"?>
<TemplafySlideFormConfiguration><![CDATA[{"formFields":[],"formDataEntries":[]}]]></TemplafySlideFormConfiguration>
</file>

<file path=customXml/item40.xml><?xml version="1.0" encoding="utf-8"?>
<TemplafySlideTemplateConfiguration><![CDATA[{"documentContentValidatorConfiguration":{"enableDocumentContentValidator":false,"documentContentValidatorVersion":0},"elementsMetadata":[],"slideId":"637983070744453391","enableDocumentContentUpdater":false,"version":"1.5"}]]></TemplafySlideTemplateConfiguration>
</file>

<file path=customXml/item41.xml><?xml version="1.0" encoding="utf-8"?>
<TemplafySlideFormConfiguration><![CDATA[{"formFields":[],"formDataEntries":[]}]]></TemplafySlideFormConfiguration>
</file>

<file path=customXml/item42.xml><?xml version="1.0" encoding="utf-8"?>
<TemplafySlideFormConfiguration><![CDATA[{"formFields":[],"formDataEntries":[]}]]></TemplafySlideFormConfiguration>
</file>

<file path=customXml/item43.xml><?xml version="1.0" encoding="utf-8"?>
<TemplafySlideTemplateConfiguration><![CDATA[{"documentContentValidatorConfiguration":{"enableDocumentContentValidator":false,"documentContentValidatorVersion":0},"elementsMetadata":[],"slideId":"637983070741015580","enableDocumentContentUpdater":false,"version":"1.5"}]]></TemplafySlideTemplateConfiguration>
</file>

<file path=customXml/item44.xml><?xml version="1.0" encoding="utf-8"?>
<TemplafySlideFormConfiguration><![CDATA[{"formFields":[],"formDataEntries":[]}]]></TemplafySlideFormConfiguration>
</file>

<file path=customXml/item45.xml><?xml version="1.0" encoding="utf-8"?>
<TemplafySlideTemplateConfiguration><![CDATA[{"documentContentValidatorConfiguration":{"enableDocumentContentValidator":false,"documentContentValidatorVersion":0},"elementsMetadata":[],"slideId":"637983070738984217","enableDocumentContentUpdater":false,"version":"1.5"}]]></TemplafySlideTemplateConfiguration>
</file>

<file path=customXml/item46.xml><?xml version="1.0" encoding="utf-8"?>
<TemplafySlideTemplateConfiguration><![CDATA[{"documentContentValidatorConfiguration":{"enableDocumentContentValidator":false,"documentContentValidatorVersion":0},"elementsMetadata":[],"slideId":"637983070744765760","enableDocumentContentUpdater":false,"version":"1.5"}]]></TemplafySlideTemplateConfiguration>
</file>

<file path=customXml/item47.xml><?xml version="1.0" encoding="utf-8"?>
<TemplafySlideTemplateConfiguration><![CDATA[{"documentContentValidatorConfiguration":{"enableDocumentContentValidator":false,"documentContentValidatorVersion":0},"elementsMetadata":[],"slideId":"637983070738359537","enableDocumentContentUpdater":false,"version":"1.5"}]]></TemplafySlideTemplateConfiguration>
</file>

<file path=customXml/item48.xml><?xml version="1.0" encoding="utf-8"?>
<TemplafySlideTemplateConfiguration><![CDATA[{"documentContentValidatorConfiguration":{"enableDocumentContentValidator":false,"documentContentValidatorVersion":0},"elementsMetadata":[],"slideId":"638388507779120597","enableDocumentContentUpdater":false,"version":"1.5"}]]></TemplafySlideTemplateConfiguration>
</file>

<file path=customXml/item49.xml><?xml version="1.0" encoding="utf-8"?>
<TemplafySlideFormConfiguration><![CDATA[{"formFields":[],"formDataEntries":[]}]]></TemplafySlideFormConfiguration>
</file>

<file path=customXml/item5.xml><?xml version="1.0" encoding="utf-8"?>
<TemplafySlideFormConfiguration><![CDATA[{"formFields":[],"formDataEntries":[]}]]></TemplafySlideFormConfiguration>
</file>

<file path=customXml/item50.xml><?xml version="1.0" encoding="utf-8"?>
<TemplafySlideTemplateConfiguration><![CDATA[{"documentContentValidatorConfiguration":{"enableDocumentContentValidator":false,"documentContentValidatorVersion":0},"elementsMetadata":[],"slideId":"638388507784286886","enableDocumentContentUpdater":false,"version":"1.5"}]]></TemplafySlideTemplateConfiguration>
</file>

<file path=customXml/item51.xml><?xml version="1.0" encoding="utf-8"?>
<TemplafyFormConfiguration><![CDATA[{"formFields":[],"formDataEntries":[]}]]></TemplafyFormConfiguration>
</file>

<file path=customXml/item6.xml><?xml version="1.0" encoding="utf-8"?>
<?mso-contentType ?>
<FormTemplates xmlns="http://schemas.microsoft.com/sharepoint/v3/contenttype/forms">
  <Display>DocumentLibraryForm</Display>
  <Edit>DocumentLibraryForm</Edit>
  <New>DocumentLibraryForm</New>
</FormTemplates>
</file>

<file path=customXml/item7.xml><?xml version="1.0" encoding="utf-8"?>
<TemplafySlideFormConfiguration><![CDATA[{"formFields":[],"formDataEntries":[]}]]></TemplafySlideFormConfiguration>
</file>

<file path=customXml/item8.xml><?xml version="1.0" encoding="utf-8"?>
<TemplafySlideTemplateConfiguration><![CDATA[{"documentContentValidatorConfiguration":{"enableDocumentContentValidator":false,"documentContentValidatorVersion":0},"elementsMetadata":[],"slideId":"638388507784130630","enableDocumentContentUpdater":false,"version":"1.5"}]]></TemplafySlideTemplateConfiguration>
</file>

<file path=customXml/item9.xml><?xml version="1.0" encoding="utf-8"?>
<p:properties xmlns:p="http://schemas.microsoft.com/office/2006/metadata/properties" xmlns:xsi="http://www.w3.org/2001/XMLSchema-instance" xmlns:pc="http://schemas.microsoft.com/office/infopath/2007/PartnerControls">
  <documentManagement>
    <lcf76f155ced4ddcb4097134ff3c332f xmlns="e7a3f5df-7401-42f0-84af-6905b1657b61">
      <Terms xmlns="http://schemas.microsoft.com/office/infopath/2007/PartnerControls"/>
    </lcf76f155ced4ddcb4097134ff3c332f>
    <TaxCatchAll xmlns="f9035d1d-02ea-4123-a16b-00762f348a40" xsi:nil="true"/>
  </documentManagement>
</p:properties>
</file>

<file path=customXml/itemProps1.xml><?xml version="1.0" encoding="utf-8"?>
<ds:datastoreItem xmlns:ds="http://schemas.openxmlformats.org/officeDocument/2006/customXml" ds:itemID="{E5369909-03A7-4828-A87F-2CEF7A63BD5B}">
  <ds:schemaRefs/>
</ds:datastoreItem>
</file>

<file path=customXml/itemProps10.xml><?xml version="1.0" encoding="utf-8"?>
<ds:datastoreItem xmlns:ds="http://schemas.openxmlformats.org/officeDocument/2006/customXml" ds:itemID="{F8E146BC-051B-49A4-B443-55E86FAA6DCF}">
  <ds:schemaRefs/>
</ds:datastoreItem>
</file>

<file path=customXml/itemProps11.xml><?xml version="1.0" encoding="utf-8"?>
<ds:datastoreItem xmlns:ds="http://schemas.openxmlformats.org/officeDocument/2006/customXml" ds:itemID="{78A28966-D18D-4A5A-A9CF-22044D510085}">
  <ds:schemaRefs/>
</ds:datastoreItem>
</file>

<file path=customXml/itemProps12.xml><?xml version="1.0" encoding="utf-8"?>
<ds:datastoreItem xmlns:ds="http://schemas.openxmlformats.org/officeDocument/2006/customXml" ds:itemID="{60796400-6DB6-417B-8F62-86BDE31A1910}">
  <ds:schemaRefs/>
</ds:datastoreItem>
</file>

<file path=customXml/itemProps13.xml><?xml version="1.0" encoding="utf-8"?>
<ds:datastoreItem xmlns:ds="http://schemas.openxmlformats.org/officeDocument/2006/customXml" ds:itemID="{21BA8994-5F5C-4594-A46F-C81CD7A25E41}">
  <ds:schemaRefs/>
</ds:datastoreItem>
</file>

<file path=customXml/itemProps14.xml><?xml version="1.0" encoding="utf-8"?>
<ds:datastoreItem xmlns:ds="http://schemas.openxmlformats.org/officeDocument/2006/customXml" ds:itemID="{6AF3B64B-50ED-4000-9D3D-6754F03F08F2}">
  <ds:schemaRefs/>
</ds:datastoreItem>
</file>

<file path=customXml/itemProps15.xml><?xml version="1.0" encoding="utf-8"?>
<ds:datastoreItem xmlns:ds="http://schemas.openxmlformats.org/officeDocument/2006/customXml" ds:itemID="{EA3E3AF5-D9CD-4280-86B9-BC8C8FD861E1}">
  <ds:schemaRefs/>
</ds:datastoreItem>
</file>

<file path=customXml/itemProps16.xml><?xml version="1.0" encoding="utf-8"?>
<ds:datastoreItem xmlns:ds="http://schemas.openxmlformats.org/officeDocument/2006/customXml" ds:itemID="{772CAC64-BBF1-4538-93B6-A7D529C4E107}">
  <ds:schemaRefs/>
</ds:datastoreItem>
</file>

<file path=customXml/itemProps17.xml><?xml version="1.0" encoding="utf-8"?>
<ds:datastoreItem xmlns:ds="http://schemas.openxmlformats.org/officeDocument/2006/customXml" ds:itemID="{14E9C415-6F7D-4408-9C67-01302A38E69F}">
  <ds:schemaRefs/>
</ds:datastoreItem>
</file>

<file path=customXml/itemProps18.xml><?xml version="1.0" encoding="utf-8"?>
<ds:datastoreItem xmlns:ds="http://schemas.openxmlformats.org/officeDocument/2006/customXml" ds:itemID="{80A0434F-A877-4593-B5A6-2EEEBFDEA3CA}">
  <ds:schemaRefs/>
</ds:datastoreItem>
</file>

<file path=customXml/itemProps19.xml><?xml version="1.0" encoding="utf-8"?>
<ds:datastoreItem xmlns:ds="http://schemas.openxmlformats.org/officeDocument/2006/customXml" ds:itemID="{A203D338-9202-41B1-97EF-2631A0A55E7C}">
  <ds:schemaRefs/>
</ds:datastoreItem>
</file>

<file path=customXml/itemProps2.xml><?xml version="1.0" encoding="utf-8"?>
<ds:datastoreItem xmlns:ds="http://schemas.openxmlformats.org/officeDocument/2006/customXml" ds:itemID="{EA2349A3-FE9A-4365-B8B6-B0AABBBFA623}">
  <ds:schemaRefs/>
</ds:datastoreItem>
</file>

<file path=customXml/itemProps20.xml><?xml version="1.0" encoding="utf-8"?>
<ds:datastoreItem xmlns:ds="http://schemas.openxmlformats.org/officeDocument/2006/customXml" ds:itemID="{7E33C691-2276-41C2-9C7A-D874A33A4B7E}"/>
</file>

<file path=customXml/itemProps21.xml><?xml version="1.0" encoding="utf-8"?>
<ds:datastoreItem xmlns:ds="http://schemas.openxmlformats.org/officeDocument/2006/customXml" ds:itemID="{E0299B0D-686F-4D0A-8DBE-DF78E1D2C5EF}">
  <ds:schemaRefs/>
</ds:datastoreItem>
</file>

<file path=customXml/itemProps22.xml><?xml version="1.0" encoding="utf-8"?>
<ds:datastoreItem xmlns:ds="http://schemas.openxmlformats.org/officeDocument/2006/customXml" ds:itemID="{E47EEE48-BAEF-460D-92CD-FB32069BC11B}">
  <ds:schemaRefs/>
</ds:datastoreItem>
</file>

<file path=customXml/itemProps23.xml><?xml version="1.0" encoding="utf-8"?>
<ds:datastoreItem xmlns:ds="http://schemas.openxmlformats.org/officeDocument/2006/customXml" ds:itemID="{CA46DF1A-B4EF-40AF-84DC-26EB3DB89026}">
  <ds:schemaRefs/>
</ds:datastoreItem>
</file>

<file path=customXml/itemProps24.xml><?xml version="1.0" encoding="utf-8"?>
<ds:datastoreItem xmlns:ds="http://schemas.openxmlformats.org/officeDocument/2006/customXml" ds:itemID="{E8BF01A7-2B24-6F44-BB9C-CC3F3A05F66C}">
  <ds:schemaRefs/>
</ds:datastoreItem>
</file>

<file path=customXml/itemProps25.xml><?xml version="1.0" encoding="utf-8"?>
<ds:datastoreItem xmlns:ds="http://schemas.openxmlformats.org/officeDocument/2006/customXml" ds:itemID="{2D20D145-03C3-419E-ABF8-F7F3CD342E56}">
  <ds:schemaRefs/>
</ds:datastoreItem>
</file>

<file path=customXml/itemProps26.xml><?xml version="1.0" encoding="utf-8"?>
<ds:datastoreItem xmlns:ds="http://schemas.openxmlformats.org/officeDocument/2006/customXml" ds:itemID="{70BA7F58-7D2C-4156-95FE-995539E34AC9}">
  <ds:schemaRefs/>
</ds:datastoreItem>
</file>

<file path=customXml/itemProps27.xml><?xml version="1.0" encoding="utf-8"?>
<ds:datastoreItem xmlns:ds="http://schemas.openxmlformats.org/officeDocument/2006/customXml" ds:itemID="{7C069F71-E283-485D-939F-8BD41E16D7F6}">
  <ds:schemaRefs/>
</ds:datastoreItem>
</file>

<file path=customXml/itemProps28.xml><?xml version="1.0" encoding="utf-8"?>
<ds:datastoreItem xmlns:ds="http://schemas.openxmlformats.org/officeDocument/2006/customXml" ds:itemID="{45F80ED5-3D31-42E4-ABFD-8B51D4CF088B}">
  <ds:schemaRefs/>
</ds:datastoreItem>
</file>

<file path=customXml/itemProps29.xml><?xml version="1.0" encoding="utf-8"?>
<ds:datastoreItem xmlns:ds="http://schemas.openxmlformats.org/officeDocument/2006/customXml" ds:itemID="{1D6550CD-E766-A648-987B-52421A36BB78}">
  <ds:schemaRefs/>
</ds:datastoreItem>
</file>

<file path=customXml/itemProps3.xml><?xml version="1.0" encoding="utf-8"?>
<ds:datastoreItem xmlns:ds="http://schemas.openxmlformats.org/officeDocument/2006/customXml" ds:itemID="{CCCFA03B-C32D-4A4A-AD06-92D3A9959055}">
  <ds:schemaRefs/>
</ds:datastoreItem>
</file>

<file path=customXml/itemProps30.xml><?xml version="1.0" encoding="utf-8"?>
<ds:datastoreItem xmlns:ds="http://schemas.openxmlformats.org/officeDocument/2006/customXml" ds:itemID="{8E97700E-3424-44AB-8C22-BA988E7B6908}">
  <ds:schemaRefs/>
</ds:datastoreItem>
</file>

<file path=customXml/itemProps31.xml><?xml version="1.0" encoding="utf-8"?>
<ds:datastoreItem xmlns:ds="http://schemas.openxmlformats.org/officeDocument/2006/customXml" ds:itemID="{D908E746-3F86-46CF-BBA4-7BFF387B33C8}">
  <ds:schemaRefs/>
</ds:datastoreItem>
</file>

<file path=customXml/itemProps32.xml><?xml version="1.0" encoding="utf-8"?>
<ds:datastoreItem xmlns:ds="http://schemas.openxmlformats.org/officeDocument/2006/customXml" ds:itemID="{AF569017-C13E-4053-A135-4465C81773FF}">
  <ds:schemaRefs/>
</ds:datastoreItem>
</file>

<file path=customXml/itemProps33.xml><?xml version="1.0" encoding="utf-8"?>
<ds:datastoreItem xmlns:ds="http://schemas.openxmlformats.org/officeDocument/2006/customXml" ds:itemID="{1BACBF44-A19F-4AAF-BA4E-99CF63610DD5}">
  <ds:schemaRefs/>
</ds:datastoreItem>
</file>

<file path=customXml/itemProps34.xml><?xml version="1.0" encoding="utf-8"?>
<ds:datastoreItem xmlns:ds="http://schemas.openxmlformats.org/officeDocument/2006/customXml" ds:itemID="{33181A6A-05A7-4759-A7FA-E76F45A80786}">
  <ds:schemaRefs/>
</ds:datastoreItem>
</file>

<file path=customXml/itemProps35.xml><?xml version="1.0" encoding="utf-8"?>
<ds:datastoreItem xmlns:ds="http://schemas.openxmlformats.org/officeDocument/2006/customXml" ds:itemID="{7D26E69D-5E70-456E-8B24-E91B3602567F}">
  <ds:schemaRefs/>
</ds:datastoreItem>
</file>

<file path=customXml/itemProps36.xml><?xml version="1.0" encoding="utf-8"?>
<ds:datastoreItem xmlns:ds="http://schemas.openxmlformats.org/officeDocument/2006/customXml" ds:itemID="{D9E3F7AA-90EB-49F5-B801-F9AEE1F1F7C7}">
  <ds:schemaRefs/>
</ds:datastoreItem>
</file>

<file path=customXml/itemProps37.xml><?xml version="1.0" encoding="utf-8"?>
<ds:datastoreItem xmlns:ds="http://schemas.openxmlformats.org/officeDocument/2006/customXml" ds:itemID="{5C63D681-C74E-4536-A1FE-E4DA8281A407}">
  <ds:schemaRefs/>
</ds:datastoreItem>
</file>

<file path=customXml/itemProps38.xml><?xml version="1.0" encoding="utf-8"?>
<ds:datastoreItem xmlns:ds="http://schemas.openxmlformats.org/officeDocument/2006/customXml" ds:itemID="{07B7083B-97E8-4228-A1E3-65258B137112}">
  <ds:schemaRefs/>
</ds:datastoreItem>
</file>

<file path=customXml/itemProps39.xml><?xml version="1.0" encoding="utf-8"?>
<ds:datastoreItem xmlns:ds="http://schemas.openxmlformats.org/officeDocument/2006/customXml" ds:itemID="{A86F879E-5411-4A64-BE4E-1B44A35CAACA}">
  <ds:schemaRefs/>
</ds:datastoreItem>
</file>

<file path=customXml/itemProps4.xml><?xml version="1.0" encoding="utf-8"?>
<ds:datastoreItem xmlns:ds="http://schemas.openxmlformats.org/officeDocument/2006/customXml" ds:itemID="{E97B27CD-41BF-8D4F-B8CD-DF4B03E0111B}">
  <ds:schemaRefs/>
</ds:datastoreItem>
</file>

<file path=customXml/itemProps40.xml><?xml version="1.0" encoding="utf-8"?>
<ds:datastoreItem xmlns:ds="http://schemas.openxmlformats.org/officeDocument/2006/customXml" ds:itemID="{F9A01632-B13F-4CE1-B3ED-F2121EEBCD33}">
  <ds:schemaRefs/>
</ds:datastoreItem>
</file>

<file path=customXml/itemProps41.xml><?xml version="1.0" encoding="utf-8"?>
<ds:datastoreItem xmlns:ds="http://schemas.openxmlformats.org/officeDocument/2006/customXml" ds:itemID="{38AE672F-8062-4A44-8A7B-01800F9FFD65}">
  <ds:schemaRefs/>
</ds:datastoreItem>
</file>

<file path=customXml/itemProps42.xml><?xml version="1.0" encoding="utf-8"?>
<ds:datastoreItem xmlns:ds="http://schemas.openxmlformats.org/officeDocument/2006/customXml" ds:itemID="{154B2D33-6E02-4AFF-BD60-4ED6404AD9B3}">
  <ds:schemaRefs/>
</ds:datastoreItem>
</file>

<file path=customXml/itemProps43.xml><?xml version="1.0" encoding="utf-8"?>
<ds:datastoreItem xmlns:ds="http://schemas.openxmlformats.org/officeDocument/2006/customXml" ds:itemID="{A6407336-DC93-B942-8BE4-5F2682AC594B}">
  <ds:schemaRefs/>
</ds:datastoreItem>
</file>

<file path=customXml/itemProps44.xml><?xml version="1.0" encoding="utf-8"?>
<ds:datastoreItem xmlns:ds="http://schemas.openxmlformats.org/officeDocument/2006/customXml" ds:itemID="{2BECC2E4-2C7C-43A8-B66F-A557C6E0A2C0}">
  <ds:schemaRefs/>
</ds:datastoreItem>
</file>

<file path=customXml/itemProps45.xml><?xml version="1.0" encoding="utf-8"?>
<ds:datastoreItem xmlns:ds="http://schemas.openxmlformats.org/officeDocument/2006/customXml" ds:itemID="{3A7CE578-1254-4020-B26C-096353A1D067}">
  <ds:schemaRefs/>
</ds:datastoreItem>
</file>

<file path=customXml/itemProps46.xml><?xml version="1.0" encoding="utf-8"?>
<ds:datastoreItem xmlns:ds="http://schemas.openxmlformats.org/officeDocument/2006/customXml" ds:itemID="{ECC79D8E-5E9D-4FF3-BB4A-9C828418C9FE}">
  <ds:schemaRefs/>
</ds:datastoreItem>
</file>

<file path=customXml/itemProps47.xml><?xml version="1.0" encoding="utf-8"?>
<ds:datastoreItem xmlns:ds="http://schemas.openxmlformats.org/officeDocument/2006/customXml" ds:itemID="{837B9F2E-7243-4820-A846-FA92E7866FFA}">
  <ds:schemaRefs/>
</ds:datastoreItem>
</file>

<file path=customXml/itemProps48.xml><?xml version="1.0" encoding="utf-8"?>
<ds:datastoreItem xmlns:ds="http://schemas.openxmlformats.org/officeDocument/2006/customXml" ds:itemID="{EF4C7E7C-2E71-4294-86E8-BBDFE52F296D}">
  <ds:schemaRefs/>
</ds:datastoreItem>
</file>

<file path=customXml/itemProps49.xml><?xml version="1.0" encoding="utf-8"?>
<ds:datastoreItem xmlns:ds="http://schemas.openxmlformats.org/officeDocument/2006/customXml" ds:itemID="{2BD10ED4-8EC9-4EC6-B97F-9F7EBBE87496}">
  <ds:schemaRefs/>
</ds:datastoreItem>
</file>

<file path=customXml/itemProps5.xml><?xml version="1.0" encoding="utf-8"?>
<ds:datastoreItem xmlns:ds="http://schemas.openxmlformats.org/officeDocument/2006/customXml" ds:itemID="{05EE8E0B-F1E1-43B1-973A-5BD4463F4CC0}">
  <ds:schemaRefs/>
</ds:datastoreItem>
</file>

<file path=customXml/itemProps50.xml><?xml version="1.0" encoding="utf-8"?>
<ds:datastoreItem xmlns:ds="http://schemas.openxmlformats.org/officeDocument/2006/customXml" ds:itemID="{7D6BAD62-0B53-4A0F-A051-5173BA03AB6E}">
  <ds:schemaRefs/>
</ds:datastoreItem>
</file>

<file path=customXml/itemProps51.xml><?xml version="1.0" encoding="utf-8"?>
<ds:datastoreItem xmlns:ds="http://schemas.openxmlformats.org/officeDocument/2006/customXml" ds:itemID="{FA3B3472-0540-46AE-9DE9-9C59CB810885}">
  <ds:schemaRefs/>
</ds:datastoreItem>
</file>

<file path=customXml/itemProps6.xml><?xml version="1.0" encoding="utf-8"?>
<ds:datastoreItem xmlns:ds="http://schemas.openxmlformats.org/officeDocument/2006/customXml" ds:itemID="{742D5F9B-46AC-457B-9105-EC890490AEC9}">
  <ds:schemaRefs>
    <ds:schemaRef ds:uri="http://schemas.microsoft.com/sharepoint/v3/contenttype/forms"/>
  </ds:schemaRefs>
</ds:datastoreItem>
</file>

<file path=customXml/itemProps7.xml><?xml version="1.0" encoding="utf-8"?>
<ds:datastoreItem xmlns:ds="http://schemas.openxmlformats.org/officeDocument/2006/customXml" ds:itemID="{E307EF58-25C2-491E-9EB9-2EE9B46CD0BD}">
  <ds:schemaRefs/>
</ds:datastoreItem>
</file>

<file path=customXml/itemProps8.xml><?xml version="1.0" encoding="utf-8"?>
<ds:datastoreItem xmlns:ds="http://schemas.openxmlformats.org/officeDocument/2006/customXml" ds:itemID="{A9793285-20D3-4BF5-B3BE-86E4F047FD56}">
  <ds:schemaRefs/>
</ds:datastoreItem>
</file>

<file path=customXml/itemProps9.xml><?xml version="1.0" encoding="utf-8"?>
<ds:datastoreItem xmlns:ds="http://schemas.openxmlformats.org/officeDocument/2006/customXml" ds:itemID="{4E9B3283-86AD-4877-B02F-4AAD57DBB0FE}">
  <ds:schemaRefs>
    <ds:schemaRef ds:uri="d6229ec6-11b8-493e-88f1-7f404c47ea0b"/>
    <ds:schemaRef ds:uri="http://purl.org/dc/elements/1.1/"/>
    <ds:schemaRef ds:uri="http://schemas.microsoft.com/office/2006/metadata/properties"/>
    <ds:schemaRef ds:uri="52e6a573-f7bc-4fc7-9fc1-567a1347f99c"/>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634</TotalTime>
  <Words>483</Words>
  <Application>Microsoft Office PowerPoint</Application>
  <PresentationFormat>Custom</PresentationFormat>
  <Paragraphs>76</Paragraphs>
  <Slides>9</Slides>
  <Notes>2</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Open Sans</vt:lpstr>
      <vt:lpstr>1_Teknologisk Institut</vt:lpstr>
      <vt:lpstr>PowerPoint Presentation</vt:lpstr>
      <vt:lpstr>Baggrund for projektet</vt:lpstr>
      <vt:lpstr>Projektets faser</vt:lpstr>
      <vt:lpstr>Output af projektet</vt:lpstr>
      <vt:lpstr>Projektets organisering</vt:lpstr>
      <vt:lpstr>Fase 1: identifikation af emner </vt:lpstr>
      <vt:lpstr>Fase 1: Opdatering af videngrundlag</vt:lpstr>
      <vt:lpstr>Fase 2 og 3</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Vandkvalitet der BAT’er</dc:title>
  <dc:subject/>
  <dc:creator>Katrine Nielsen</dc:creator>
  <cp:keywords/>
  <dc:description/>
  <cp:lastModifiedBy>Katrine Nielsen</cp:lastModifiedBy>
  <cp:revision>18</cp:revision>
  <dcterms:created xsi:type="dcterms:W3CDTF">2024-03-26T12:51:49Z</dcterms:created>
  <dcterms:modified xsi:type="dcterms:W3CDTF">2026-02-25T15:20:40Z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www.omnidocs.com</vt:lpwstr>
  </property>
  <property fmtid="{D5CDD505-2E9C-101B-9397-08002B2CF9AE}" pid="3" name="TemplafyTimeStamp">
    <vt:lpwstr>2023-12-22T14:06:17.5463451</vt:lpwstr>
  </property>
  <property fmtid="{D5CDD505-2E9C-101B-9397-08002B2CF9AE}" pid="4" name="ContentTypeId">
    <vt:lpwstr>0x0101005F859EEB84668E4997A254456C62F098</vt:lpwstr>
  </property>
  <property fmtid="{D5CDD505-2E9C-101B-9397-08002B2CF9AE}" pid="5" name="MediaServiceImageTags">
    <vt:lpwstr/>
  </property>
</Properties>
</file>